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90" r:id="rId5"/>
    <p:sldId id="264" r:id="rId6"/>
    <p:sldId id="296" r:id="rId7"/>
    <p:sldId id="297" r:id="rId8"/>
    <p:sldId id="303" r:id="rId9"/>
    <p:sldId id="298" r:id="rId10"/>
    <p:sldId id="304" r:id="rId11"/>
    <p:sldId id="305" r:id="rId12"/>
    <p:sldId id="265" r:id="rId13"/>
    <p:sldId id="306" r:id="rId14"/>
    <p:sldId id="307" r:id="rId15"/>
    <p:sldId id="308" r:id="rId16"/>
    <p:sldId id="309" r:id="rId17"/>
    <p:sldId id="310" r:id="rId18"/>
    <p:sldId id="312" r:id="rId19"/>
    <p:sldId id="311" r:id="rId20"/>
    <p:sldId id="314" r:id="rId21"/>
    <p:sldId id="315" r:id="rId22"/>
    <p:sldId id="299" r:id="rId23"/>
    <p:sldId id="318" r:id="rId24"/>
    <p:sldId id="300" r:id="rId25"/>
    <p:sldId id="319" r:id="rId26"/>
    <p:sldId id="317" r:id="rId27"/>
    <p:sldId id="320" r:id="rId28"/>
    <p:sldId id="301" r:id="rId29"/>
    <p:sldId id="321" r:id="rId30"/>
    <p:sldId id="267" r:id="rId31"/>
    <p:sldId id="323" r:id="rId32"/>
    <p:sldId id="322" r:id="rId33"/>
    <p:sldId id="324" r:id="rId34"/>
    <p:sldId id="325" r:id="rId35"/>
    <p:sldId id="327" r:id="rId36"/>
    <p:sldId id="328" r:id="rId37"/>
    <p:sldId id="329" r:id="rId38"/>
    <p:sldId id="26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492" autoAdjust="0"/>
  </p:normalViewPr>
  <p:slideViewPr>
    <p:cSldViewPr snapToGrid="0">
      <p:cViewPr varScale="1">
        <p:scale>
          <a:sx n="91" d="100"/>
          <a:sy n="91" d="100"/>
        </p:scale>
        <p:origin x="36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BF63A-F7DD-4F06-9886-237C9876309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pPr latinLnBrk="1"/>
          <a:endParaRPr lang="ko-KR" altLang="en-US"/>
        </a:p>
      </dgm:t>
    </dgm:pt>
    <dgm:pt modelId="{BAA73B0C-6B61-4DFD-B89D-A5FC739C83A7}">
      <dgm:prSet/>
      <dgm:spPr/>
      <dgm:t>
        <a:bodyPr/>
        <a:lstStyle/>
        <a:p>
          <a:pPr latinLnBrk="1"/>
          <a:r>
            <a:rPr lang="ko-KR"/>
            <a:t>주제</a:t>
          </a:r>
        </a:p>
      </dgm:t>
    </dgm:pt>
    <dgm:pt modelId="{6A60FCBD-7400-43DA-A232-930C80607CC7}" type="parTrans" cxnId="{18CB616A-5759-49DD-A5F8-0E92726BBE5C}">
      <dgm:prSet/>
      <dgm:spPr/>
      <dgm:t>
        <a:bodyPr/>
        <a:lstStyle/>
        <a:p>
          <a:pPr latinLnBrk="1"/>
          <a:endParaRPr lang="ko-KR" altLang="en-US"/>
        </a:p>
      </dgm:t>
    </dgm:pt>
    <dgm:pt modelId="{A2ED3C7A-9544-44EA-83C4-A565EA479B41}" type="sibTrans" cxnId="{18CB616A-5759-49DD-A5F8-0E92726BBE5C}">
      <dgm:prSet/>
      <dgm:spPr/>
      <dgm:t>
        <a:bodyPr/>
        <a:lstStyle/>
        <a:p>
          <a:pPr latinLnBrk="1"/>
          <a:endParaRPr lang="ko-KR" altLang="en-US"/>
        </a:p>
      </dgm:t>
    </dgm:pt>
    <dgm:pt modelId="{5D94F24C-FE1D-425C-8E96-C526D8A8E658}">
      <dgm:prSet/>
      <dgm:spPr/>
      <dgm:t>
        <a:bodyPr/>
        <a:lstStyle/>
        <a:p>
          <a:pPr latinLnBrk="1"/>
          <a:r>
            <a:rPr lang="ko-KR"/>
            <a:t>구현 방향</a:t>
          </a:r>
        </a:p>
      </dgm:t>
    </dgm:pt>
    <dgm:pt modelId="{D16F1432-D092-45CB-AA67-D1A6ED8C224D}" type="parTrans" cxnId="{27BF40F8-D614-4408-9E9B-78030C7863AC}">
      <dgm:prSet/>
      <dgm:spPr/>
      <dgm:t>
        <a:bodyPr/>
        <a:lstStyle/>
        <a:p>
          <a:pPr latinLnBrk="1"/>
          <a:endParaRPr lang="ko-KR" altLang="en-US"/>
        </a:p>
      </dgm:t>
    </dgm:pt>
    <dgm:pt modelId="{5A2CEE5E-766F-4803-BDCD-881C7FF695A6}" type="sibTrans" cxnId="{27BF40F8-D614-4408-9E9B-78030C7863AC}">
      <dgm:prSet/>
      <dgm:spPr/>
      <dgm:t>
        <a:bodyPr/>
        <a:lstStyle/>
        <a:p>
          <a:pPr latinLnBrk="1"/>
          <a:endParaRPr lang="ko-KR" altLang="en-US"/>
        </a:p>
      </dgm:t>
    </dgm:pt>
    <dgm:pt modelId="{79A102FA-3C71-4C23-ADD0-37B2E9C129BE}">
      <dgm:prSet/>
      <dgm:spPr/>
      <dgm:t>
        <a:bodyPr/>
        <a:lstStyle/>
        <a:p>
          <a:pPr latinLnBrk="1"/>
          <a:r>
            <a:rPr lang="ko-KR"/>
            <a:t>코드 설계</a:t>
          </a:r>
          <a:r>
            <a:rPr lang="en-US"/>
            <a:t> </a:t>
          </a:r>
          <a:r>
            <a:rPr lang="ko-KR"/>
            <a:t>및 검증</a:t>
          </a:r>
        </a:p>
      </dgm:t>
    </dgm:pt>
    <dgm:pt modelId="{41613AB2-361D-447B-A56B-E76B62F57C48}" type="parTrans" cxnId="{FEFB1F53-9AF7-4AAC-9F26-DB9BFAD15860}">
      <dgm:prSet/>
      <dgm:spPr/>
      <dgm:t>
        <a:bodyPr/>
        <a:lstStyle/>
        <a:p>
          <a:pPr latinLnBrk="1"/>
          <a:endParaRPr lang="ko-KR" altLang="en-US"/>
        </a:p>
      </dgm:t>
    </dgm:pt>
    <dgm:pt modelId="{8B0D4CA4-FEBF-4798-84C3-8AF9EF41D174}" type="sibTrans" cxnId="{FEFB1F53-9AF7-4AAC-9F26-DB9BFAD15860}">
      <dgm:prSet/>
      <dgm:spPr/>
      <dgm:t>
        <a:bodyPr/>
        <a:lstStyle/>
        <a:p>
          <a:pPr latinLnBrk="1"/>
          <a:endParaRPr lang="ko-KR" altLang="en-US"/>
        </a:p>
      </dgm:t>
    </dgm:pt>
    <dgm:pt modelId="{C44D3704-0AB2-4027-BCB6-B3B82BBC81B5}">
      <dgm:prSet/>
      <dgm:spPr/>
      <dgm:t>
        <a:bodyPr/>
        <a:lstStyle/>
        <a:p>
          <a:pPr latinLnBrk="1"/>
          <a:r>
            <a:rPr lang="ko-KR"/>
            <a:t>결과</a:t>
          </a:r>
        </a:p>
      </dgm:t>
    </dgm:pt>
    <dgm:pt modelId="{909E36F3-3EF5-4D58-9FF8-5D0DDA390E6E}" type="parTrans" cxnId="{407A2C54-4750-4F81-A415-26ECF96B1F15}">
      <dgm:prSet/>
      <dgm:spPr/>
      <dgm:t>
        <a:bodyPr/>
        <a:lstStyle/>
        <a:p>
          <a:pPr latinLnBrk="1"/>
          <a:endParaRPr lang="ko-KR" altLang="en-US"/>
        </a:p>
      </dgm:t>
    </dgm:pt>
    <dgm:pt modelId="{DEBBCFDC-183E-417B-B251-D8028D7F2EE2}" type="sibTrans" cxnId="{407A2C54-4750-4F81-A415-26ECF96B1F15}">
      <dgm:prSet/>
      <dgm:spPr/>
      <dgm:t>
        <a:bodyPr/>
        <a:lstStyle/>
        <a:p>
          <a:pPr latinLnBrk="1"/>
          <a:endParaRPr lang="ko-KR" altLang="en-US"/>
        </a:p>
      </dgm:t>
    </dgm:pt>
    <dgm:pt modelId="{8AB34F43-203D-4D85-984E-8BE2E57A7A25}" type="pres">
      <dgm:prSet presAssocID="{FA8BF63A-F7DD-4F06-9886-237C9876309E}" presName="Name0" presStyleCnt="0">
        <dgm:presLayoutVars>
          <dgm:chMax val="7"/>
          <dgm:chPref val="7"/>
          <dgm:dir/>
        </dgm:presLayoutVars>
      </dgm:prSet>
      <dgm:spPr/>
    </dgm:pt>
    <dgm:pt modelId="{F6D3D6B9-2197-4B9E-B9EB-12D8CD00F5F4}" type="pres">
      <dgm:prSet presAssocID="{FA8BF63A-F7DD-4F06-9886-237C9876309E}" presName="Name1" presStyleCnt="0"/>
      <dgm:spPr/>
    </dgm:pt>
    <dgm:pt modelId="{9EFB1889-95A0-47B6-8E63-F12755F1B6C1}" type="pres">
      <dgm:prSet presAssocID="{FA8BF63A-F7DD-4F06-9886-237C9876309E}" presName="cycle" presStyleCnt="0"/>
      <dgm:spPr/>
    </dgm:pt>
    <dgm:pt modelId="{F5114FCF-E7EC-42F4-BC04-C6E747B14870}" type="pres">
      <dgm:prSet presAssocID="{FA8BF63A-F7DD-4F06-9886-237C9876309E}" presName="srcNode" presStyleLbl="node1" presStyleIdx="0" presStyleCnt="4"/>
      <dgm:spPr/>
    </dgm:pt>
    <dgm:pt modelId="{79D0B747-D7FB-4782-99E1-9FDFAA18DFF1}" type="pres">
      <dgm:prSet presAssocID="{FA8BF63A-F7DD-4F06-9886-237C9876309E}" presName="conn" presStyleLbl="parChTrans1D2" presStyleIdx="0" presStyleCnt="1"/>
      <dgm:spPr/>
    </dgm:pt>
    <dgm:pt modelId="{2AFE03EB-4E25-4F3D-9C2C-01253193CDBA}" type="pres">
      <dgm:prSet presAssocID="{FA8BF63A-F7DD-4F06-9886-237C9876309E}" presName="extraNode" presStyleLbl="node1" presStyleIdx="0" presStyleCnt="4"/>
      <dgm:spPr/>
    </dgm:pt>
    <dgm:pt modelId="{26899344-1D12-492E-A779-FD1A1812D2C9}" type="pres">
      <dgm:prSet presAssocID="{FA8BF63A-F7DD-4F06-9886-237C9876309E}" presName="dstNode" presStyleLbl="node1" presStyleIdx="0" presStyleCnt="4"/>
      <dgm:spPr/>
    </dgm:pt>
    <dgm:pt modelId="{64D0DC66-C8A9-4612-A7C6-1A7178CE408F}" type="pres">
      <dgm:prSet presAssocID="{BAA73B0C-6B61-4DFD-B89D-A5FC739C83A7}" presName="text_1" presStyleLbl="node1" presStyleIdx="0" presStyleCnt="4">
        <dgm:presLayoutVars>
          <dgm:bulletEnabled val="1"/>
        </dgm:presLayoutVars>
      </dgm:prSet>
      <dgm:spPr/>
    </dgm:pt>
    <dgm:pt modelId="{31588996-EDE8-464F-8C60-4010838CBEE1}" type="pres">
      <dgm:prSet presAssocID="{BAA73B0C-6B61-4DFD-B89D-A5FC739C83A7}" presName="accent_1" presStyleCnt="0"/>
      <dgm:spPr/>
    </dgm:pt>
    <dgm:pt modelId="{3535E684-CA72-4084-8B2F-8D2713BCA03A}" type="pres">
      <dgm:prSet presAssocID="{BAA73B0C-6B61-4DFD-B89D-A5FC739C83A7}" presName="accentRepeatNode" presStyleLbl="solidFgAcc1" presStyleIdx="0" presStyleCnt="4"/>
      <dgm:spPr/>
    </dgm:pt>
    <dgm:pt modelId="{12238A73-5AD0-4930-B1AD-6A607A1BF297}" type="pres">
      <dgm:prSet presAssocID="{5D94F24C-FE1D-425C-8E96-C526D8A8E658}" presName="text_2" presStyleLbl="node1" presStyleIdx="1" presStyleCnt="4">
        <dgm:presLayoutVars>
          <dgm:bulletEnabled val="1"/>
        </dgm:presLayoutVars>
      </dgm:prSet>
      <dgm:spPr/>
    </dgm:pt>
    <dgm:pt modelId="{112A7EF1-E8BB-47DD-881B-39081821BFE3}" type="pres">
      <dgm:prSet presAssocID="{5D94F24C-FE1D-425C-8E96-C526D8A8E658}" presName="accent_2" presStyleCnt="0"/>
      <dgm:spPr/>
    </dgm:pt>
    <dgm:pt modelId="{8368A798-0B9A-427A-9460-C84B5EA57B30}" type="pres">
      <dgm:prSet presAssocID="{5D94F24C-FE1D-425C-8E96-C526D8A8E658}" presName="accentRepeatNode" presStyleLbl="solidFgAcc1" presStyleIdx="1" presStyleCnt="4"/>
      <dgm:spPr/>
    </dgm:pt>
    <dgm:pt modelId="{3B111635-A86B-4CD9-856C-EAEDE871A28F}" type="pres">
      <dgm:prSet presAssocID="{79A102FA-3C71-4C23-ADD0-37B2E9C129BE}" presName="text_3" presStyleLbl="node1" presStyleIdx="2" presStyleCnt="4">
        <dgm:presLayoutVars>
          <dgm:bulletEnabled val="1"/>
        </dgm:presLayoutVars>
      </dgm:prSet>
      <dgm:spPr/>
    </dgm:pt>
    <dgm:pt modelId="{30911B88-88DB-4859-A440-2D49C6DC3F78}" type="pres">
      <dgm:prSet presAssocID="{79A102FA-3C71-4C23-ADD0-37B2E9C129BE}" presName="accent_3" presStyleCnt="0"/>
      <dgm:spPr/>
    </dgm:pt>
    <dgm:pt modelId="{3BEEDF42-3E32-4A6D-9A41-A4C68F43B31B}" type="pres">
      <dgm:prSet presAssocID="{79A102FA-3C71-4C23-ADD0-37B2E9C129BE}" presName="accentRepeatNode" presStyleLbl="solidFgAcc1" presStyleIdx="2" presStyleCnt="4"/>
      <dgm:spPr/>
    </dgm:pt>
    <dgm:pt modelId="{C0B5A47E-7F70-46C6-8E62-8D0F0D73B2B0}" type="pres">
      <dgm:prSet presAssocID="{C44D3704-0AB2-4027-BCB6-B3B82BBC81B5}" presName="text_4" presStyleLbl="node1" presStyleIdx="3" presStyleCnt="4">
        <dgm:presLayoutVars>
          <dgm:bulletEnabled val="1"/>
        </dgm:presLayoutVars>
      </dgm:prSet>
      <dgm:spPr/>
    </dgm:pt>
    <dgm:pt modelId="{1995A72F-6E99-4F50-8789-DA61720C2E48}" type="pres">
      <dgm:prSet presAssocID="{C44D3704-0AB2-4027-BCB6-B3B82BBC81B5}" presName="accent_4" presStyleCnt="0"/>
      <dgm:spPr/>
    </dgm:pt>
    <dgm:pt modelId="{C5F04F45-7D0C-4C5E-B002-3A54786347AC}" type="pres">
      <dgm:prSet presAssocID="{C44D3704-0AB2-4027-BCB6-B3B82BBC81B5}" presName="accentRepeatNode" presStyleLbl="solidFgAcc1" presStyleIdx="3" presStyleCnt="4"/>
      <dgm:spPr/>
    </dgm:pt>
  </dgm:ptLst>
  <dgm:cxnLst>
    <dgm:cxn modelId="{A958BB36-E6CA-4C27-9BBF-FB4F2B7A97D5}" type="presOf" srcId="{79A102FA-3C71-4C23-ADD0-37B2E9C129BE}" destId="{3B111635-A86B-4CD9-856C-EAEDE871A28F}" srcOrd="0" destOrd="0" presId="urn:microsoft.com/office/officeart/2008/layout/VerticalCurvedList"/>
    <dgm:cxn modelId="{926A7249-6253-4031-99B2-97242FAAEE13}" type="presOf" srcId="{BAA73B0C-6B61-4DFD-B89D-A5FC739C83A7}" destId="{64D0DC66-C8A9-4612-A7C6-1A7178CE408F}" srcOrd="0" destOrd="0" presId="urn:microsoft.com/office/officeart/2008/layout/VerticalCurvedList"/>
    <dgm:cxn modelId="{18CB616A-5759-49DD-A5F8-0E92726BBE5C}" srcId="{FA8BF63A-F7DD-4F06-9886-237C9876309E}" destId="{BAA73B0C-6B61-4DFD-B89D-A5FC739C83A7}" srcOrd="0" destOrd="0" parTransId="{6A60FCBD-7400-43DA-A232-930C80607CC7}" sibTransId="{A2ED3C7A-9544-44EA-83C4-A565EA479B41}"/>
    <dgm:cxn modelId="{F804FC4A-B1C1-49E7-B8A6-684127051731}" type="presOf" srcId="{A2ED3C7A-9544-44EA-83C4-A565EA479B41}" destId="{79D0B747-D7FB-4782-99E1-9FDFAA18DFF1}" srcOrd="0" destOrd="0" presId="urn:microsoft.com/office/officeart/2008/layout/VerticalCurvedList"/>
    <dgm:cxn modelId="{4E2ED252-1AB4-4B76-8B15-F51D74D99427}" type="presOf" srcId="{FA8BF63A-F7DD-4F06-9886-237C9876309E}" destId="{8AB34F43-203D-4D85-984E-8BE2E57A7A25}" srcOrd="0" destOrd="0" presId="urn:microsoft.com/office/officeart/2008/layout/VerticalCurvedList"/>
    <dgm:cxn modelId="{FEFB1F53-9AF7-4AAC-9F26-DB9BFAD15860}" srcId="{FA8BF63A-F7DD-4F06-9886-237C9876309E}" destId="{79A102FA-3C71-4C23-ADD0-37B2E9C129BE}" srcOrd="2" destOrd="0" parTransId="{41613AB2-361D-447B-A56B-E76B62F57C48}" sibTransId="{8B0D4CA4-FEBF-4798-84C3-8AF9EF41D174}"/>
    <dgm:cxn modelId="{407A2C54-4750-4F81-A415-26ECF96B1F15}" srcId="{FA8BF63A-F7DD-4F06-9886-237C9876309E}" destId="{C44D3704-0AB2-4027-BCB6-B3B82BBC81B5}" srcOrd="3" destOrd="0" parTransId="{909E36F3-3EF5-4D58-9FF8-5D0DDA390E6E}" sibTransId="{DEBBCFDC-183E-417B-B251-D8028D7F2EE2}"/>
    <dgm:cxn modelId="{50B3FEBB-E9BB-4972-B23F-612691A2C9A7}" type="presOf" srcId="{5D94F24C-FE1D-425C-8E96-C526D8A8E658}" destId="{12238A73-5AD0-4930-B1AD-6A607A1BF297}" srcOrd="0" destOrd="0" presId="urn:microsoft.com/office/officeart/2008/layout/VerticalCurvedList"/>
    <dgm:cxn modelId="{67C02FE4-0D28-4048-981F-C4A9197EA826}" type="presOf" srcId="{C44D3704-0AB2-4027-BCB6-B3B82BBC81B5}" destId="{C0B5A47E-7F70-46C6-8E62-8D0F0D73B2B0}" srcOrd="0" destOrd="0" presId="urn:microsoft.com/office/officeart/2008/layout/VerticalCurvedList"/>
    <dgm:cxn modelId="{27BF40F8-D614-4408-9E9B-78030C7863AC}" srcId="{FA8BF63A-F7DD-4F06-9886-237C9876309E}" destId="{5D94F24C-FE1D-425C-8E96-C526D8A8E658}" srcOrd="1" destOrd="0" parTransId="{D16F1432-D092-45CB-AA67-D1A6ED8C224D}" sibTransId="{5A2CEE5E-766F-4803-BDCD-881C7FF695A6}"/>
    <dgm:cxn modelId="{68387BFE-08D0-46AC-8F00-7F86E3B54DE9}" type="presParOf" srcId="{8AB34F43-203D-4D85-984E-8BE2E57A7A25}" destId="{F6D3D6B9-2197-4B9E-B9EB-12D8CD00F5F4}" srcOrd="0" destOrd="0" presId="urn:microsoft.com/office/officeart/2008/layout/VerticalCurvedList"/>
    <dgm:cxn modelId="{E0405E5B-58C3-4782-8A6A-FCC94A7C1B1D}" type="presParOf" srcId="{F6D3D6B9-2197-4B9E-B9EB-12D8CD00F5F4}" destId="{9EFB1889-95A0-47B6-8E63-F12755F1B6C1}" srcOrd="0" destOrd="0" presId="urn:microsoft.com/office/officeart/2008/layout/VerticalCurvedList"/>
    <dgm:cxn modelId="{7C770915-38B2-4946-97B6-2F16B1E6676B}" type="presParOf" srcId="{9EFB1889-95A0-47B6-8E63-F12755F1B6C1}" destId="{F5114FCF-E7EC-42F4-BC04-C6E747B14870}" srcOrd="0" destOrd="0" presId="urn:microsoft.com/office/officeart/2008/layout/VerticalCurvedList"/>
    <dgm:cxn modelId="{23BB78A2-BCDD-481C-B693-EC9E9D9F50D1}" type="presParOf" srcId="{9EFB1889-95A0-47B6-8E63-F12755F1B6C1}" destId="{79D0B747-D7FB-4782-99E1-9FDFAA18DFF1}" srcOrd="1" destOrd="0" presId="urn:microsoft.com/office/officeart/2008/layout/VerticalCurvedList"/>
    <dgm:cxn modelId="{04D407BC-28E5-4071-BEDB-FD863B96B5B1}" type="presParOf" srcId="{9EFB1889-95A0-47B6-8E63-F12755F1B6C1}" destId="{2AFE03EB-4E25-4F3D-9C2C-01253193CDBA}" srcOrd="2" destOrd="0" presId="urn:microsoft.com/office/officeart/2008/layout/VerticalCurvedList"/>
    <dgm:cxn modelId="{F629131D-3C24-4FB5-ADA9-8DEEC6BFB8DB}" type="presParOf" srcId="{9EFB1889-95A0-47B6-8E63-F12755F1B6C1}" destId="{26899344-1D12-492E-A779-FD1A1812D2C9}" srcOrd="3" destOrd="0" presId="urn:microsoft.com/office/officeart/2008/layout/VerticalCurvedList"/>
    <dgm:cxn modelId="{6180A4A7-54DB-43FD-950B-03DB789E4D11}" type="presParOf" srcId="{F6D3D6B9-2197-4B9E-B9EB-12D8CD00F5F4}" destId="{64D0DC66-C8A9-4612-A7C6-1A7178CE408F}" srcOrd="1" destOrd="0" presId="urn:microsoft.com/office/officeart/2008/layout/VerticalCurvedList"/>
    <dgm:cxn modelId="{C107DB38-F1E8-4189-9DC3-F2CEFB3D19F2}" type="presParOf" srcId="{F6D3D6B9-2197-4B9E-B9EB-12D8CD00F5F4}" destId="{31588996-EDE8-464F-8C60-4010838CBEE1}" srcOrd="2" destOrd="0" presId="urn:microsoft.com/office/officeart/2008/layout/VerticalCurvedList"/>
    <dgm:cxn modelId="{ABF10C3B-55D5-4695-93B9-B4A92A9D9820}" type="presParOf" srcId="{31588996-EDE8-464F-8C60-4010838CBEE1}" destId="{3535E684-CA72-4084-8B2F-8D2713BCA03A}" srcOrd="0" destOrd="0" presId="urn:microsoft.com/office/officeart/2008/layout/VerticalCurvedList"/>
    <dgm:cxn modelId="{7DF98191-CAD1-4BF3-AC64-12707BBF8889}" type="presParOf" srcId="{F6D3D6B9-2197-4B9E-B9EB-12D8CD00F5F4}" destId="{12238A73-5AD0-4930-B1AD-6A607A1BF297}" srcOrd="3" destOrd="0" presId="urn:microsoft.com/office/officeart/2008/layout/VerticalCurvedList"/>
    <dgm:cxn modelId="{0F9E8F93-4617-4547-AD6E-D113C93281B8}" type="presParOf" srcId="{F6D3D6B9-2197-4B9E-B9EB-12D8CD00F5F4}" destId="{112A7EF1-E8BB-47DD-881B-39081821BFE3}" srcOrd="4" destOrd="0" presId="urn:microsoft.com/office/officeart/2008/layout/VerticalCurvedList"/>
    <dgm:cxn modelId="{2B25EB8D-D86A-4E83-81D6-25214C7661B7}" type="presParOf" srcId="{112A7EF1-E8BB-47DD-881B-39081821BFE3}" destId="{8368A798-0B9A-427A-9460-C84B5EA57B30}" srcOrd="0" destOrd="0" presId="urn:microsoft.com/office/officeart/2008/layout/VerticalCurvedList"/>
    <dgm:cxn modelId="{BF5E1855-5017-4EED-BBBB-59A6464A588A}" type="presParOf" srcId="{F6D3D6B9-2197-4B9E-B9EB-12D8CD00F5F4}" destId="{3B111635-A86B-4CD9-856C-EAEDE871A28F}" srcOrd="5" destOrd="0" presId="urn:microsoft.com/office/officeart/2008/layout/VerticalCurvedList"/>
    <dgm:cxn modelId="{2559D208-E7A4-4B41-B4CC-2B83C1EDE41A}" type="presParOf" srcId="{F6D3D6B9-2197-4B9E-B9EB-12D8CD00F5F4}" destId="{30911B88-88DB-4859-A440-2D49C6DC3F78}" srcOrd="6" destOrd="0" presId="urn:microsoft.com/office/officeart/2008/layout/VerticalCurvedList"/>
    <dgm:cxn modelId="{2E094169-1672-4ECF-8B99-0D01F346CE5F}" type="presParOf" srcId="{30911B88-88DB-4859-A440-2D49C6DC3F78}" destId="{3BEEDF42-3E32-4A6D-9A41-A4C68F43B31B}" srcOrd="0" destOrd="0" presId="urn:microsoft.com/office/officeart/2008/layout/VerticalCurvedList"/>
    <dgm:cxn modelId="{E40459CD-8D99-4D0E-9E1A-A557DE14DBF3}" type="presParOf" srcId="{F6D3D6B9-2197-4B9E-B9EB-12D8CD00F5F4}" destId="{C0B5A47E-7F70-46C6-8E62-8D0F0D73B2B0}" srcOrd="7" destOrd="0" presId="urn:microsoft.com/office/officeart/2008/layout/VerticalCurvedList"/>
    <dgm:cxn modelId="{E2448346-2F96-4BE4-95C5-B3C25EA6F632}" type="presParOf" srcId="{F6D3D6B9-2197-4B9E-B9EB-12D8CD00F5F4}" destId="{1995A72F-6E99-4F50-8789-DA61720C2E48}" srcOrd="8" destOrd="0" presId="urn:microsoft.com/office/officeart/2008/layout/VerticalCurvedList"/>
    <dgm:cxn modelId="{6591A9A2-9A66-4189-9B19-43AEF0F7203B}" type="presParOf" srcId="{1995A72F-6E99-4F50-8789-DA61720C2E48}" destId="{C5F04F45-7D0C-4C5E-B002-3A54786347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BF63A-F7DD-4F06-9886-237C9876309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AA73B0C-6B61-4DFD-B89D-A5FC739C83A7}">
      <dgm:prSet custT="1"/>
      <dgm:spPr/>
      <dgm:t>
        <a:bodyPr/>
        <a:lstStyle/>
        <a:p>
          <a:pPr latinLnBrk="1"/>
          <a:r>
            <a:rPr lang="ko-KR" altLang="en-US" sz="2400" b="1" dirty="0"/>
            <a:t>악기 연주 데이터셋</a:t>
          </a:r>
        </a:p>
      </dgm:t>
    </dgm:pt>
    <dgm:pt modelId="{6A60FCBD-7400-43DA-A232-930C80607CC7}" type="parTrans" cxnId="{18CB616A-5759-49DD-A5F8-0E92726BBE5C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A2ED3C7A-9544-44EA-83C4-A565EA479B41}" type="sibTrans" cxnId="{18CB616A-5759-49DD-A5F8-0E92726BBE5C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5D94F24C-FE1D-425C-8E96-C526D8A8E658}">
      <dgm:prSet custT="1"/>
      <dgm:spPr/>
      <dgm:t>
        <a:bodyPr/>
        <a:lstStyle/>
        <a:p>
          <a:pPr latinLnBrk="1"/>
          <a:r>
            <a:rPr lang="ko-KR" altLang="en-US" sz="2400" b="1" dirty="0"/>
            <a:t>음악 파일 </a:t>
          </a:r>
          <a:endParaRPr lang="en-US" altLang="ko-KR" sz="2400" b="1" dirty="0"/>
        </a:p>
        <a:p>
          <a:pPr latinLnBrk="1"/>
          <a:r>
            <a:rPr lang="ko-KR" altLang="en-US" sz="2400" b="1" dirty="0"/>
            <a:t>분할</a:t>
          </a:r>
          <a:r>
            <a:rPr lang="en-US" altLang="ko-KR" sz="2400" b="1" dirty="0"/>
            <a:t>/</a:t>
          </a:r>
          <a:r>
            <a:rPr lang="ko-KR" altLang="en-US" sz="2400" b="1" dirty="0"/>
            <a:t>가공</a:t>
          </a:r>
        </a:p>
      </dgm:t>
    </dgm:pt>
    <dgm:pt modelId="{D16F1432-D092-45CB-AA67-D1A6ED8C224D}" type="parTrans" cxnId="{27BF40F8-D614-4408-9E9B-78030C7863AC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5A2CEE5E-766F-4803-BDCD-881C7FF695A6}" type="sibTrans" cxnId="{27BF40F8-D614-4408-9E9B-78030C7863AC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79A102FA-3C71-4C23-ADD0-37B2E9C129BE}">
      <dgm:prSet custT="1"/>
      <dgm:spPr/>
      <dgm:t>
        <a:bodyPr/>
        <a:lstStyle/>
        <a:p>
          <a:pPr latinLnBrk="1"/>
          <a:r>
            <a:rPr lang="ko-KR" altLang="en-US" sz="2400" b="1" dirty="0"/>
            <a:t>모델</a:t>
          </a:r>
          <a:endParaRPr lang="en-US" altLang="ko-KR" sz="2400" b="1" dirty="0"/>
        </a:p>
        <a:p>
          <a:pPr latinLnBrk="1"/>
          <a:r>
            <a:rPr lang="ko-KR" altLang="en-US" sz="2400" b="1" dirty="0"/>
            <a:t>설계</a:t>
          </a:r>
          <a:r>
            <a:rPr lang="en-US" altLang="ko-KR" sz="2400" b="1" dirty="0"/>
            <a:t>/</a:t>
          </a:r>
          <a:r>
            <a:rPr lang="ko-KR" altLang="en-US" sz="2400" b="1" dirty="0"/>
            <a:t>훈련</a:t>
          </a:r>
        </a:p>
      </dgm:t>
    </dgm:pt>
    <dgm:pt modelId="{41613AB2-361D-447B-A56B-E76B62F57C48}" type="parTrans" cxnId="{FEFB1F53-9AF7-4AAC-9F26-DB9BFAD15860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8B0D4CA4-FEBF-4798-84C3-8AF9EF41D174}" type="sibTrans" cxnId="{FEFB1F53-9AF7-4AAC-9F26-DB9BFAD15860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C44D3704-0AB2-4027-BCB6-B3B82BBC81B5}">
      <dgm:prSet custT="1"/>
      <dgm:spPr/>
      <dgm:t>
        <a:bodyPr/>
        <a:lstStyle/>
        <a:p>
          <a:pPr latinLnBrk="1"/>
          <a:r>
            <a:rPr lang="ko-KR" altLang="en-US" sz="2400" b="1" dirty="0"/>
            <a:t>결과</a:t>
          </a:r>
        </a:p>
      </dgm:t>
    </dgm:pt>
    <dgm:pt modelId="{909E36F3-3EF5-4D58-9FF8-5D0DDA390E6E}" type="parTrans" cxnId="{407A2C54-4750-4F81-A415-26ECF96B1F15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DEBBCFDC-183E-417B-B251-D8028D7F2EE2}" type="sibTrans" cxnId="{407A2C54-4750-4F81-A415-26ECF96B1F15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5E3FA128-425A-4348-90E2-FDC08DE608AF}">
      <dgm:prSet custT="1"/>
      <dgm:spPr/>
      <dgm:t>
        <a:bodyPr/>
        <a:lstStyle/>
        <a:p>
          <a:pPr latinLnBrk="1"/>
          <a:r>
            <a:rPr lang="ko-KR" altLang="en-US" sz="2400" b="1" dirty="0"/>
            <a:t>커스텀</a:t>
          </a:r>
          <a:endParaRPr lang="en-US" altLang="ko-KR" sz="2400" b="1" dirty="0"/>
        </a:p>
        <a:p>
          <a:pPr latinLnBrk="1"/>
          <a:r>
            <a:rPr lang="ko-KR" altLang="en-US" sz="2400" b="1" dirty="0"/>
            <a:t>데이터셋</a:t>
          </a:r>
          <a:endParaRPr lang="en-US" altLang="ko-KR" sz="2400" b="1" dirty="0"/>
        </a:p>
        <a:p>
          <a:pPr latinLnBrk="1"/>
          <a:r>
            <a:rPr lang="ko-KR" altLang="en-US" sz="2400" b="1" dirty="0"/>
            <a:t>확보</a:t>
          </a:r>
        </a:p>
      </dgm:t>
    </dgm:pt>
    <dgm:pt modelId="{467073DB-453D-4BB9-8034-C5E4BB97E2C6}" type="parTrans" cxnId="{B85021DE-C42B-4996-BBE9-EF9B0DBAC947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E98C6750-1FA1-41A8-9453-8CAA43FB522E}" type="sibTrans" cxnId="{B85021DE-C42B-4996-BBE9-EF9B0DBAC947}">
      <dgm:prSet/>
      <dgm:spPr/>
      <dgm:t>
        <a:bodyPr/>
        <a:lstStyle/>
        <a:p>
          <a:pPr latinLnBrk="1"/>
          <a:endParaRPr lang="ko-KR" altLang="en-US" sz="3200" b="1"/>
        </a:p>
      </dgm:t>
    </dgm:pt>
    <dgm:pt modelId="{F93F8A60-4270-4A7B-BF05-2B1F39ED117C}" type="pres">
      <dgm:prSet presAssocID="{FA8BF63A-F7DD-4F06-9886-237C9876309E}" presName="Name0" presStyleCnt="0">
        <dgm:presLayoutVars>
          <dgm:dir/>
          <dgm:animOne val="branch"/>
          <dgm:animLvl val="lvl"/>
        </dgm:presLayoutVars>
      </dgm:prSet>
      <dgm:spPr/>
    </dgm:pt>
    <dgm:pt modelId="{0FD8FBA9-4FC2-4E40-9873-4501B0D792F7}" type="pres">
      <dgm:prSet presAssocID="{BAA73B0C-6B61-4DFD-B89D-A5FC739C83A7}" presName="chaos" presStyleCnt="0"/>
      <dgm:spPr/>
    </dgm:pt>
    <dgm:pt modelId="{C48B0579-306D-429B-A854-BD587497D8B1}" type="pres">
      <dgm:prSet presAssocID="{BAA73B0C-6B61-4DFD-B89D-A5FC739C83A7}" presName="parTx1" presStyleLbl="revTx" presStyleIdx="0" presStyleCnt="4" custScaleX="94252" custScaleY="330025" custLinFactNeighborX="2174" custLinFactNeighborY="5261"/>
      <dgm:spPr/>
    </dgm:pt>
    <dgm:pt modelId="{B43357F4-781C-46A3-B6A1-00066716828F}" type="pres">
      <dgm:prSet presAssocID="{BAA73B0C-6B61-4DFD-B89D-A5FC739C83A7}" presName="c1" presStyleLbl="node1" presStyleIdx="0" presStyleCnt="19" custLinFactY="-100000" custLinFactNeighborY="-105886"/>
      <dgm:spPr/>
    </dgm:pt>
    <dgm:pt modelId="{83195D17-47A5-472B-A714-CABD81287284}" type="pres">
      <dgm:prSet presAssocID="{BAA73B0C-6B61-4DFD-B89D-A5FC739C83A7}" presName="c2" presStyleLbl="node1" presStyleIdx="1" presStyleCnt="19" custLinFactY="-100000" custLinFactNeighborY="-105886"/>
      <dgm:spPr/>
    </dgm:pt>
    <dgm:pt modelId="{2739F142-E7E3-4649-AA8C-8753CE4A9C6F}" type="pres">
      <dgm:prSet presAssocID="{BAA73B0C-6B61-4DFD-B89D-A5FC739C83A7}" presName="c3" presStyleLbl="node1" presStyleIdx="2" presStyleCnt="19" custLinFactY="-31028" custLinFactNeighborY="-100000"/>
      <dgm:spPr/>
    </dgm:pt>
    <dgm:pt modelId="{0AA48416-212F-4C90-B0EE-3120BC92A4BC}" type="pres">
      <dgm:prSet presAssocID="{BAA73B0C-6B61-4DFD-B89D-A5FC739C83A7}" presName="c4" presStyleLbl="node1" presStyleIdx="3" presStyleCnt="19" custLinFactY="-100000" custLinFactNeighborY="-105886"/>
      <dgm:spPr/>
    </dgm:pt>
    <dgm:pt modelId="{D18BF263-D5CC-4470-93C5-4814A2573281}" type="pres">
      <dgm:prSet presAssocID="{BAA73B0C-6B61-4DFD-B89D-A5FC739C83A7}" presName="c5" presStyleLbl="node1" presStyleIdx="4" presStyleCnt="19" custLinFactY="-100000" custLinFactNeighborY="-105886"/>
      <dgm:spPr/>
    </dgm:pt>
    <dgm:pt modelId="{F231CA8E-E414-4167-A91C-61204CD83B7E}" type="pres">
      <dgm:prSet presAssocID="{BAA73B0C-6B61-4DFD-B89D-A5FC739C83A7}" presName="c6" presStyleLbl="node1" presStyleIdx="5" presStyleCnt="19" custLinFactY="-100000" custLinFactNeighborY="-105886"/>
      <dgm:spPr/>
    </dgm:pt>
    <dgm:pt modelId="{F003A5CA-8FF8-4F67-9114-AA6A560D4689}" type="pres">
      <dgm:prSet presAssocID="{BAA73B0C-6B61-4DFD-B89D-A5FC739C83A7}" presName="c7" presStyleLbl="node1" presStyleIdx="6" presStyleCnt="19" custLinFactY="-31028" custLinFactNeighborY="-100000"/>
      <dgm:spPr/>
    </dgm:pt>
    <dgm:pt modelId="{154CDE3E-7E08-4491-BF22-1A8584A95DFB}" type="pres">
      <dgm:prSet presAssocID="{BAA73B0C-6B61-4DFD-B89D-A5FC739C83A7}" presName="c8" presStyleLbl="node1" presStyleIdx="7" presStyleCnt="19" custLinFactY="-100000" custLinFactNeighborY="-105886"/>
      <dgm:spPr/>
    </dgm:pt>
    <dgm:pt modelId="{C3E7DBC8-4C98-4CF8-B7C1-66B29F2E4DEE}" type="pres">
      <dgm:prSet presAssocID="{BAA73B0C-6B61-4DFD-B89D-A5FC739C83A7}" presName="c9" presStyleLbl="node1" presStyleIdx="8" presStyleCnt="19" custLinFactY="-100000" custLinFactNeighborY="-105886"/>
      <dgm:spPr/>
    </dgm:pt>
    <dgm:pt modelId="{96535DDC-9682-4F02-9370-C6D41E99A95F}" type="pres">
      <dgm:prSet presAssocID="{BAA73B0C-6B61-4DFD-B89D-A5FC739C83A7}" presName="c10" presStyleLbl="node1" presStyleIdx="9" presStyleCnt="19" custLinFactNeighborY="-80069"/>
      <dgm:spPr/>
    </dgm:pt>
    <dgm:pt modelId="{DF04150D-1E22-4211-85CE-0A9D671CFC50}" type="pres">
      <dgm:prSet presAssocID="{BAA73B0C-6B61-4DFD-B89D-A5FC739C83A7}" presName="c11" presStyleLbl="node1" presStyleIdx="10" presStyleCnt="19" custLinFactY="100000" custLinFactNeighborY="191083"/>
      <dgm:spPr/>
    </dgm:pt>
    <dgm:pt modelId="{C85D7F03-B978-4D0E-BB38-4238D60A44EA}" type="pres">
      <dgm:prSet presAssocID="{BAA73B0C-6B61-4DFD-B89D-A5FC739C83A7}" presName="c12" presStyleLbl="node1" presStyleIdx="11" presStyleCnt="19" custLinFactY="85244" custLinFactNeighborY="100000"/>
      <dgm:spPr/>
    </dgm:pt>
    <dgm:pt modelId="{80695AF9-401A-4E62-9B44-146E69ADE5D6}" type="pres">
      <dgm:prSet presAssocID="{BAA73B0C-6B61-4DFD-B89D-A5FC739C83A7}" presName="c13" presStyleLbl="node1" presStyleIdx="12" presStyleCnt="19" custLinFactY="27360" custLinFactNeighborY="100000"/>
      <dgm:spPr/>
    </dgm:pt>
    <dgm:pt modelId="{25AE62F3-D106-4EC1-B908-7E3153016260}" type="pres">
      <dgm:prSet presAssocID="{BAA73B0C-6B61-4DFD-B89D-A5FC739C83A7}" presName="c14" presStyleLbl="node1" presStyleIdx="13" presStyleCnt="19" custLinFactY="100000" custLinFactNeighborY="161492"/>
      <dgm:spPr/>
    </dgm:pt>
    <dgm:pt modelId="{987083FE-D436-42D1-981A-86B7F6A3D2CE}" type="pres">
      <dgm:prSet presAssocID="{BAA73B0C-6B61-4DFD-B89D-A5FC739C83A7}" presName="c15" presStyleLbl="node1" presStyleIdx="14" presStyleCnt="19" custLinFactY="85244" custLinFactNeighborY="100000"/>
      <dgm:spPr/>
    </dgm:pt>
    <dgm:pt modelId="{052A39D0-F55A-4D03-955F-77E3CDE7141A}" type="pres">
      <dgm:prSet presAssocID="{BAA73B0C-6B61-4DFD-B89D-A5FC739C83A7}" presName="c16" presStyleLbl="node1" presStyleIdx="15" presStyleCnt="19" custLinFactY="100000" custLinFactNeighborY="147492"/>
      <dgm:spPr/>
    </dgm:pt>
    <dgm:pt modelId="{D7EF3481-683B-4DD5-99F1-3704C6AC7DC5}" type="pres">
      <dgm:prSet presAssocID="{BAA73B0C-6B61-4DFD-B89D-A5FC739C83A7}" presName="c17" presStyleLbl="node1" presStyleIdx="16" presStyleCnt="19" custLinFactY="27360" custLinFactNeighborY="100000"/>
      <dgm:spPr/>
    </dgm:pt>
    <dgm:pt modelId="{350511BE-3F3F-4854-A7CD-D5ED931FB92C}" type="pres">
      <dgm:prSet presAssocID="{BAA73B0C-6B61-4DFD-B89D-A5FC739C83A7}" presName="c18" presStyleLbl="node1" presStyleIdx="17" presStyleCnt="19" custLinFactY="85244" custLinFactNeighborY="100000"/>
      <dgm:spPr/>
    </dgm:pt>
    <dgm:pt modelId="{0C24AEAD-5D6C-4C22-BF76-E310EFBB0151}" type="pres">
      <dgm:prSet presAssocID="{A2ED3C7A-9544-44EA-83C4-A565EA479B41}" presName="chevronComposite1" presStyleCnt="0"/>
      <dgm:spPr/>
    </dgm:pt>
    <dgm:pt modelId="{D24184F4-A774-4FA2-A1ED-E8F588DEE98F}" type="pres">
      <dgm:prSet presAssocID="{A2ED3C7A-9544-44EA-83C4-A565EA479B41}" presName="chevron1" presStyleLbl="sibTrans2D1" presStyleIdx="0" presStyleCnt="4" custScaleY="174242"/>
      <dgm:spPr/>
    </dgm:pt>
    <dgm:pt modelId="{22CF8B16-516B-4513-BC39-C13BC945C387}" type="pres">
      <dgm:prSet presAssocID="{A2ED3C7A-9544-44EA-83C4-A565EA479B41}" presName="spChevron1" presStyleCnt="0"/>
      <dgm:spPr/>
    </dgm:pt>
    <dgm:pt modelId="{89999584-533C-483D-A165-E1971110BCAD}" type="pres">
      <dgm:prSet presAssocID="{5D94F24C-FE1D-425C-8E96-C526D8A8E658}" presName="middle" presStyleCnt="0"/>
      <dgm:spPr/>
    </dgm:pt>
    <dgm:pt modelId="{7BDFCD12-0554-4E09-8795-E562572EE592}" type="pres">
      <dgm:prSet presAssocID="{5D94F24C-FE1D-425C-8E96-C526D8A8E658}" presName="parTxMid" presStyleLbl="revTx" presStyleIdx="1" presStyleCnt="4" custScaleX="83383" custScaleY="179345"/>
      <dgm:spPr/>
    </dgm:pt>
    <dgm:pt modelId="{646585A8-16A0-47AB-AADF-1E178F073670}" type="pres">
      <dgm:prSet presAssocID="{5D94F24C-FE1D-425C-8E96-C526D8A8E658}" presName="spMid" presStyleCnt="0"/>
      <dgm:spPr/>
    </dgm:pt>
    <dgm:pt modelId="{78F06A8A-8507-4CBD-B858-8D3A811381DB}" type="pres">
      <dgm:prSet presAssocID="{5A2CEE5E-766F-4803-BDCD-881C7FF695A6}" presName="chevronComposite1" presStyleCnt="0"/>
      <dgm:spPr/>
    </dgm:pt>
    <dgm:pt modelId="{7EFE589A-8D9B-491C-BDBC-21AC91CE1782}" type="pres">
      <dgm:prSet presAssocID="{5A2CEE5E-766F-4803-BDCD-881C7FF695A6}" presName="chevron1" presStyleLbl="sibTrans2D1" presStyleIdx="1" presStyleCnt="4" custScaleY="174242"/>
      <dgm:spPr/>
    </dgm:pt>
    <dgm:pt modelId="{8B4214E0-9A45-43EA-A0F9-5230A1FD4120}" type="pres">
      <dgm:prSet presAssocID="{5A2CEE5E-766F-4803-BDCD-881C7FF695A6}" presName="spChevron1" presStyleCnt="0"/>
      <dgm:spPr/>
    </dgm:pt>
    <dgm:pt modelId="{F28D6FB7-5194-49EF-A3FC-188ACA544069}" type="pres">
      <dgm:prSet presAssocID="{5E3FA128-425A-4348-90E2-FDC08DE608AF}" presName="middle" presStyleCnt="0"/>
      <dgm:spPr/>
    </dgm:pt>
    <dgm:pt modelId="{6D9B4B88-077E-4ACC-8C0F-14FCBCEA1A87}" type="pres">
      <dgm:prSet presAssocID="{5E3FA128-425A-4348-90E2-FDC08DE608AF}" presName="parTxMid" presStyleLbl="revTx" presStyleIdx="2" presStyleCnt="4" custScaleX="107636" custScaleY="180130"/>
      <dgm:spPr/>
    </dgm:pt>
    <dgm:pt modelId="{6F8608A9-F161-4E50-BC08-E176B76C61C3}" type="pres">
      <dgm:prSet presAssocID="{5E3FA128-425A-4348-90E2-FDC08DE608AF}" presName="spMid" presStyleCnt="0"/>
      <dgm:spPr/>
    </dgm:pt>
    <dgm:pt modelId="{E299670F-B8A6-4837-9551-B146D936265C}" type="pres">
      <dgm:prSet presAssocID="{E98C6750-1FA1-41A8-9453-8CAA43FB522E}" presName="chevronComposite1" presStyleCnt="0"/>
      <dgm:spPr/>
    </dgm:pt>
    <dgm:pt modelId="{8859AC0E-8CEE-432E-9E92-7D117B5B4E44}" type="pres">
      <dgm:prSet presAssocID="{E98C6750-1FA1-41A8-9453-8CAA43FB522E}" presName="chevron1" presStyleLbl="sibTrans2D1" presStyleIdx="2" presStyleCnt="4" custScaleY="174242"/>
      <dgm:spPr/>
    </dgm:pt>
    <dgm:pt modelId="{971020B7-D40A-44CF-9C45-5260931DD8B5}" type="pres">
      <dgm:prSet presAssocID="{E98C6750-1FA1-41A8-9453-8CAA43FB522E}" presName="spChevron1" presStyleCnt="0"/>
      <dgm:spPr/>
    </dgm:pt>
    <dgm:pt modelId="{0F8CFB7B-B1B2-424C-A79A-B23138D7123B}" type="pres">
      <dgm:prSet presAssocID="{79A102FA-3C71-4C23-ADD0-37B2E9C129BE}" presName="middle" presStyleCnt="0"/>
      <dgm:spPr/>
    </dgm:pt>
    <dgm:pt modelId="{63468DE0-9DFB-447D-B1B3-8EC2C068661F}" type="pres">
      <dgm:prSet presAssocID="{79A102FA-3C71-4C23-ADD0-37B2E9C129BE}" presName="parTxMid" presStyleLbl="revTx" presStyleIdx="3" presStyleCnt="4" custScaleX="89720" custScaleY="190691" custLinFactNeighborX="-660" custLinFactNeighborY="-16967"/>
      <dgm:spPr/>
    </dgm:pt>
    <dgm:pt modelId="{A77F3C00-5AEC-4927-8AAC-AC574C23C532}" type="pres">
      <dgm:prSet presAssocID="{79A102FA-3C71-4C23-ADD0-37B2E9C129BE}" presName="spMid" presStyleCnt="0"/>
      <dgm:spPr/>
    </dgm:pt>
    <dgm:pt modelId="{5DEAD535-54F9-448E-BE99-15925C059787}" type="pres">
      <dgm:prSet presAssocID="{8B0D4CA4-FEBF-4798-84C3-8AF9EF41D174}" presName="chevronComposite1" presStyleCnt="0"/>
      <dgm:spPr/>
    </dgm:pt>
    <dgm:pt modelId="{CBA1F958-9CB5-4F5C-856B-499CE7A59032}" type="pres">
      <dgm:prSet presAssocID="{8B0D4CA4-FEBF-4798-84C3-8AF9EF41D174}" presName="chevron1" presStyleLbl="sibTrans2D1" presStyleIdx="3" presStyleCnt="4" custScaleY="174242"/>
      <dgm:spPr/>
    </dgm:pt>
    <dgm:pt modelId="{C401325A-72C3-4135-8653-0769819F2BEF}" type="pres">
      <dgm:prSet presAssocID="{8B0D4CA4-FEBF-4798-84C3-8AF9EF41D174}" presName="spChevron1" presStyleCnt="0"/>
      <dgm:spPr/>
    </dgm:pt>
    <dgm:pt modelId="{DF8D6A9A-A815-41E5-89BE-C483B753C290}" type="pres">
      <dgm:prSet presAssocID="{C44D3704-0AB2-4027-BCB6-B3B82BBC81B5}" presName="last" presStyleCnt="0"/>
      <dgm:spPr/>
    </dgm:pt>
    <dgm:pt modelId="{49FC967F-BE88-4812-A4B8-9021293DBF7F}" type="pres">
      <dgm:prSet presAssocID="{C44D3704-0AB2-4027-BCB6-B3B82BBC81B5}" presName="circleTx" presStyleLbl="node1" presStyleIdx="18" presStyleCnt="19"/>
      <dgm:spPr/>
    </dgm:pt>
    <dgm:pt modelId="{248BA8EF-6D41-44E0-B217-1F2DAD8D0BDE}" type="pres">
      <dgm:prSet presAssocID="{C44D3704-0AB2-4027-BCB6-B3B82BBC81B5}" presName="spN" presStyleCnt="0"/>
      <dgm:spPr/>
    </dgm:pt>
  </dgm:ptLst>
  <dgm:cxnLst>
    <dgm:cxn modelId="{7BC2CE01-CC19-462F-8BDF-0083F213D0A4}" type="presOf" srcId="{BAA73B0C-6B61-4DFD-B89D-A5FC739C83A7}" destId="{C48B0579-306D-429B-A854-BD587497D8B1}" srcOrd="0" destOrd="0" presId="urn:microsoft.com/office/officeart/2009/3/layout/RandomtoResultProcess"/>
    <dgm:cxn modelId="{DC037B30-AAB6-4647-BB9A-233B08F53AB2}" type="presOf" srcId="{5D94F24C-FE1D-425C-8E96-C526D8A8E658}" destId="{7BDFCD12-0554-4E09-8795-E562572EE592}" srcOrd="0" destOrd="0" presId="urn:microsoft.com/office/officeart/2009/3/layout/RandomtoResultProcess"/>
    <dgm:cxn modelId="{18CB616A-5759-49DD-A5F8-0E92726BBE5C}" srcId="{FA8BF63A-F7DD-4F06-9886-237C9876309E}" destId="{BAA73B0C-6B61-4DFD-B89D-A5FC739C83A7}" srcOrd="0" destOrd="0" parTransId="{6A60FCBD-7400-43DA-A232-930C80607CC7}" sibTransId="{A2ED3C7A-9544-44EA-83C4-A565EA479B41}"/>
    <dgm:cxn modelId="{C1AF164D-52EC-4099-8ADB-DCDF0FD753FF}" type="presOf" srcId="{FA8BF63A-F7DD-4F06-9886-237C9876309E}" destId="{F93F8A60-4270-4A7B-BF05-2B1F39ED117C}" srcOrd="0" destOrd="0" presId="urn:microsoft.com/office/officeart/2009/3/layout/RandomtoResultProcess"/>
    <dgm:cxn modelId="{FEFB1F53-9AF7-4AAC-9F26-DB9BFAD15860}" srcId="{FA8BF63A-F7DD-4F06-9886-237C9876309E}" destId="{79A102FA-3C71-4C23-ADD0-37B2E9C129BE}" srcOrd="3" destOrd="0" parTransId="{41613AB2-361D-447B-A56B-E76B62F57C48}" sibTransId="{8B0D4CA4-FEBF-4798-84C3-8AF9EF41D174}"/>
    <dgm:cxn modelId="{407A2C54-4750-4F81-A415-26ECF96B1F15}" srcId="{FA8BF63A-F7DD-4F06-9886-237C9876309E}" destId="{C44D3704-0AB2-4027-BCB6-B3B82BBC81B5}" srcOrd="4" destOrd="0" parTransId="{909E36F3-3EF5-4D58-9FF8-5D0DDA390E6E}" sibTransId="{DEBBCFDC-183E-417B-B251-D8028D7F2EE2}"/>
    <dgm:cxn modelId="{59A2637C-6646-4467-98A9-92E33038075F}" type="presOf" srcId="{79A102FA-3C71-4C23-ADD0-37B2E9C129BE}" destId="{63468DE0-9DFB-447D-B1B3-8EC2C068661F}" srcOrd="0" destOrd="0" presId="urn:microsoft.com/office/officeart/2009/3/layout/RandomtoResultProcess"/>
    <dgm:cxn modelId="{6BFF68BC-A9F6-4E19-8FBD-6B9BADFD4C84}" type="presOf" srcId="{C44D3704-0AB2-4027-BCB6-B3B82BBC81B5}" destId="{49FC967F-BE88-4812-A4B8-9021293DBF7F}" srcOrd="0" destOrd="0" presId="urn:microsoft.com/office/officeart/2009/3/layout/RandomtoResultProcess"/>
    <dgm:cxn modelId="{E88D0ABE-713F-4C10-A0D1-B134F34AE61B}" type="presOf" srcId="{5E3FA128-425A-4348-90E2-FDC08DE608AF}" destId="{6D9B4B88-077E-4ACC-8C0F-14FCBCEA1A87}" srcOrd="0" destOrd="0" presId="urn:microsoft.com/office/officeart/2009/3/layout/RandomtoResultProcess"/>
    <dgm:cxn modelId="{B85021DE-C42B-4996-BBE9-EF9B0DBAC947}" srcId="{FA8BF63A-F7DD-4F06-9886-237C9876309E}" destId="{5E3FA128-425A-4348-90E2-FDC08DE608AF}" srcOrd="2" destOrd="0" parTransId="{467073DB-453D-4BB9-8034-C5E4BB97E2C6}" sibTransId="{E98C6750-1FA1-41A8-9453-8CAA43FB522E}"/>
    <dgm:cxn modelId="{27BF40F8-D614-4408-9E9B-78030C7863AC}" srcId="{FA8BF63A-F7DD-4F06-9886-237C9876309E}" destId="{5D94F24C-FE1D-425C-8E96-C526D8A8E658}" srcOrd="1" destOrd="0" parTransId="{D16F1432-D092-45CB-AA67-D1A6ED8C224D}" sibTransId="{5A2CEE5E-766F-4803-BDCD-881C7FF695A6}"/>
    <dgm:cxn modelId="{C28A3C87-0D5C-4DC7-9BEF-FEACCD6B9286}" type="presParOf" srcId="{F93F8A60-4270-4A7B-BF05-2B1F39ED117C}" destId="{0FD8FBA9-4FC2-4E40-9873-4501B0D792F7}" srcOrd="0" destOrd="0" presId="urn:microsoft.com/office/officeart/2009/3/layout/RandomtoResultProcess"/>
    <dgm:cxn modelId="{81ED351A-92A3-4B0A-B889-F93B14629D4F}" type="presParOf" srcId="{0FD8FBA9-4FC2-4E40-9873-4501B0D792F7}" destId="{C48B0579-306D-429B-A854-BD587497D8B1}" srcOrd="0" destOrd="0" presId="urn:microsoft.com/office/officeart/2009/3/layout/RandomtoResultProcess"/>
    <dgm:cxn modelId="{9B2CCBAC-C191-49BE-867D-CCBF10334CC0}" type="presParOf" srcId="{0FD8FBA9-4FC2-4E40-9873-4501B0D792F7}" destId="{B43357F4-781C-46A3-B6A1-00066716828F}" srcOrd="1" destOrd="0" presId="urn:microsoft.com/office/officeart/2009/3/layout/RandomtoResultProcess"/>
    <dgm:cxn modelId="{1267083D-08A6-4022-9687-1618E270D41B}" type="presParOf" srcId="{0FD8FBA9-4FC2-4E40-9873-4501B0D792F7}" destId="{83195D17-47A5-472B-A714-CABD81287284}" srcOrd="2" destOrd="0" presId="urn:microsoft.com/office/officeart/2009/3/layout/RandomtoResultProcess"/>
    <dgm:cxn modelId="{2443009F-23BA-4885-A6E2-FCB10C925160}" type="presParOf" srcId="{0FD8FBA9-4FC2-4E40-9873-4501B0D792F7}" destId="{2739F142-E7E3-4649-AA8C-8753CE4A9C6F}" srcOrd="3" destOrd="0" presId="urn:microsoft.com/office/officeart/2009/3/layout/RandomtoResultProcess"/>
    <dgm:cxn modelId="{25308961-563A-40C6-84E7-CE2F474A835A}" type="presParOf" srcId="{0FD8FBA9-4FC2-4E40-9873-4501B0D792F7}" destId="{0AA48416-212F-4C90-B0EE-3120BC92A4BC}" srcOrd="4" destOrd="0" presId="urn:microsoft.com/office/officeart/2009/3/layout/RandomtoResultProcess"/>
    <dgm:cxn modelId="{C1D06291-F64E-4850-8528-1A4E078F443D}" type="presParOf" srcId="{0FD8FBA9-4FC2-4E40-9873-4501B0D792F7}" destId="{D18BF263-D5CC-4470-93C5-4814A2573281}" srcOrd="5" destOrd="0" presId="urn:microsoft.com/office/officeart/2009/3/layout/RandomtoResultProcess"/>
    <dgm:cxn modelId="{CBDCAAD6-11F0-42FF-BAE5-6EB7FEE0AC6D}" type="presParOf" srcId="{0FD8FBA9-4FC2-4E40-9873-4501B0D792F7}" destId="{F231CA8E-E414-4167-A91C-61204CD83B7E}" srcOrd="6" destOrd="0" presId="urn:microsoft.com/office/officeart/2009/3/layout/RandomtoResultProcess"/>
    <dgm:cxn modelId="{C7C38CE8-C07A-4C75-831F-8217C4A969B3}" type="presParOf" srcId="{0FD8FBA9-4FC2-4E40-9873-4501B0D792F7}" destId="{F003A5CA-8FF8-4F67-9114-AA6A560D4689}" srcOrd="7" destOrd="0" presId="urn:microsoft.com/office/officeart/2009/3/layout/RandomtoResultProcess"/>
    <dgm:cxn modelId="{A5D28505-BE49-4652-BA20-41A2C86B9F31}" type="presParOf" srcId="{0FD8FBA9-4FC2-4E40-9873-4501B0D792F7}" destId="{154CDE3E-7E08-4491-BF22-1A8584A95DFB}" srcOrd="8" destOrd="0" presId="urn:microsoft.com/office/officeart/2009/3/layout/RandomtoResultProcess"/>
    <dgm:cxn modelId="{AD9FB6D8-2DDD-4033-92D3-15F33D087299}" type="presParOf" srcId="{0FD8FBA9-4FC2-4E40-9873-4501B0D792F7}" destId="{C3E7DBC8-4C98-4CF8-B7C1-66B29F2E4DEE}" srcOrd="9" destOrd="0" presId="urn:microsoft.com/office/officeart/2009/3/layout/RandomtoResultProcess"/>
    <dgm:cxn modelId="{7D0EF7F2-95BD-4CE6-93B4-3E9C615DE501}" type="presParOf" srcId="{0FD8FBA9-4FC2-4E40-9873-4501B0D792F7}" destId="{96535DDC-9682-4F02-9370-C6D41E99A95F}" srcOrd="10" destOrd="0" presId="urn:microsoft.com/office/officeart/2009/3/layout/RandomtoResultProcess"/>
    <dgm:cxn modelId="{52D9CF28-483C-4C22-9E57-A22EF3DE0F96}" type="presParOf" srcId="{0FD8FBA9-4FC2-4E40-9873-4501B0D792F7}" destId="{DF04150D-1E22-4211-85CE-0A9D671CFC50}" srcOrd="11" destOrd="0" presId="urn:microsoft.com/office/officeart/2009/3/layout/RandomtoResultProcess"/>
    <dgm:cxn modelId="{64055D52-A209-4FF6-BD51-5E638F09D5CB}" type="presParOf" srcId="{0FD8FBA9-4FC2-4E40-9873-4501B0D792F7}" destId="{C85D7F03-B978-4D0E-BB38-4238D60A44EA}" srcOrd="12" destOrd="0" presId="urn:microsoft.com/office/officeart/2009/3/layout/RandomtoResultProcess"/>
    <dgm:cxn modelId="{E137D1D9-9368-4469-913F-6BF1B7473393}" type="presParOf" srcId="{0FD8FBA9-4FC2-4E40-9873-4501B0D792F7}" destId="{80695AF9-401A-4E62-9B44-146E69ADE5D6}" srcOrd="13" destOrd="0" presId="urn:microsoft.com/office/officeart/2009/3/layout/RandomtoResultProcess"/>
    <dgm:cxn modelId="{063D01CC-1EB9-4297-9529-91F77A7330F8}" type="presParOf" srcId="{0FD8FBA9-4FC2-4E40-9873-4501B0D792F7}" destId="{25AE62F3-D106-4EC1-B908-7E3153016260}" srcOrd="14" destOrd="0" presId="urn:microsoft.com/office/officeart/2009/3/layout/RandomtoResultProcess"/>
    <dgm:cxn modelId="{B824F028-E248-4A2B-A49E-8B453000346D}" type="presParOf" srcId="{0FD8FBA9-4FC2-4E40-9873-4501B0D792F7}" destId="{987083FE-D436-42D1-981A-86B7F6A3D2CE}" srcOrd="15" destOrd="0" presId="urn:microsoft.com/office/officeart/2009/3/layout/RandomtoResultProcess"/>
    <dgm:cxn modelId="{51D58960-D985-4EA2-ADF0-3E1CB76B38D8}" type="presParOf" srcId="{0FD8FBA9-4FC2-4E40-9873-4501B0D792F7}" destId="{052A39D0-F55A-4D03-955F-77E3CDE7141A}" srcOrd="16" destOrd="0" presId="urn:microsoft.com/office/officeart/2009/3/layout/RandomtoResultProcess"/>
    <dgm:cxn modelId="{7B9BF3EF-38C2-426D-8292-D4C149D77CE8}" type="presParOf" srcId="{0FD8FBA9-4FC2-4E40-9873-4501B0D792F7}" destId="{D7EF3481-683B-4DD5-99F1-3704C6AC7DC5}" srcOrd="17" destOrd="0" presId="urn:microsoft.com/office/officeart/2009/3/layout/RandomtoResultProcess"/>
    <dgm:cxn modelId="{DB69A112-5EA2-4B4D-9BE9-FB40F47FBE81}" type="presParOf" srcId="{0FD8FBA9-4FC2-4E40-9873-4501B0D792F7}" destId="{350511BE-3F3F-4854-A7CD-D5ED931FB92C}" srcOrd="18" destOrd="0" presId="urn:microsoft.com/office/officeart/2009/3/layout/RandomtoResultProcess"/>
    <dgm:cxn modelId="{4D9A0A23-DD81-4431-8A3A-B9F4C1A9D20B}" type="presParOf" srcId="{F93F8A60-4270-4A7B-BF05-2B1F39ED117C}" destId="{0C24AEAD-5D6C-4C22-BF76-E310EFBB0151}" srcOrd="1" destOrd="0" presId="urn:microsoft.com/office/officeart/2009/3/layout/RandomtoResultProcess"/>
    <dgm:cxn modelId="{C258729F-1544-4039-9B49-B151228D7FCB}" type="presParOf" srcId="{0C24AEAD-5D6C-4C22-BF76-E310EFBB0151}" destId="{D24184F4-A774-4FA2-A1ED-E8F588DEE98F}" srcOrd="0" destOrd="0" presId="urn:microsoft.com/office/officeart/2009/3/layout/RandomtoResultProcess"/>
    <dgm:cxn modelId="{D37E7537-195F-4F1C-B4D0-1A3A5DCBA1EB}" type="presParOf" srcId="{0C24AEAD-5D6C-4C22-BF76-E310EFBB0151}" destId="{22CF8B16-516B-4513-BC39-C13BC945C387}" srcOrd="1" destOrd="0" presId="urn:microsoft.com/office/officeart/2009/3/layout/RandomtoResultProcess"/>
    <dgm:cxn modelId="{CAA90A31-B5A2-4C90-B435-AB0115B37ABB}" type="presParOf" srcId="{F93F8A60-4270-4A7B-BF05-2B1F39ED117C}" destId="{89999584-533C-483D-A165-E1971110BCAD}" srcOrd="2" destOrd="0" presId="urn:microsoft.com/office/officeart/2009/3/layout/RandomtoResultProcess"/>
    <dgm:cxn modelId="{DAC19EE2-DB6B-432B-9A11-8C1118B1AC91}" type="presParOf" srcId="{89999584-533C-483D-A165-E1971110BCAD}" destId="{7BDFCD12-0554-4E09-8795-E562572EE592}" srcOrd="0" destOrd="0" presId="urn:microsoft.com/office/officeart/2009/3/layout/RandomtoResultProcess"/>
    <dgm:cxn modelId="{11932646-D837-49D5-96A2-1362BF2FF600}" type="presParOf" srcId="{89999584-533C-483D-A165-E1971110BCAD}" destId="{646585A8-16A0-47AB-AADF-1E178F073670}" srcOrd="1" destOrd="0" presId="urn:microsoft.com/office/officeart/2009/3/layout/RandomtoResultProcess"/>
    <dgm:cxn modelId="{C8F08A49-980C-48AD-A543-0F28C24933D9}" type="presParOf" srcId="{F93F8A60-4270-4A7B-BF05-2B1F39ED117C}" destId="{78F06A8A-8507-4CBD-B858-8D3A811381DB}" srcOrd="3" destOrd="0" presId="urn:microsoft.com/office/officeart/2009/3/layout/RandomtoResultProcess"/>
    <dgm:cxn modelId="{4D6AE4E2-97C4-419B-AA77-56D43F0F56F9}" type="presParOf" srcId="{78F06A8A-8507-4CBD-B858-8D3A811381DB}" destId="{7EFE589A-8D9B-491C-BDBC-21AC91CE1782}" srcOrd="0" destOrd="0" presId="urn:microsoft.com/office/officeart/2009/3/layout/RandomtoResultProcess"/>
    <dgm:cxn modelId="{571AA458-3554-4278-B81F-E06C2511F700}" type="presParOf" srcId="{78F06A8A-8507-4CBD-B858-8D3A811381DB}" destId="{8B4214E0-9A45-43EA-A0F9-5230A1FD4120}" srcOrd="1" destOrd="0" presId="urn:microsoft.com/office/officeart/2009/3/layout/RandomtoResultProcess"/>
    <dgm:cxn modelId="{1D5E282D-FD76-403E-8710-4EE5978CDBB3}" type="presParOf" srcId="{F93F8A60-4270-4A7B-BF05-2B1F39ED117C}" destId="{F28D6FB7-5194-49EF-A3FC-188ACA544069}" srcOrd="4" destOrd="0" presId="urn:microsoft.com/office/officeart/2009/3/layout/RandomtoResultProcess"/>
    <dgm:cxn modelId="{97AE46A3-67A6-46AA-83C9-331932AEA2FB}" type="presParOf" srcId="{F28D6FB7-5194-49EF-A3FC-188ACA544069}" destId="{6D9B4B88-077E-4ACC-8C0F-14FCBCEA1A87}" srcOrd="0" destOrd="0" presId="urn:microsoft.com/office/officeart/2009/3/layout/RandomtoResultProcess"/>
    <dgm:cxn modelId="{D185EA59-FA30-49F6-9AF1-1350FA6937AE}" type="presParOf" srcId="{F28D6FB7-5194-49EF-A3FC-188ACA544069}" destId="{6F8608A9-F161-4E50-BC08-E176B76C61C3}" srcOrd="1" destOrd="0" presId="urn:microsoft.com/office/officeart/2009/3/layout/RandomtoResultProcess"/>
    <dgm:cxn modelId="{A775618B-B160-4070-BBD3-AA9E85B95F6A}" type="presParOf" srcId="{F93F8A60-4270-4A7B-BF05-2B1F39ED117C}" destId="{E299670F-B8A6-4837-9551-B146D936265C}" srcOrd="5" destOrd="0" presId="urn:microsoft.com/office/officeart/2009/3/layout/RandomtoResultProcess"/>
    <dgm:cxn modelId="{A71B1B5C-F769-4260-A680-620A56360CD7}" type="presParOf" srcId="{E299670F-B8A6-4837-9551-B146D936265C}" destId="{8859AC0E-8CEE-432E-9E92-7D117B5B4E44}" srcOrd="0" destOrd="0" presId="urn:microsoft.com/office/officeart/2009/3/layout/RandomtoResultProcess"/>
    <dgm:cxn modelId="{5243FED4-D335-4D73-854F-5038E9E0AA47}" type="presParOf" srcId="{E299670F-B8A6-4837-9551-B146D936265C}" destId="{971020B7-D40A-44CF-9C45-5260931DD8B5}" srcOrd="1" destOrd="0" presId="urn:microsoft.com/office/officeart/2009/3/layout/RandomtoResultProcess"/>
    <dgm:cxn modelId="{41D79438-CB72-4139-9D97-77CCAAB1FDE5}" type="presParOf" srcId="{F93F8A60-4270-4A7B-BF05-2B1F39ED117C}" destId="{0F8CFB7B-B1B2-424C-A79A-B23138D7123B}" srcOrd="6" destOrd="0" presId="urn:microsoft.com/office/officeart/2009/3/layout/RandomtoResultProcess"/>
    <dgm:cxn modelId="{929FA673-FCD4-450C-8B6A-0F6958D68956}" type="presParOf" srcId="{0F8CFB7B-B1B2-424C-A79A-B23138D7123B}" destId="{63468DE0-9DFB-447D-B1B3-8EC2C068661F}" srcOrd="0" destOrd="0" presId="urn:microsoft.com/office/officeart/2009/3/layout/RandomtoResultProcess"/>
    <dgm:cxn modelId="{1BCAAA11-0488-4CFB-B0F0-2CDFE05BFC07}" type="presParOf" srcId="{0F8CFB7B-B1B2-424C-A79A-B23138D7123B}" destId="{A77F3C00-5AEC-4927-8AAC-AC574C23C532}" srcOrd="1" destOrd="0" presId="urn:microsoft.com/office/officeart/2009/3/layout/RandomtoResultProcess"/>
    <dgm:cxn modelId="{D8520924-A273-413F-AA6C-71A511F329A8}" type="presParOf" srcId="{F93F8A60-4270-4A7B-BF05-2B1F39ED117C}" destId="{5DEAD535-54F9-448E-BE99-15925C059787}" srcOrd="7" destOrd="0" presId="urn:microsoft.com/office/officeart/2009/3/layout/RandomtoResultProcess"/>
    <dgm:cxn modelId="{CE851C18-DA58-4B79-9E25-4161690219D8}" type="presParOf" srcId="{5DEAD535-54F9-448E-BE99-15925C059787}" destId="{CBA1F958-9CB5-4F5C-856B-499CE7A59032}" srcOrd="0" destOrd="0" presId="urn:microsoft.com/office/officeart/2009/3/layout/RandomtoResultProcess"/>
    <dgm:cxn modelId="{9A57807D-28F8-4592-AF6A-855689285A21}" type="presParOf" srcId="{5DEAD535-54F9-448E-BE99-15925C059787}" destId="{C401325A-72C3-4135-8653-0769819F2BEF}" srcOrd="1" destOrd="0" presId="urn:microsoft.com/office/officeart/2009/3/layout/RandomtoResultProcess"/>
    <dgm:cxn modelId="{88CE0D95-531E-48E7-B1A7-16E0619409E5}" type="presParOf" srcId="{F93F8A60-4270-4A7B-BF05-2B1F39ED117C}" destId="{DF8D6A9A-A815-41E5-89BE-C483B753C290}" srcOrd="8" destOrd="0" presId="urn:microsoft.com/office/officeart/2009/3/layout/RandomtoResultProcess"/>
    <dgm:cxn modelId="{41228BC3-3170-49CA-8503-318067E9992A}" type="presParOf" srcId="{DF8D6A9A-A815-41E5-89BE-C483B753C290}" destId="{49FC967F-BE88-4812-A4B8-9021293DBF7F}" srcOrd="0" destOrd="0" presId="urn:microsoft.com/office/officeart/2009/3/layout/RandomtoResultProcess"/>
    <dgm:cxn modelId="{CC203242-8093-43CA-8CF6-0A43818D0863}" type="presParOf" srcId="{DF8D6A9A-A815-41E5-89BE-C483B753C290}" destId="{248BA8EF-6D41-44E0-B217-1F2DAD8D0BD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BF63A-F7DD-4F06-9886-237C9876309E}" type="doc">
      <dgm:prSet loTypeId="urn:microsoft.com/office/officeart/2005/8/layout/cycle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AA73B0C-6B61-4DFD-B89D-A5FC739C83A7}">
      <dgm:prSet/>
      <dgm:spPr/>
      <dgm:t>
        <a:bodyPr/>
        <a:lstStyle/>
        <a:p>
          <a:pPr latinLnBrk="1"/>
          <a:r>
            <a:rPr lang="en-US" altLang="ko-KR" b="1" dirty="0"/>
            <a:t>1860</a:t>
          </a:r>
          <a:r>
            <a:rPr lang="ko-KR" altLang="en-US" b="1" dirty="0"/>
            <a:t>개의 </a:t>
          </a:r>
          <a:r>
            <a:rPr lang="en-US" altLang="ko-KR" b="1" dirty="0"/>
            <a:t>60sec trainset</a:t>
          </a:r>
          <a:endParaRPr lang="ko-KR" b="1" dirty="0"/>
        </a:p>
      </dgm:t>
    </dgm:pt>
    <dgm:pt modelId="{6A60FCBD-7400-43DA-A232-930C80607CC7}" type="parTrans" cxnId="{18CB616A-5759-49DD-A5F8-0E92726BBE5C}">
      <dgm:prSet/>
      <dgm:spPr/>
      <dgm:t>
        <a:bodyPr/>
        <a:lstStyle/>
        <a:p>
          <a:pPr latinLnBrk="1"/>
          <a:endParaRPr lang="ko-KR" altLang="en-US" b="1"/>
        </a:p>
      </dgm:t>
    </dgm:pt>
    <dgm:pt modelId="{A2ED3C7A-9544-44EA-83C4-A565EA479B41}" type="sibTrans" cxnId="{18CB616A-5759-49DD-A5F8-0E92726BBE5C}">
      <dgm:prSet/>
      <dgm:spPr/>
      <dgm:t>
        <a:bodyPr/>
        <a:lstStyle/>
        <a:p>
          <a:pPr latinLnBrk="1"/>
          <a:endParaRPr lang="ko-KR" altLang="en-US" b="1"/>
        </a:p>
      </dgm:t>
    </dgm:pt>
    <dgm:pt modelId="{5D94F24C-FE1D-425C-8E96-C526D8A8E658}">
      <dgm:prSet/>
      <dgm:spPr/>
      <dgm:t>
        <a:bodyPr/>
        <a:lstStyle/>
        <a:p>
          <a:pPr latinLnBrk="1"/>
          <a:r>
            <a:rPr lang="en-US" altLang="ko-KR" b="1" dirty="0"/>
            <a:t>19</a:t>
          </a:r>
          <a:r>
            <a:rPr lang="ko-KR" altLang="en-US" b="1" dirty="0"/>
            <a:t>개의 </a:t>
          </a:r>
          <a:r>
            <a:rPr lang="en-US" altLang="ko-KR" b="1" dirty="0"/>
            <a:t>60sec </a:t>
          </a:r>
          <a:r>
            <a:rPr lang="en-US" altLang="ko-KR" b="1" dirty="0" err="1"/>
            <a:t>testset</a:t>
          </a:r>
          <a:endParaRPr lang="ko-KR" b="1" dirty="0"/>
        </a:p>
      </dgm:t>
    </dgm:pt>
    <dgm:pt modelId="{D16F1432-D092-45CB-AA67-D1A6ED8C224D}" type="parTrans" cxnId="{27BF40F8-D614-4408-9E9B-78030C7863AC}">
      <dgm:prSet/>
      <dgm:spPr/>
      <dgm:t>
        <a:bodyPr/>
        <a:lstStyle/>
        <a:p>
          <a:pPr latinLnBrk="1"/>
          <a:endParaRPr lang="ko-KR" altLang="en-US" b="1"/>
        </a:p>
      </dgm:t>
    </dgm:pt>
    <dgm:pt modelId="{5A2CEE5E-766F-4803-BDCD-881C7FF695A6}" type="sibTrans" cxnId="{27BF40F8-D614-4408-9E9B-78030C7863AC}">
      <dgm:prSet/>
      <dgm:spPr/>
      <dgm:t>
        <a:bodyPr/>
        <a:lstStyle/>
        <a:p>
          <a:pPr latinLnBrk="1"/>
          <a:endParaRPr lang="ko-KR" altLang="en-US" b="1"/>
        </a:p>
      </dgm:t>
    </dgm:pt>
    <dgm:pt modelId="{79A102FA-3C71-4C23-ADD0-37B2E9C129BE}">
      <dgm:prSet/>
      <dgm:spPr/>
      <dgm:t>
        <a:bodyPr/>
        <a:lstStyle/>
        <a:p>
          <a:pPr latinLnBrk="1"/>
          <a:r>
            <a:rPr lang="en-US" altLang="ko-KR" b="1" dirty="0"/>
            <a:t>21</a:t>
          </a:r>
          <a:r>
            <a:rPr lang="ko-KR" altLang="en-US" b="1" dirty="0"/>
            <a:t>개의 </a:t>
          </a:r>
          <a:r>
            <a:rPr lang="en-US" altLang="ko-KR" b="1" dirty="0"/>
            <a:t>label</a:t>
          </a:r>
          <a:endParaRPr lang="ko-KR" b="1" dirty="0"/>
        </a:p>
      </dgm:t>
    </dgm:pt>
    <dgm:pt modelId="{41613AB2-361D-447B-A56B-E76B62F57C48}" type="parTrans" cxnId="{FEFB1F53-9AF7-4AAC-9F26-DB9BFAD15860}">
      <dgm:prSet/>
      <dgm:spPr/>
      <dgm:t>
        <a:bodyPr/>
        <a:lstStyle/>
        <a:p>
          <a:pPr latinLnBrk="1"/>
          <a:endParaRPr lang="ko-KR" altLang="en-US" b="1"/>
        </a:p>
      </dgm:t>
    </dgm:pt>
    <dgm:pt modelId="{8B0D4CA4-FEBF-4798-84C3-8AF9EF41D174}" type="sibTrans" cxnId="{FEFB1F53-9AF7-4AAC-9F26-DB9BFAD15860}">
      <dgm:prSet/>
      <dgm:spPr/>
      <dgm:t>
        <a:bodyPr/>
        <a:lstStyle/>
        <a:p>
          <a:pPr latinLnBrk="1"/>
          <a:endParaRPr lang="ko-KR" altLang="en-US" b="1"/>
        </a:p>
      </dgm:t>
    </dgm:pt>
    <dgm:pt modelId="{C44D3704-0AB2-4027-BCB6-B3B82BBC81B5}">
      <dgm:prSet/>
      <dgm:spPr/>
      <dgm:t>
        <a:bodyPr/>
        <a:lstStyle/>
        <a:p>
          <a:pPr latinLnBrk="1"/>
          <a:r>
            <a:rPr lang="en-US" altLang="ko-KR" b="1" dirty="0"/>
            <a:t>metadata </a:t>
          </a:r>
          <a:r>
            <a:rPr lang="ko-KR" altLang="en-US" b="1" dirty="0"/>
            <a:t>용이성</a:t>
          </a:r>
          <a:endParaRPr lang="ko-KR" b="1" dirty="0"/>
        </a:p>
      </dgm:t>
    </dgm:pt>
    <dgm:pt modelId="{909E36F3-3EF5-4D58-9FF8-5D0DDA390E6E}" type="parTrans" cxnId="{407A2C54-4750-4F81-A415-26ECF96B1F15}">
      <dgm:prSet/>
      <dgm:spPr/>
      <dgm:t>
        <a:bodyPr/>
        <a:lstStyle/>
        <a:p>
          <a:pPr latinLnBrk="1"/>
          <a:endParaRPr lang="ko-KR" altLang="en-US" b="1"/>
        </a:p>
      </dgm:t>
    </dgm:pt>
    <dgm:pt modelId="{DEBBCFDC-183E-417B-B251-D8028D7F2EE2}" type="sibTrans" cxnId="{407A2C54-4750-4F81-A415-26ECF96B1F15}">
      <dgm:prSet/>
      <dgm:spPr/>
      <dgm:t>
        <a:bodyPr/>
        <a:lstStyle/>
        <a:p>
          <a:pPr latinLnBrk="1"/>
          <a:endParaRPr lang="ko-KR" altLang="en-US" b="1"/>
        </a:p>
      </dgm:t>
    </dgm:pt>
    <dgm:pt modelId="{88324E33-C721-46BA-A99F-02E9A50A68F9}">
      <dgm:prSet/>
      <dgm:spPr/>
      <dgm:t>
        <a:bodyPr/>
        <a:lstStyle/>
        <a:p>
          <a:pPr latinLnBrk="1"/>
          <a:r>
            <a:rPr lang="ko-KR" altLang="en-US" b="1" dirty="0"/>
            <a:t>오픈소스</a:t>
          </a:r>
          <a:endParaRPr lang="ko-KR" b="1" dirty="0"/>
        </a:p>
      </dgm:t>
    </dgm:pt>
    <dgm:pt modelId="{EE67B29B-5B83-4269-BDC9-D1251977134F}" type="parTrans" cxnId="{61F0A436-E15E-4AB2-B0BD-FAA8F6B1CBD5}">
      <dgm:prSet/>
      <dgm:spPr/>
      <dgm:t>
        <a:bodyPr/>
        <a:lstStyle/>
        <a:p>
          <a:pPr latinLnBrk="1"/>
          <a:endParaRPr lang="ko-KR" altLang="en-US" b="1"/>
        </a:p>
      </dgm:t>
    </dgm:pt>
    <dgm:pt modelId="{99EE401F-3F75-40AB-A4E7-9AA73A780F73}" type="sibTrans" cxnId="{61F0A436-E15E-4AB2-B0BD-FAA8F6B1CBD5}">
      <dgm:prSet/>
      <dgm:spPr/>
      <dgm:t>
        <a:bodyPr/>
        <a:lstStyle/>
        <a:p>
          <a:pPr latinLnBrk="1"/>
          <a:endParaRPr lang="ko-KR" altLang="en-US" b="1"/>
        </a:p>
      </dgm:t>
    </dgm:pt>
    <dgm:pt modelId="{D106391C-FB64-40C5-844A-2322866A0D4D}">
      <dgm:prSet/>
      <dgm:spPr/>
      <dgm:t>
        <a:bodyPr/>
        <a:lstStyle/>
        <a:p>
          <a:pPr latinLnBrk="1"/>
          <a:r>
            <a:rPr lang="ko-KR" altLang="en-US" b="1" dirty="0"/>
            <a:t>단성</a:t>
          </a:r>
          <a:r>
            <a:rPr lang="en-US" altLang="ko-KR" b="1" dirty="0"/>
            <a:t>+</a:t>
          </a:r>
          <a:r>
            <a:rPr lang="ko-KR" altLang="en-US" b="1" dirty="0"/>
            <a:t>다성음악</a:t>
          </a:r>
          <a:endParaRPr lang="ko-KR" b="1" dirty="0"/>
        </a:p>
      </dgm:t>
    </dgm:pt>
    <dgm:pt modelId="{DC0425BB-3088-40FF-8EC7-0CDD24B7B4A6}" type="parTrans" cxnId="{AFF0EFF8-BA49-4DC8-8E52-B45E1BE277A3}">
      <dgm:prSet/>
      <dgm:spPr/>
      <dgm:t>
        <a:bodyPr/>
        <a:lstStyle/>
        <a:p>
          <a:pPr latinLnBrk="1"/>
          <a:endParaRPr lang="ko-KR" altLang="en-US" b="1"/>
        </a:p>
      </dgm:t>
    </dgm:pt>
    <dgm:pt modelId="{7E5796AC-0B3C-4A25-980E-2D844E85B9EF}" type="sibTrans" cxnId="{AFF0EFF8-BA49-4DC8-8E52-B45E1BE277A3}">
      <dgm:prSet/>
      <dgm:spPr/>
      <dgm:t>
        <a:bodyPr/>
        <a:lstStyle/>
        <a:p>
          <a:pPr latinLnBrk="1"/>
          <a:endParaRPr lang="ko-KR" altLang="en-US" b="1"/>
        </a:p>
      </dgm:t>
    </dgm:pt>
    <dgm:pt modelId="{4A263489-A61F-4EC6-86E9-85EF5F702F9C}">
      <dgm:prSet/>
      <dgm:spPr/>
      <dgm:t>
        <a:bodyPr/>
        <a:lstStyle/>
        <a:p>
          <a:pPr latinLnBrk="1"/>
          <a:r>
            <a:rPr lang="ko-KR" altLang="en-US" b="1" dirty="0"/>
            <a:t>실제악기 소리</a:t>
          </a:r>
          <a:endParaRPr lang="ko-KR" b="1" dirty="0"/>
        </a:p>
      </dgm:t>
    </dgm:pt>
    <dgm:pt modelId="{C4B650FD-0CAE-46D1-8239-AAEAC3139C9B}" type="parTrans" cxnId="{C1BBDC3B-78D5-48CC-8B0A-B059678C6DFC}">
      <dgm:prSet/>
      <dgm:spPr/>
      <dgm:t>
        <a:bodyPr/>
        <a:lstStyle/>
        <a:p>
          <a:pPr latinLnBrk="1"/>
          <a:endParaRPr lang="ko-KR" altLang="en-US" b="1"/>
        </a:p>
      </dgm:t>
    </dgm:pt>
    <dgm:pt modelId="{150F5C56-00A2-459F-B30C-19C4E4E149BE}" type="sibTrans" cxnId="{C1BBDC3B-78D5-48CC-8B0A-B059678C6DFC}">
      <dgm:prSet/>
      <dgm:spPr/>
      <dgm:t>
        <a:bodyPr/>
        <a:lstStyle/>
        <a:p>
          <a:pPr latinLnBrk="1"/>
          <a:endParaRPr lang="ko-KR" altLang="en-US" b="1"/>
        </a:p>
      </dgm:t>
    </dgm:pt>
    <dgm:pt modelId="{315FB13A-438E-476B-AD6B-318BCA56FE7A}" type="pres">
      <dgm:prSet presAssocID="{FA8BF63A-F7DD-4F06-9886-237C9876309E}" presName="cycle" presStyleCnt="0">
        <dgm:presLayoutVars>
          <dgm:dir/>
          <dgm:resizeHandles val="exact"/>
        </dgm:presLayoutVars>
      </dgm:prSet>
      <dgm:spPr/>
    </dgm:pt>
    <dgm:pt modelId="{32692BED-CABD-4DC5-B7F2-0AEE960B2D82}" type="pres">
      <dgm:prSet presAssocID="{BAA73B0C-6B61-4DFD-B89D-A5FC739C83A7}" presName="node" presStyleLbl="node1" presStyleIdx="0" presStyleCnt="7">
        <dgm:presLayoutVars>
          <dgm:bulletEnabled val="1"/>
        </dgm:presLayoutVars>
      </dgm:prSet>
      <dgm:spPr/>
    </dgm:pt>
    <dgm:pt modelId="{011FDC5D-C196-4C63-B4A7-09BEE5C6C7EC}" type="pres">
      <dgm:prSet presAssocID="{BAA73B0C-6B61-4DFD-B89D-A5FC739C83A7}" presName="spNode" presStyleCnt="0"/>
      <dgm:spPr/>
    </dgm:pt>
    <dgm:pt modelId="{DBA695A9-861A-4195-B601-7FC37411B88A}" type="pres">
      <dgm:prSet presAssocID="{A2ED3C7A-9544-44EA-83C4-A565EA479B41}" presName="sibTrans" presStyleLbl="sibTrans1D1" presStyleIdx="0" presStyleCnt="7"/>
      <dgm:spPr/>
    </dgm:pt>
    <dgm:pt modelId="{165F7EBC-68A8-41AA-9A3A-59DA91B0CF28}" type="pres">
      <dgm:prSet presAssocID="{5D94F24C-FE1D-425C-8E96-C526D8A8E658}" presName="node" presStyleLbl="node1" presStyleIdx="1" presStyleCnt="7">
        <dgm:presLayoutVars>
          <dgm:bulletEnabled val="1"/>
        </dgm:presLayoutVars>
      </dgm:prSet>
      <dgm:spPr/>
    </dgm:pt>
    <dgm:pt modelId="{16C1BC2D-0852-4AA5-B5CB-D20DD469167A}" type="pres">
      <dgm:prSet presAssocID="{5D94F24C-FE1D-425C-8E96-C526D8A8E658}" presName="spNode" presStyleCnt="0"/>
      <dgm:spPr/>
    </dgm:pt>
    <dgm:pt modelId="{1F75E247-2A4C-4259-9EF8-F5CA45F5A6A6}" type="pres">
      <dgm:prSet presAssocID="{5A2CEE5E-766F-4803-BDCD-881C7FF695A6}" presName="sibTrans" presStyleLbl="sibTrans1D1" presStyleIdx="1" presStyleCnt="7"/>
      <dgm:spPr/>
    </dgm:pt>
    <dgm:pt modelId="{BAB2C019-F4C6-42C6-A5C3-166732FC9D6B}" type="pres">
      <dgm:prSet presAssocID="{D106391C-FB64-40C5-844A-2322866A0D4D}" presName="node" presStyleLbl="node1" presStyleIdx="2" presStyleCnt="7">
        <dgm:presLayoutVars>
          <dgm:bulletEnabled val="1"/>
        </dgm:presLayoutVars>
      </dgm:prSet>
      <dgm:spPr/>
    </dgm:pt>
    <dgm:pt modelId="{EC756ACF-BC92-4F61-91EF-8823BEB07B43}" type="pres">
      <dgm:prSet presAssocID="{D106391C-FB64-40C5-844A-2322866A0D4D}" presName="spNode" presStyleCnt="0"/>
      <dgm:spPr/>
    </dgm:pt>
    <dgm:pt modelId="{CD32540C-499D-457C-8156-BDB51918B627}" type="pres">
      <dgm:prSet presAssocID="{7E5796AC-0B3C-4A25-980E-2D844E85B9EF}" presName="sibTrans" presStyleLbl="sibTrans1D1" presStyleIdx="2" presStyleCnt="7"/>
      <dgm:spPr/>
    </dgm:pt>
    <dgm:pt modelId="{DD03F0B5-F981-4A11-BB03-7831CB5343D1}" type="pres">
      <dgm:prSet presAssocID="{4A263489-A61F-4EC6-86E9-85EF5F702F9C}" presName="node" presStyleLbl="node1" presStyleIdx="3" presStyleCnt="7">
        <dgm:presLayoutVars>
          <dgm:bulletEnabled val="1"/>
        </dgm:presLayoutVars>
      </dgm:prSet>
      <dgm:spPr/>
    </dgm:pt>
    <dgm:pt modelId="{97130159-DBB7-4960-98F8-C2DC1739C354}" type="pres">
      <dgm:prSet presAssocID="{4A263489-A61F-4EC6-86E9-85EF5F702F9C}" presName="spNode" presStyleCnt="0"/>
      <dgm:spPr/>
    </dgm:pt>
    <dgm:pt modelId="{4341E855-72A1-41DC-A3EB-A2275762BA83}" type="pres">
      <dgm:prSet presAssocID="{150F5C56-00A2-459F-B30C-19C4E4E149BE}" presName="sibTrans" presStyleLbl="sibTrans1D1" presStyleIdx="3" presStyleCnt="7"/>
      <dgm:spPr/>
    </dgm:pt>
    <dgm:pt modelId="{E19210AF-7D33-4176-8529-3CC66ACB6865}" type="pres">
      <dgm:prSet presAssocID="{79A102FA-3C71-4C23-ADD0-37B2E9C129BE}" presName="node" presStyleLbl="node1" presStyleIdx="4" presStyleCnt="7">
        <dgm:presLayoutVars>
          <dgm:bulletEnabled val="1"/>
        </dgm:presLayoutVars>
      </dgm:prSet>
      <dgm:spPr/>
    </dgm:pt>
    <dgm:pt modelId="{78FD5B3A-9175-4A26-A78D-DD3645B2DFE4}" type="pres">
      <dgm:prSet presAssocID="{79A102FA-3C71-4C23-ADD0-37B2E9C129BE}" presName="spNode" presStyleCnt="0"/>
      <dgm:spPr/>
    </dgm:pt>
    <dgm:pt modelId="{10197AD6-EB51-4C17-B81E-1C9CFE39D970}" type="pres">
      <dgm:prSet presAssocID="{8B0D4CA4-FEBF-4798-84C3-8AF9EF41D174}" presName="sibTrans" presStyleLbl="sibTrans1D1" presStyleIdx="4" presStyleCnt="7"/>
      <dgm:spPr/>
    </dgm:pt>
    <dgm:pt modelId="{C76CBFB1-C9A7-43C4-A769-8E450E87F2FB}" type="pres">
      <dgm:prSet presAssocID="{C44D3704-0AB2-4027-BCB6-B3B82BBC81B5}" presName="node" presStyleLbl="node1" presStyleIdx="5" presStyleCnt="7">
        <dgm:presLayoutVars>
          <dgm:bulletEnabled val="1"/>
        </dgm:presLayoutVars>
      </dgm:prSet>
      <dgm:spPr/>
    </dgm:pt>
    <dgm:pt modelId="{CB32BAFD-B262-44D5-A74E-90242E4C0180}" type="pres">
      <dgm:prSet presAssocID="{C44D3704-0AB2-4027-BCB6-B3B82BBC81B5}" presName="spNode" presStyleCnt="0"/>
      <dgm:spPr/>
    </dgm:pt>
    <dgm:pt modelId="{3607AEDD-F638-4573-AB83-AF839C100B5E}" type="pres">
      <dgm:prSet presAssocID="{DEBBCFDC-183E-417B-B251-D8028D7F2EE2}" presName="sibTrans" presStyleLbl="sibTrans1D1" presStyleIdx="5" presStyleCnt="7"/>
      <dgm:spPr/>
    </dgm:pt>
    <dgm:pt modelId="{0A86313D-6607-41CC-9A9B-96790F7275E5}" type="pres">
      <dgm:prSet presAssocID="{88324E33-C721-46BA-A99F-02E9A50A68F9}" presName="node" presStyleLbl="node1" presStyleIdx="6" presStyleCnt="7">
        <dgm:presLayoutVars>
          <dgm:bulletEnabled val="1"/>
        </dgm:presLayoutVars>
      </dgm:prSet>
      <dgm:spPr/>
    </dgm:pt>
    <dgm:pt modelId="{97E39944-EB3A-437D-AD0C-471EC6F61DBC}" type="pres">
      <dgm:prSet presAssocID="{88324E33-C721-46BA-A99F-02E9A50A68F9}" presName="spNode" presStyleCnt="0"/>
      <dgm:spPr/>
    </dgm:pt>
    <dgm:pt modelId="{6B335404-5748-4565-918E-AB3CD16204C7}" type="pres">
      <dgm:prSet presAssocID="{99EE401F-3F75-40AB-A4E7-9AA73A780F73}" presName="sibTrans" presStyleLbl="sibTrans1D1" presStyleIdx="6" presStyleCnt="7"/>
      <dgm:spPr/>
    </dgm:pt>
  </dgm:ptLst>
  <dgm:cxnLst>
    <dgm:cxn modelId="{E6C6B026-4807-4205-AAFD-29016ECE64F7}" type="presOf" srcId="{150F5C56-00A2-459F-B30C-19C4E4E149BE}" destId="{4341E855-72A1-41DC-A3EB-A2275762BA83}" srcOrd="0" destOrd="0" presId="urn:microsoft.com/office/officeart/2005/8/layout/cycle6"/>
    <dgm:cxn modelId="{87DFBC2E-3C33-443B-BB91-062B8373F629}" type="presOf" srcId="{C44D3704-0AB2-4027-BCB6-B3B82BBC81B5}" destId="{C76CBFB1-C9A7-43C4-A769-8E450E87F2FB}" srcOrd="0" destOrd="0" presId="urn:microsoft.com/office/officeart/2005/8/layout/cycle6"/>
    <dgm:cxn modelId="{F73C592F-E758-42B9-B287-6F6C31DCC12A}" type="presOf" srcId="{99EE401F-3F75-40AB-A4E7-9AA73A780F73}" destId="{6B335404-5748-4565-918E-AB3CD16204C7}" srcOrd="0" destOrd="0" presId="urn:microsoft.com/office/officeart/2005/8/layout/cycle6"/>
    <dgm:cxn modelId="{61F0A436-E15E-4AB2-B0BD-FAA8F6B1CBD5}" srcId="{FA8BF63A-F7DD-4F06-9886-237C9876309E}" destId="{88324E33-C721-46BA-A99F-02E9A50A68F9}" srcOrd="6" destOrd="0" parTransId="{EE67B29B-5B83-4269-BDC9-D1251977134F}" sibTransId="{99EE401F-3F75-40AB-A4E7-9AA73A780F73}"/>
    <dgm:cxn modelId="{D110C43B-E0AA-44A4-B1DF-D524901F3C16}" type="presOf" srcId="{79A102FA-3C71-4C23-ADD0-37B2E9C129BE}" destId="{E19210AF-7D33-4176-8529-3CC66ACB6865}" srcOrd="0" destOrd="0" presId="urn:microsoft.com/office/officeart/2005/8/layout/cycle6"/>
    <dgm:cxn modelId="{C1BBDC3B-78D5-48CC-8B0A-B059678C6DFC}" srcId="{FA8BF63A-F7DD-4F06-9886-237C9876309E}" destId="{4A263489-A61F-4EC6-86E9-85EF5F702F9C}" srcOrd="3" destOrd="0" parTransId="{C4B650FD-0CAE-46D1-8239-AAEAC3139C9B}" sibTransId="{150F5C56-00A2-459F-B30C-19C4E4E149BE}"/>
    <dgm:cxn modelId="{929D8C5D-C1C5-4B0A-B4A9-26B6C3D568DB}" type="presOf" srcId="{D106391C-FB64-40C5-844A-2322866A0D4D}" destId="{BAB2C019-F4C6-42C6-A5C3-166732FC9D6B}" srcOrd="0" destOrd="0" presId="urn:microsoft.com/office/officeart/2005/8/layout/cycle6"/>
    <dgm:cxn modelId="{DB998244-1CCD-497F-9C8E-8AB5433CB716}" type="presOf" srcId="{5D94F24C-FE1D-425C-8E96-C526D8A8E658}" destId="{165F7EBC-68A8-41AA-9A3A-59DA91B0CF28}" srcOrd="0" destOrd="0" presId="urn:microsoft.com/office/officeart/2005/8/layout/cycle6"/>
    <dgm:cxn modelId="{EFA1B546-1C7F-46C2-A3E9-59EFE9513E15}" type="presOf" srcId="{88324E33-C721-46BA-A99F-02E9A50A68F9}" destId="{0A86313D-6607-41CC-9A9B-96790F7275E5}" srcOrd="0" destOrd="0" presId="urn:microsoft.com/office/officeart/2005/8/layout/cycle6"/>
    <dgm:cxn modelId="{18CB616A-5759-49DD-A5F8-0E92726BBE5C}" srcId="{FA8BF63A-F7DD-4F06-9886-237C9876309E}" destId="{BAA73B0C-6B61-4DFD-B89D-A5FC739C83A7}" srcOrd="0" destOrd="0" parTransId="{6A60FCBD-7400-43DA-A232-930C80607CC7}" sibTransId="{A2ED3C7A-9544-44EA-83C4-A565EA479B41}"/>
    <dgm:cxn modelId="{FEFB1F53-9AF7-4AAC-9F26-DB9BFAD15860}" srcId="{FA8BF63A-F7DD-4F06-9886-237C9876309E}" destId="{79A102FA-3C71-4C23-ADD0-37B2E9C129BE}" srcOrd="4" destOrd="0" parTransId="{41613AB2-361D-447B-A56B-E76B62F57C48}" sibTransId="{8B0D4CA4-FEBF-4798-84C3-8AF9EF41D174}"/>
    <dgm:cxn modelId="{407A2C54-4750-4F81-A415-26ECF96B1F15}" srcId="{FA8BF63A-F7DD-4F06-9886-237C9876309E}" destId="{C44D3704-0AB2-4027-BCB6-B3B82BBC81B5}" srcOrd="5" destOrd="0" parTransId="{909E36F3-3EF5-4D58-9FF8-5D0DDA390E6E}" sibTransId="{DEBBCFDC-183E-417B-B251-D8028D7F2EE2}"/>
    <dgm:cxn modelId="{F6A36D57-D0AD-49AF-A219-4A284EC37662}" type="presOf" srcId="{4A263489-A61F-4EC6-86E9-85EF5F702F9C}" destId="{DD03F0B5-F981-4A11-BB03-7831CB5343D1}" srcOrd="0" destOrd="0" presId="urn:microsoft.com/office/officeart/2005/8/layout/cycle6"/>
    <dgm:cxn modelId="{B58A8AB0-71C8-43D8-81F9-DAEBEE9B4A2D}" type="presOf" srcId="{DEBBCFDC-183E-417B-B251-D8028D7F2EE2}" destId="{3607AEDD-F638-4573-AB83-AF839C100B5E}" srcOrd="0" destOrd="0" presId="urn:microsoft.com/office/officeart/2005/8/layout/cycle6"/>
    <dgm:cxn modelId="{D74B02B3-716C-4146-B0EC-49E47ABF2F18}" type="presOf" srcId="{8B0D4CA4-FEBF-4798-84C3-8AF9EF41D174}" destId="{10197AD6-EB51-4C17-B81E-1C9CFE39D970}" srcOrd="0" destOrd="0" presId="urn:microsoft.com/office/officeart/2005/8/layout/cycle6"/>
    <dgm:cxn modelId="{97B134BE-11B8-48E3-9FA9-7F9979EBF68D}" type="presOf" srcId="{5A2CEE5E-766F-4803-BDCD-881C7FF695A6}" destId="{1F75E247-2A4C-4259-9EF8-F5CA45F5A6A6}" srcOrd="0" destOrd="0" presId="urn:microsoft.com/office/officeart/2005/8/layout/cycle6"/>
    <dgm:cxn modelId="{03DF00E4-0261-434A-8E00-CD7468832605}" type="presOf" srcId="{A2ED3C7A-9544-44EA-83C4-A565EA479B41}" destId="{DBA695A9-861A-4195-B601-7FC37411B88A}" srcOrd="0" destOrd="0" presId="urn:microsoft.com/office/officeart/2005/8/layout/cycle6"/>
    <dgm:cxn modelId="{E90FE4E7-9546-4BD0-9EB1-D49993AF2C8A}" type="presOf" srcId="{FA8BF63A-F7DD-4F06-9886-237C9876309E}" destId="{315FB13A-438E-476B-AD6B-318BCA56FE7A}" srcOrd="0" destOrd="0" presId="urn:microsoft.com/office/officeart/2005/8/layout/cycle6"/>
    <dgm:cxn modelId="{ABE2EDED-0093-440F-A4EA-15B124080F95}" type="presOf" srcId="{7E5796AC-0B3C-4A25-980E-2D844E85B9EF}" destId="{CD32540C-499D-457C-8156-BDB51918B627}" srcOrd="0" destOrd="0" presId="urn:microsoft.com/office/officeart/2005/8/layout/cycle6"/>
    <dgm:cxn modelId="{27BF40F8-D614-4408-9E9B-78030C7863AC}" srcId="{FA8BF63A-F7DD-4F06-9886-237C9876309E}" destId="{5D94F24C-FE1D-425C-8E96-C526D8A8E658}" srcOrd="1" destOrd="0" parTransId="{D16F1432-D092-45CB-AA67-D1A6ED8C224D}" sibTransId="{5A2CEE5E-766F-4803-BDCD-881C7FF695A6}"/>
    <dgm:cxn modelId="{AFF0EFF8-BA49-4DC8-8E52-B45E1BE277A3}" srcId="{FA8BF63A-F7DD-4F06-9886-237C9876309E}" destId="{D106391C-FB64-40C5-844A-2322866A0D4D}" srcOrd="2" destOrd="0" parTransId="{DC0425BB-3088-40FF-8EC7-0CDD24B7B4A6}" sibTransId="{7E5796AC-0B3C-4A25-980E-2D844E85B9EF}"/>
    <dgm:cxn modelId="{977F7DFF-C1B1-47CA-9373-172F969A3B2B}" type="presOf" srcId="{BAA73B0C-6B61-4DFD-B89D-A5FC739C83A7}" destId="{32692BED-CABD-4DC5-B7F2-0AEE960B2D82}" srcOrd="0" destOrd="0" presId="urn:microsoft.com/office/officeart/2005/8/layout/cycle6"/>
    <dgm:cxn modelId="{9484FEA9-62C1-45FF-8BA3-F3D15F25469A}" type="presParOf" srcId="{315FB13A-438E-476B-AD6B-318BCA56FE7A}" destId="{32692BED-CABD-4DC5-B7F2-0AEE960B2D82}" srcOrd="0" destOrd="0" presId="urn:microsoft.com/office/officeart/2005/8/layout/cycle6"/>
    <dgm:cxn modelId="{B74ABA27-D73D-435D-9093-97138500716D}" type="presParOf" srcId="{315FB13A-438E-476B-AD6B-318BCA56FE7A}" destId="{011FDC5D-C196-4C63-B4A7-09BEE5C6C7EC}" srcOrd="1" destOrd="0" presId="urn:microsoft.com/office/officeart/2005/8/layout/cycle6"/>
    <dgm:cxn modelId="{512A26B2-001B-4919-B625-CE3725983BC6}" type="presParOf" srcId="{315FB13A-438E-476B-AD6B-318BCA56FE7A}" destId="{DBA695A9-861A-4195-B601-7FC37411B88A}" srcOrd="2" destOrd="0" presId="urn:microsoft.com/office/officeart/2005/8/layout/cycle6"/>
    <dgm:cxn modelId="{BC979519-5E61-4017-AA56-CEF305A66D3D}" type="presParOf" srcId="{315FB13A-438E-476B-AD6B-318BCA56FE7A}" destId="{165F7EBC-68A8-41AA-9A3A-59DA91B0CF28}" srcOrd="3" destOrd="0" presId="urn:microsoft.com/office/officeart/2005/8/layout/cycle6"/>
    <dgm:cxn modelId="{4D8E455F-3DE6-4BC6-925C-F2C74B68F85D}" type="presParOf" srcId="{315FB13A-438E-476B-AD6B-318BCA56FE7A}" destId="{16C1BC2D-0852-4AA5-B5CB-D20DD469167A}" srcOrd="4" destOrd="0" presId="urn:microsoft.com/office/officeart/2005/8/layout/cycle6"/>
    <dgm:cxn modelId="{3E4E40E7-2534-4A84-87F8-AD8AB780F14D}" type="presParOf" srcId="{315FB13A-438E-476B-AD6B-318BCA56FE7A}" destId="{1F75E247-2A4C-4259-9EF8-F5CA45F5A6A6}" srcOrd="5" destOrd="0" presId="urn:microsoft.com/office/officeart/2005/8/layout/cycle6"/>
    <dgm:cxn modelId="{D8C57EEE-B89B-47A8-90EA-AA7FA677FEAC}" type="presParOf" srcId="{315FB13A-438E-476B-AD6B-318BCA56FE7A}" destId="{BAB2C019-F4C6-42C6-A5C3-166732FC9D6B}" srcOrd="6" destOrd="0" presId="urn:microsoft.com/office/officeart/2005/8/layout/cycle6"/>
    <dgm:cxn modelId="{F38BD007-5AA4-437D-8666-D4DA35916EC2}" type="presParOf" srcId="{315FB13A-438E-476B-AD6B-318BCA56FE7A}" destId="{EC756ACF-BC92-4F61-91EF-8823BEB07B43}" srcOrd="7" destOrd="0" presId="urn:microsoft.com/office/officeart/2005/8/layout/cycle6"/>
    <dgm:cxn modelId="{A177C929-1A7C-4C20-9859-3A8EBE109413}" type="presParOf" srcId="{315FB13A-438E-476B-AD6B-318BCA56FE7A}" destId="{CD32540C-499D-457C-8156-BDB51918B627}" srcOrd="8" destOrd="0" presId="urn:microsoft.com/office/officeart/2005/8/layout/cycle6"/>
    <dgm:cxn modelId="{28A56798-5557-4B7B-92D7-9EE79969AF40}" type="presParOf" srcId="{315FB13A-438E-476B-AD6B-318BCA56FE7A}" destId="{DD03F0B5-F981-4A11-BB03-7831CB5343D1}" srcOrd="9" destOrd="0" presId="urn:microsoft.com/office/officeart/2005/8/layout/cycle6"/>
    <dgm:cxn modelId="{2D929CFF-6CDC-4625-92E9-295BB47CF52D}" type="presParOf" srcId="{315FB13A-438E-476B-AD6B-318BCA56FE7A}" destId="{97130159-DBB7-4960-98F8-C2DC1739C354}" srcOrd="10" destOrd="0" presId="urn:microsoft.com/office/officeart/2005/8/layout/cycle6"/>
    <dgm:cxn modelId="{D9BE1736-7F38-41F0-8E5A-C83B72F605F9}" type="presParOf" srcId="{315FB13A-438E-476B-AD6B-318BCA56FE7A}" destId="{4341E855-72A1-41DC-A3EB-A2275762BA83}" srcOrd="11" destOrd="0" presId="urn:microsoft.com/office/officeart/2005/8/layout/cycle6"/>
    <dgm:cxn modelId="{296BFAA0-86CB-4945-B66F-C0088EDC8E2C}" type="presParOf" srcId="{315FB13A-438E-476B-AD6B-318BCA56FE7A}" destId="{E19210AF-7D33-4176-8529-3CC66ACB6865}" srcOrd="12" destOrd="0" presId="urn:microsoft.com/office/officeart/2005/8/layout/cycle6"/>
    <dgm:cxn modelId="{0550AEB8-E548-456A-AF07-474D6BE81944}" type="presParOf" srcId="{315FB13A-438E-476B-AD6B-318BCA56FE7A}" destId="{78FD5B3A-9175-4A26-A78D-DD3645B2DFE4}" srcOrd="13" destOrd="0" presId="urn:microsoft.com/office/officeart/2005/8/layout/cycle6"/>
    <dgm:cxn modelId="{8B906AFA-6EA8-43F1-A288-50CF3D8651A0}" type="presParOf" srcId="{315FB13A-438E-476B-AD6B-318BCA56FE7A}" destId="{10197AD6-EB51-4C17-B81E-1C9CFE39D970}" srcOrd="14" destOrd="0" presId="urn:microsoft.com/office/officeart/2005/8/layout/cycle6"/>
    <dgm:cxn modelId="{2CFD4E1A-7BB1-4F7A-BB59-CC7D5FA24373}" type="presParOf" srcId="{315FB13A-438E-476B-AD6B-318BCA56FE7A}" destId="{C76CBFB1-C9A7-43C4-A769-8E450E87F2FB}" srcOrd="15" destOrd="0" presId="urn:microsoft.com/office/officeart/2005/8/layout/cycle6"/>
    <dgm:cxn modelId="{7EC95404-CFDD-4AE2-A7F4-39679F1BF25E}" type="presParOf" srcId="{315FB13A-438E-476B-AD6B-318BCA56FE7A}" destId="{CB32BAFD-B262-44D5-A74E-90242E4C0180}" srcOrd="16" destOrd="0" presId="urn:microsoft.com/office/officeart/2005/8/layout/cycle6"/>
    <dgm:cxn modelId="{1A8163BC-E5B2-402E-AEEC-88F050C623AB}" type="presParOf" srcId="{315FB13A-438E-476B-AD6B-318BCA56FE7A}" destId="{3607AEDD-F638-4573-AB83-AF839C100B5E}" srcOrd="17" destOrd="0" presId="urn:microsoft.com/office/officeart/2005/8/layout/cycle6"/>
    <dgm:cxn modelId="{18935EA3-E494-465E-B3B2-1DB91B3B36B0}" type="presParOf" srcId="{315FB13A-438E-476B-AD6B-318BCA56FE7A}" destId="{0A86313D-6607-41CC-9A9B-96790F7275E5}" srcOrd="18" destOrd="0" presId="urn:microsoft.com/office/officeart/2005/8/layout/cycle6"/>
    <dgm:cxn modelId="{543395EE-A271-4BC0-AE7D-FC9122B0C4C9}" type="presParOf" srcId="{315FB13A-438E-476B-AD6B-318BCA56FE7A}" destId="{97E39944-EB3A-437D-AD0C-471EC6F61DBC}" srcOrd="19" destOrd="0" presId="urn:microsoft.com/office/officeart/2005/8/layout/cycle6"/>
    <dgm:cxn modelId="{CC88D53F-A5F9-481E-B275-277E398641F0}" type="presParOf" srcId="{315FB13A-438E-476B-AD6B-318BCA56FE7A}" destId="{6B335404-5748-4565-918E-AB3CD16204C7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0B747-D7FB-4782-99E1-9FDFAA18DFF1}">
      <dsp:nvSpPr>
        <dsp:cNvPr id="0" name=""/>
        <dsp:cNvSpPr/>
      </dsp:nvSpPr>
      <dsp:spPr>
        <a:xfrm>
          <a:off x="-5760545" y="-881702"/>
          <a:ext cx="6858189" cy="685818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DC66-C8A9-4612-A7C6-1A7178CE408F}">
      <dsp:nvSpPr>
        <dsp:cNvPr id="0" name=""/>
        <dsp:cNvSpPr/>
      </dsp:nvSpPr>
      <dsp:spPr>
        <a:xfrm>
          <a:off x="574551" y="391686"/>
          <a:ext cx="5129628" cy="783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127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주제</a:t>
          </a:r>
        </a:p>
      </dsp:txBody>
      <dsp:txXfrm>
        <a:off x="574551" y="391686"/>
        <a:ext cx="5129628" cy="783781"/>
      </dsp:txXfrm>
    </dsp:sp>
    <dsp:sp modelId="{3535E684-CA72-4084-8B2F-8D2713BCA03A}">
      <dsp:nvSpPr>
        <dsp:cNvPr id="0" name=""/>
        <dsp:cNvSpPr/>
      </dsp:nvSpPr>
      <dsp:spPr>
        <a:xfrm>
          <a:off x="84688" y="293714"/>
          <a:ext cx="979726" cy="97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38A73-5AD0-4930-B1AD-6A607A1BF297}">
      <dsp:nvSpPr>
        <dsp:cNvPr id="0" name=""/>
        <dsp:cNvSpPr/>
      </dsp:nvSpPr>
      <dsp:spPr>
        <a:xfrm>
          <a:off x="1023911" y="1567563"/>
          <a:ext cx="4680268" cy="7837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127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구현 방향</a:t>
          </a:r>
        </a:p>
      </dsp:txBody>
      <dsp:txXfrm>
        <a:off x="1023911" y="1567563"/>
        <a:ext cx="4680268" cy="783781"/>
      </dsp:txXfrm>
    </dsp:sp>
    <dsp:sp modelId="{8368A798-0B9A-427A-9460-C84B5EA57B30}">
      <dsp:nvSpPr>
        <dsp:cNvPr id="0" name=""/>
        <dsp:cNvSpPr/>
      </dsp:nvSpPr>
      <dsp:spPr>
        <a:xfrm>
          <a:off x="534048" y="1469590"/>
          <a:ext cx="979726" cy="97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11635-A86B-4CD9-856C-EAEDE871A28F}">
      <dsp:nvSpPr>
        <dsp:cNvPr id="0" name=""/>
        <dsp:cNvSpPr/>
      </dsp:nvSpPr>
      <dsp:spPr>
        <a:xfrm>
          <a:off x="1023911" y="2743439"/>
          <a:ext cx="4680268" cy="7837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127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코드 설계</a:t>
          </a:r>
          <a:r>
            <a:rPr lang="en-US" sz="3000" kern="1200"/>
            <a:t> </a:t>
          </a:r>
          <a:r>
            <a:rPr lang="ko-KR" sz="3000" kern="1200"/>
            <a:t>및 검증</a:t>
          </a:r>
        </a:p>
      </dsp:txBody>
      <dsp:txXfrm>
        <a:off x="1023911" y="2743439"/>
        <a:ext cx="4680268" cy="783781"/>
      </dsp:txXfrm>
    </dsp:sp>
    <dsp:sp modelId="{3BEEDF42-3E32-4A6D-9A41-A4C68F43B31B}">
      <dsp:nvSpPr>
        <dsp:cNvPr id="0" name=""/>
        <dsp:cNvSpPr/>
      </dsp:nvSpPr>
      <dsp:spPr>
        <a:xfrm>
          <a:off x="534048" y="2645466"/>
          <a:ext cx="979726" cy="97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5A47E-7F70-46C6-8E62-8D0F0D73B2B0}">
      <dsp:nvSpPr>
        <dsp:cNvPr id="0" name=""/>
        <dsp:cNvSpPr/>
      </dsp:nvSpPr>
      <dsp:spPr>
        <a:xfrm>
          <a:off x="574551" y="3919315"/>
          <a:ext cx="5129628" cy="7837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127" tIns="76200" rIns="76200" bIns="76200" numCol="1" spcCol="1270" anchor="ctr" anchorCtr="0">
          <a:noAutofit/>
        </a:bodyPr>
        <a:lstStyle/>
        <a:p>
          <a:pPr marL="0" lvl="0" indent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결과</a:t>
          </a:r>
        </a:p>
      </dsp:txBody>
      <dsp:txXfrm>
        <a:off x="574551" y="3919315"/>
        <a:ext cx="5129628" cy="783781"/>
      </dsp:txXfrm>
    </dsp:sp>
    <dsp:sp modelId="{C5F04F45-7D0C-4C5E-B002-3A54786347AC}">
      <dsp:nvSpPr>
        <dsp:cNvPr id="0" name=""/>
        <dsp:cNvSpPr/>
      </dsp:nvSpPr>
      <dsp:spPr>
        <a:xfrm>
          <a:off x="84688" y="3821342"/>
          <a:ext cx="979726" cy="97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B0579-306D-429B-A854-BD587497D8B1}">
      <dsp:nvSpPr>
        <dsp:cNvPr id="0" name=""/>
        <dsp:cNvSpPr/>
      </dsp:nvSpPr>
      <dsp:spPr>
        <a:xfrm>
          <a:off x="202936" y="1367095"/>
          <a:ext cx="1601469" cy="18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악기 연주 데이터셋</a:t>
          </a:r>
        </a:p>
      </dsp:txBody>
      <dsp:txXfrm>
        <a:off x="202936" y="1367095"/>
        <a:ext cx="1601469" cy="1847950"/>
      </dsp:txXfrm>
    </dsp:sp>
    <dsp:sp modelId="{B43357F4-781C-46A3-B6A1-00066716828F}">
      <dsp:nvSpPr>
        <dsp:cNvPr id="0" name=""/>
        <dsp:cNvSpPr/>
      </dsp:nvSpPr>
      <dsp:spPr>
        <a:xfrm>
          <a:off x="115233" y="1533068"/>
          <a:ext cx="135158" cy="1351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95D17-47A5-472B-A714-CABD81287284}">
      <dsp:nvSpPr>
        <dsp:cNvPr id="0" name=""/>
        <dsp:cNvSpPr/>
      </dsp:nvSpPr>
      <dsp:spPr>
        <a:xfrm>
          <a:off x="209844" y="1343846"/>
          <a:ext cx="135158" cy="135158"/>
        </a:xfrm>
        <a:prstGeom prst="ellipse">
          <a:avLst/>
        </a:prstGeom>
        <a:solidFill>
          <a:schemeClr val="accent4">
            <a:hueOff val="544494"/>
            <a:satOff val="-2265"/>
            <a:lumOff val="5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9F142-E7E3-4649-AA8C-8753CE4A9C6F}">
      <dsp:nvSpPr>
        <dsp:cNvPr id="0" name=""/>
        <dsp:cNvSpPr/>
      </dsp:nvSpPr>
      <dsp:spPr>
        <a:xfrm>
          <a:off x="436910" y="1381670"/>
          <a:ext cx="212391" cy="212391"/>
        </a:xfrm>
        <a:prstGeom prst="ellipse">
          <a:avLst/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48416-212F-4C90-B0EE-3120BC92A4BC}">
      <dsp:nvSpPr>
        <dsp:cNvPr id="0" name=""/>
        <dsp:cNvSpPr/>
      </dsp:nvSpPr>
      <dsp:spPr>
        <a:xfrm>
          <a:off x="626132" y="1173547"/>
          <a:ext cx="135158" cy="135158"/>
        </a:xfrm>
        <a:prstGeom prst="ellipse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F263-D5CC-4470-93C5-4814A2573281}">
      <dsp:nvSpPr>
        <dsp:cNvPr id="0" name=""/>
        <dsp:cNvSpPr/>
      </dsp:nvSpPr>
      <dsp:spPr>
        <a:xfrm>
          <a:off x="872121" y="1097858"/>
          <a:ext cx="135158" cy="135158"/>
        </a:xfrm>
        <a:prstGeom prst="ellipse">
          <a:avLst/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1CA8E-E414-4167-A91C-61204CD83B7E}">
      <dsp:nvSpPr>
        <dsp:cNvPr id="0" name=""/>
        <dsp:cNvSpPr/>
      </dsp:nvSpPr>
      <dsp:spPr>
        <a:xfrm>
          <a:off x="1174876" y="1230313"/>
          <a:ext cx="135158" cy="135158"/>
        </a:xfrm>
        <a:prstGeom prst="ellipse">
          <a:avLst/>
        </a:prstGeom>
        <a:solidFill>
          <a:schemeClr val="accent4">
            <a:hueOff val="2722470"/>
            <a:satOff val="-11327"/>
            <a:lumOff val="2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3A5CA-8FF8-4F67-9114-AA6A560D4689}">
      <dsp:nvSpPr>
        <dsp:cNvPr id="0" name=""/>
        <dsp:cNvSpPr/>
      </dsp:nvSpPr>
      <dsp:spPr>
        <a:xfrm>
          <a:off x="1364098" y="1324904"/>
          <a:ext cx="212391" cy="212391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DE3E-7E08-4491-BF22-1A8584A95DFB}">
      <dsp:nvSpPr>
        <dsp:cNvPr id="0" name=""/>
        <dsp:cNvSpPr/>
      </dsp:nvSpPr>
      <dsp:spPr>
        <a:xfrm>
          <a:off x="1629009" y="1533068"/>
          <a:ext cx="135158" cy="135158"/>
        </a:xfrm>
        <a:prstGeom prst="ellipse">
          <a:avLst/>
        </a:prstGeom>
        <a:solidFill>
          <a:schemeClr val="accent4">
            <a:hueOff val="3811458"/>
            <a:satOff val="-15858"/>
            <a:lumOff val="3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7DBC8-4C98-4CF8-B7C1-66B29F2E4DEE}">
      <dsp:nvSpPr>
        <dsp:cNvPr id="0" name=""/>
        <dsp:cNvSpPr/>
      </dsp:nvSpPr>
      <dsp:spPr>
        <a:xfrm>
          <a:off x="1742542" y="1741213"/>
          <a:ext cx="135158" cy="135158"/>
        </a:xfrm>
        <a:prstGeom prst="ellipse">
          <a:avLst/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35DDC-9682-4F02-9370-C6D41E99A95F}">
      <dsp:nvSpPr>
        <dsp:cNvPr id="0" name=""/>
        <dsp:cNvSpPr/>
      </dsp:nvSpPr>
      <dsp:spPr>
        <a:xfrm>
          <a:off x="758588" y="1343839"/>
          <a:ext cx="347550" cy="347550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4150D-1E22-4211-85CE-0A9D671CFC50}">
      <dsp:nvSpPr>
        <dsp:cNvPr id="0" name=""/>
        <dsp:cNvSpPr/>
      </dsp:nvSpPr>
      <dsp:spPr>
        <a:xfrm>
          <a:off x="20622" y="2734586"/>
          <a:ext cx="135158" cy="135158"/>
        </a:xfrm>
        <a:prstGeom prst="ellipse">
          <a:avLst/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7F03-B978-4D0E-BB38-4238D60A44EA}">
      <dsp:nvSpPr>
        <dsp:cNvPr id="0" name=""/>
        <dsp:cNvSpPr/>
      </dsp:nvSpPr>
      <dsp:spPr>
        <a:xfrm>
          <a:off x="134155" y="2904906"/>
          <a:ext cx="212391" cy="212391"/>
        </a:xfrm>
        <a:prstGeom prst="ellipse">
          <a:avLst/>
        </a:prstGeom>
        <a:solidFill>
          <a:schemeClr val="accent4">
            <a:hueOff val="5989433"/>
            <a:satOff val="-24919"/>
            <a:lumOff val="5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95AF9-401A-4E62-9B44-146E69ADE5D6}">
      <dsp:nvSpPr>
        <dsp:cNvPr id="0" name=""/>
        <dsp:cNvSpPr/>
      </dsp:nvSpPr>
      <dsp:spPr>
        <a:xfrm>
          <a:off x="417988" y="3056298"/>
          <a:ext cx="308933" cy="308933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62F3-D106-4EC1-B908-7E3153016260}">
      <dsp:nvSpPr>
        <dsp:cNvPr id="0" name=""/>
        <dsp:cNvSpPr/>
      </dsp:nvSpPr>
      <dsp:spPr>
        <a:xfrm>
          <a:off x="815354" y="3262257"/>
          <a:ext cx="135158" cy="135158"/>
        </a:xfrm>
        <a:prstGeom prst="ellipse">
          <a:avLst/>
        </a:prstGeom>
        <a:solidFill>
          <a:schemeClr val="accent4">
            <a:hueOff val="7078421"/>
            <a:satOff val="-29450"/>
            <a:lumOff val="6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83FE-D436-42D1-981A-86B7F6A3D2CE}">
      <dsp:nvSpPr>
        <dsp:cNvPr id="0" name=""/>
        <dsp:cNvSpPr/>
      </dsp:nvSpPr>
      <dsp:spPr>
        <a:xfrm>
          <a:off x="891043" y="3056283"/>
          <a:ext cx="212391" cy="212391"/>
        </a:xfrm>
        <a:prstGeom prst="ellipse">
          <a:avLst/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A39D0-F55A-4D03-955F-77E3CDE7141A}">
      <dsp:nvSpPr>
        <dsp:cNvPr id="0" name=""/>
        <dsp:cNvSpPr/>
      </dsp:nvSpPr>
      <dsp:spPr>
        <a:xfrm>
          <a:off x="1080265" y="3262257"/>
          <a:ext cx="135158" cy="135158"/>
        </a:xfrm>
        <a:prstGeom prst="ellipse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F3481-683B-4DD5-99F1-3704C6AC7DC5}">
      <dsp:nvSpPr>
        <dsp:cNvPr id="0" name=""/>
        <dsp:cNvSpPr/>
      </dsp:nvSpPr>
      <dsp:spPr>
        <a:xfrm>
          <a:off x="1250565" y="3018453"/>
          <a:ext cx="308933" cy="308933"/>
        </a:xfrm>
        <a:prstGeom prst="ellipse">
          <a:avLst/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511BE-3F3F-4854-A7CD-D5ED931FB92C}">
      <dsp:nvSpPr>
        <dsp:cNvPr id="0" name=""/>
        <dsp:cNvSpPr/>
      </dsp:nvSpPr>
      <dsp:spPr>
        <a:xfrm>
          <a:off x="1666853" y="2942750"/>
          <a:ext cx="212391" cy="212391"/>
        </a:xfrm>
        <a:prstGeom prst="ellipse">
          <a:avLst/>
        </a:prstGeom>
        <a:solidFill>
          <a:schemeClr val="accent4">
            <a:hueOff val="9256396"/>
            <a:satOff val="-38512"/>
            <a:lumOff val="9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184F4-A774-4FA2-A1ED-E8F588DEE98F}">
      <dsp:nvSpPr>
        <dsp:cNvPr id="0" name=""/>
        <dsp:cNvSpPr/>
      </dsp:nvSpPr>
      <dsp:spPr>
        <a:xfrm>
          <a:off x="1879245" y="1337637"/>
          <a:ext cx="623764" cy="2074935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FCD12-0554-4E09-8795-E562572EE592}">
      <dsp:nvSpPr>
        <dsp:cNvPr id="0" name=""/>
        <dsp:cNvSpPr/>
      </dsp:nvSpPr>
      <dsp:spPr>
        <a:xfrm>
          <a:off x="2503010" y="1337637"/>
          <a:ext cx="1418492" cy="213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음악 파일 </a:t>
          </a:r>
          <a:endParaRPr lang="en-US" altLang="ko-KR" sz="2400" b="1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분할</a:t>
          </a:r>
          <a:r>
            <a:rPr lang="en-US" altLang="ko-KR" sz="2400" b="1" kern="1200" dirty="0"/>
            <a:t>/</a:t>
          </a:r>
          <a:r>
            <a:rPr lang="ko-KR" altLang="en-US" sz="2400" b="1" kern="1200" dirty="0"/>
            <a:t>가공</a:t>
          </a:r>
        </a:p>
      </dsp:txBody>
      <dsp:txXfrm>
        <a:off x="2503010" y="1337637"/>
        <a:ext cx="1418492" cy="2135683"/>
      </dsp:txXfrm>
    </dsp:sp>
    <dsp:sp modelId="{7EFE589A-8D9B-491C-BDBC-21AC91CE1782}">
      <dsp:nvSpPr>
        <dsp:cNvPr id="0" name=""/>
        <dsp:cNvSpPr/>
      </dsp:nvSpPr>
      <dsp:spPr>
        <a:xfrm>
          <a:off x="3921503" y="1337637"/>
          <a:ext cx="623764" cy="2074935"/>
        </a:xfrm>
        <a:prstGeom prst="chevron">
          <a:avLst>
            <a:gd name="adj" fmla="val 623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B4B88-077E-4ACC-8C0F-14FCBCEA1A87}">
      <dsp:nvSpPr>
        <dsp:cNvPr id="0" name=""/>
        <dsp:cNvSpPr/>
      </dsp:nvSpPr>
      <dsp:spPr>
        <a:xfrm>
          <a:off x="4545268" y="1337637"/>
          <a:ext cx="1831079" cy="214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커스텀</a:t>
          </a:r>
          <a:endParaRPr lang="en-US" altLang="ko-KR" sz="2400" b="1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데이터셋</a:t>
          </a:r>
          <a:endParaRPr lang="en-US" altLang="ko-KR" sz="2400" b="1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확보</a:t>
          </a:r>
        </a:p>
      </dsp:txBody>
      <dsp:txXfrm>
        <a:off x="4545268" y="1337637"/>
        <a:ext cx="1831079" cy="2145031"/>
      </dsp:txXfrm>
    </dsp:sp>
    <dsp:sp modelId="{8859AC0E-8CEE-432E-9E92-7D117B5B4E44}">
      <dsp:nvSpPr>
        <dsp:cNvPr id="0" name=""/>
        <dsp:cNvSpPr/>
      </dsp:nvSpPr>
      <dsp:spPr>
        <a:xfrm>
          <a:off x="6376347" y="1337637"/>
          <a:ext cx="623764" cy="2074935"/>
        </a:xfrm>
        <a:prstGeom prst="chevron">
          <a:avLst>
            <a:gd name="adj" fmla="val 623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68DE0-9DFB-447D-B1B3-8EC2C068661F}">
      <dsp:nvSpPr>
        <dsp:cNvPr id="0" name=""/>
        <dsp:cNvSpPr/>
      </dsp:nvSpPr>
      <dsp:spPr>
        <a:xfrm>
          <a:off x="6988884" y="1135590"/>
          <a:ext cx="1526296" cy="227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모델</a:t>
          </a:r>
          <a:endParaRPr lang="en-US" altLang="ko-KR" sz="2400" b="1" kern="1200" dirty="0"/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설계</a:t>
          </a:r>
          <a:r>
            <a:rPr lang="en-US" altLang="ko-KR" sz="2400" b="1" kern="1200" dirty="0"/>
            <a:t>/</a:t>
          </a:r>
          <a:r>
            <a:rPr lang="ko-KR" altLang="en-US" sz="2400" b="1" kern="1200" dirty="0"/>
            <a:t>훈련</a:t>
          </a:r>
        </a:p>
      </dsp:txBody>
      <dsp:txXfrm>
        <a:off x="6988884" y="1135590"/>
        <a:ext cx="1526296" cy="2270794"/>
      </dsp:txXfrm>
    </dsp:sp>
    <dsp:sp modelId="{CBA1F958-9CB5-4F5C-856B-499CE7A59032}">
      <dsp:nvSpPr>
        <dsp:cNvPr id="0" name=""/>
        <dsp:cNvSpPr/>
      </dsp:nvSpPr>
      <dsp:spPr>
        <a:xfrm>
          <a:off x="8526408" y="1337637"/>
          <a:ext cx="623764" cy="2074935"/>
        </a:xfrm>
        <a:prstGeom prst="chevron">
          <a:avLst>
            <a:gd name="adj" fmla="val 623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967F-BE88-4812-A4B8-9021293DBF7F}">
      <dsp:nvSpPr>
        <dsp:cNvPr id="0" name=""/>
        <dsp:cNvSpPr/>
      </dsp:nvSpPr>
      <dsp:spPr>
        <a:xfrm>
          <a:off x="9218220" y="1522742"/>
          <a:ext cx="1446000" cy="1446000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결과</a:t>
          </a:r>
        </a:p>
      </dsp:txBody>
      <dsp:txXfrm>
        <a:off x="9429982" y="1734504"/>
        <a:ext cx="1022476" cy="1022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92BED-CABD-4DC5-B7F2-0AEE960B2D82}">
      <dsp:nvSpPr>
        <dsp:cNvPr id="0" name=""/>
        <dsp:cNvSpPr/>
      </dsp:nvSpPr>
      <dsp:spPr>
        <a:xfrm>
          <a:off x="2478271" y="1464"/>
          <a:ext cx="1313377" cy="8536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1860</a:t>
          </a:r>
          <a:r>
            <a:rPr lang="ko-KR" altLang="en-US" sz="1300" b="1" kern="1200" dirty="0"/>
            <a:t>개의 </a:t>
          </a:r>
          <a:r>
            <a:rPr lang="en-US" altLang="ko-KR" sz="1300" b="1" kern="1200" dirty="0"/>
            <a:t>60sec trainset</a:t>
          </a:r>
          <a:endParaRPr lang="ko-KR" sz="1300" b="1" kern="1200" dirty="0"/>
        </a:p>
      </dsp:txBody>
      <dsp:txXfrm>
        <a:off x="2519945" y="43138"/>
        <a:ext cx="1230029" cy="770347"/>
      </dsp:txXfrm>
    </dsp:sp>
    <dsp:sp modelId="{DBA695A9-861A-4195-B601-7FC37411B88A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3099987" y="92683"/>
              </a:moveTo>
              <a:arcTo wR="2434624" hR="2434624" stAng="17151615" swAng="12546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F7EBC-68A8-41AA-9A3A-59DA91B0CF28}">
      <dsp:nvSpPr>
        <dsp:cNvPr id="0" name=""/>
        <dsp:cNvSpPr/>
      </dsp:nvSpPr>
      <dsp:spPr>
        <a:xfrm>
          <a:off x="4381737" y="918125"/>
          <a:ext cx="1313377" cy="85369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19</a:t>
          </a:r>
          <a:r>
            <a:rPr lang="ko-KR" altLang="en-US" sz="1300" b="1" kern="1200" dirty="0"/>
            <a:t>개의 </a:t>
          </a:r>
          <a:r>
            <a:rPr lang="en-US" altLang="ko-KR" sz="1300" b="1" kern="1200" dirty="0"/>
            <a:t>60sec </a:t>
          </a:r>
          <a:r>
            <a:rPr lang="en-US" altLang="ko-KR" sz="1300" b="1" kern="1200" dirty="0" err="1"/>
            <a:t>testset</a:t>
          </a:r>
          <a:endParaRPr lang="ko-KR" sz="1300" b="1" kern="1200" dirty="0"/>
        </a:p>
      </dsp:txBody>
      <dsp:txXfrm>
        <a:off x="4423411" y="959799"/>
        <a:ext cx="1230029" cy="770347"/>
      </dsp:txXfrm>
    </dsp:sp>
    <dsp:sp modelId="{1F75E247-2A4C-4259-9EF8-F5CA45F5A6A6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4616554" y="1354542"/>
              </a:moveTo>
              <a:arcTo wR="2434624" hR="2434624" stAng="20019843" swAng="1725062"/>
            </a:path>
          </a:pathLst>
        </a:custGeom>
        <a:noFill/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2C019-F4C6-42C6-A5C3-166732FC9D6B}">
      <dsp:nvSpPr>
        <dsp:cNvPr id="0" name=""/>
        <dsp:cNvSpPr/>
      </dsp:nvSpPr>
      <dsp:spPr>
        <a:xfrm>
          <a:off x="4851854" y="2977843"/>
          <a:ext cx="1313377" cy="8536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단성</a:t>
          </a:r>
          <a:r>
            <a:rPr lang="en-US" altLang="ko-KR" sz="1300" b="1" kern="1200" dirty="0"/>
            <a:t>+</a:t>
          </a:r>
          <a:r>
            <a:rPr lang="ko-KR" altLang="en-US" sz="1300" b="1" kern="1200" dirty="0"/>
            <a:t>다성음악</a:t>
          </a:r>
          <a:endParaRPr lang="ko-KR" sz="1300" b="1" kern="1200" dirty="0"/>
        </a:p>
      </dsp:txBody>
      <dsp:txXfrm>
        <a:off x="4893528" y="3019517"/>
        <a:ext cx="1230029" cy="770347"/>
      </dsp:txXfrm>
    </dsp:sp>
    <dsp:sp modelId="{CD32540C-499D-457C-8156-BDB51918B627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4664383" y="3412155"/>
              </a:moveTo>
              <a:arcTo wR="2434624" hR="2434624" stAng="1420365" swAng="1357234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3F0B5-F981-4A11-BB03-7831CB5343D1}">
      <dsp:nvSpPr>
        <dsp:cNvPr id="0" name=""/>
        <dsp:cNvSpPr/>
      </dsp:nvSpPr>
      <dsp:spPr>
        <a:xfrm>
          <a:off x="3534615" y="4629609"/>
          <a:ext cx="1313377" cy="8536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실제악기 소리</a:t>
          </a:r>
          <a:endParaRPr lang="ko-KR" sz="1300" b="1" kern="1200" dirty="0"/>
        </a:p>
      </dsp:txBody>
      <dsp:txXfrm>
        <a:off x="3576289" y="4671283"/>
        <a:ext cx="1230029" cy="770347"/>
      </dsp:txXfrm>
    </dsp:sp>
    <dsp:sp modelId="{4341E855-72A1-41DC-A3EB-A2275762BA83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2826392" y="4837520"/>
              </a:moveTo>
              <a:arcTo wR="2434624" hR="2434624" stAng="4844398" swAng="1111204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210AF-7D33-4176-8529-3CC66ACB6865}">
      <dsp:nvSpPr>
        <dsp:cNvPr id="0" name=""/>
        <dsp:cNvSpPr/>
      </dsp:nvSpPr>
      <dsp:spPr>
        <a:xfrm>
          <a:off x="1421928" y="4629609"/>
          <a:ext cx="1313377" cy="8536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21</a:t>
          </a:r>
          <a:r>
            <a:rPr lang="ko-KR" altLang="en-US" sz="1300" b="1" kern="1200" dirty="0"/>
            <a:t>개의 </a:t>
          </a:r>
          <a:r>
            <a:rPr lang="en-US" altLang="ko-KR" sz="1300" b="1" kern="1200" dirty="0"/>
            <a:t>label</a:t>
          </a:r>
          <a:endParaRPr lang="ko-KR" sz="1300" b="1" kern="1200" dirty="0"/>
        </a:p>
      </dsp:txBody>
      <dsp:txXfrm>
        <a:off x="1463602" y="4671283"/>
        <a:ext cx="1230029" cy="770347"/>
      </dsp:txXfrm>
    </dsp:sp>
    <dsp:sp modelId="{10197AD6-EB51-4C17-B81E-1C9CFE39D970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752379" y="4194580"/>
              </a:moveTo>
              <a:arcTo wR="2434624" hR="2434624" stAng="8022402" swAng="1357234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CBFB1-C9A7-43C4-A769-8E450E87F2FB}">
      <dsp:nvSpPr>
        <dsp:cNvPr id="0" name=""/>
        <dsp:cNvSpPr/>
      </dsp:nvSpPr>
      <dsp:spPr>
        <a:xfrm>
          <a:off x="104689" y="2977843"/>
          <a:ext cx="1313377" cy="85369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1" kern="1200" dirty="0"/>
            <a:t>metadata </a:t>
          </a:r>
          <a:r>
            <a:rPr lang="ko-KR" altLang="en-US" sz="1300" b="1" kern="1200" dirty="0"/>
            <a:t>용이성</a:t>
          </a:r>
          <a:endParaRPr lang="ko-KR" sz="1300" b="1" kern="1200" dirty="0"/>
        </a:p>
      </dsp:txBody>
      <dsp:txXfrm>
        <a:off x="146363" y="3019517"/>
        <a:ext cx="1230029" cy="770347"/>
      </dsp:txXfrm>
    </dsp:sp>
    <dsp:sp modelId="{3607AEDD-F638-4573-AB83-AF839C100B5E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2162" y="2537215"/>
              </a:moveTo>
              <a:arcTo wR="2434624" hR="2434624" stAng="10655095" swAng="1725062"/>
            </a:path>
          </a:pathLst>
        </a:custGeom>
        <a:noFill/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6313D-6607-41CC-9A9B-96790F7275E5}">
      <dsp:nvSpPr>
        <dsp:cNvPr id="0" name=""/>
        <dsp:cNvSpPr/>
      </dsp:nvSpPr>
      <dsp:spPr>
        <a:xfrm>
          <a:off x="574806" y="918125"/>
          <a:ext cx="1313377" cy="8536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dirty="0"/>
            <a:t>오픈소스</a:t>
          </a:r>
          <a:endParaRPr lang="ko-KR" sz="1300" b="1" kern="1200" dirty="0"/>
        </a:p>
      </dsp:txBody>
      <dsp:txXfrm>
        <a:off x="616480" y="959799"/>
        <a:ext cx="1230029" cy="770347"/>
      </dsp:txXfrm>
    </dsp:sp>
    <dsp:sp modelId="{6B335404-5748-4565-918E-AB3CD16204C7}">
      <dsp:nvSpPr>
        <dsp:cNvPr id="0" name=""/>
        <dsp:cNvSpPr/>
      </dsp:nvSpPr>
      <dsp:spPr>
        <a:xfrm>
          <a:off x="700336" y="428312"/>
          <a:ext cx="4869248" cy="4869248"/>
        </a:xfrm>
        <a:custGeom>
          <a:avLst/>
          <a:gdLst/>
          <a:ahLst/>
          <a:cxnLst/>
          <a:rect l="0" t="0" r="0" b="0"/>
          <a:pathLst>
            <a:path>
              <a:moveTo>
                <a:pt x="977216" y="484404"/>
              </a:moveTo>
              <a:arcTo wR="2434624" hR="2434624" stAng="13993745" swAng="1254640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36CD-8F5C-6396-859A-71B96DA2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7F0DDD-0433-5B86-860F-9C188823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044F6-474E-CC7D-28E8-2901DEE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1169F-5096-6FE7-8E50-9D010DC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366E-3FD6-395D-F49F-D845612C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49B9-EDCF-259F-4C3A-0945BBE1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F00CC-3917-47AA-0C6D-6CFF1654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A2857-9E64-837C-9385-CEB7620B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E78D0-9841-B94F-5199-015E3FD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FA97C-F6CE-1A12-EAF5-B659E37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FA0C31-CF84-0D0B-368F-627EDFCA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76FF6-A0BF-7625-C2DC-37051E82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0BA2D-E69A-5780-40B7-5825EE32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C4366-0D0B-7B7B-3DDD-E37A591D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4DBB4-3FD7-19CF-ED65-6E3A310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DD069-15D4-77A3-D612-62B00DA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D3C6C-C501-6F78-9A0D-A6842B4B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CA281-5422-E351-9498-BEB2F2C0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3278-F4BC-1620-FEAC-2AC9A3AF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40B0A-261E-90BC-8889-60E3612F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AD07-4220-2D8B-E7B1-D724A55C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1AD8B-1B53-CCC1-D66D-CB303E15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7AB9-5F72-F588-496B-71605A80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40A9B-3B4B-EF3F-30DE-88ACE49A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C6763-4495-C9B6-D861-0920B73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8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BB8F-428D-BA55-9C9E-22D2DD88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EDA2-CCBD-E396-94C1-30C94AC83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552378-B347-9307-7ED0-CF29AC10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0C3AB-0CE6-5D8E-B2A1-E1AEDFCC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DDA58-04EF-7175-ED47-C785F9D2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2528A-3F0E-48F9-8AA9-AC2DEE2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C930-8F1A-F78C-8F9A-913A71C5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86048-E673-2E22-3A76-5A5F5B6C0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FCDFB-312C-D946-F666-3402E0E91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95B61-8912-AABC-7498-838C33B2A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91874-92C4-28CE-8A58-BB2F38B7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5F5803-EA34-2239-3158-DAF3B384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21DD8-03D1-29C3-169A-09FF0D9C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4B8DE-8814-4454-5CD6-975BD81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F398-5BBD-9D04-F3FE-0D8A240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AB7AD8-F80B-39B4-0E9B-24B5AE11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A0509-4EFB-08C6-DD4F-5A5E2B57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A5C40-721E-A7A1-FCAC-CAC1009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E4953-9CB8-91AD-6959-768BAC18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26A34-B8AC-90D3-C07C-AEA67E8C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95896-205E-5011-3412-7867E0B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3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ED88-57BF-6EEF-78F3-EB42B775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E1487-34D0-53C5-7467-8B2FEA1D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EE6613-0050-974A-4817-79F914CA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5D5E7-DAE8-22FA-D1FA-89AF88A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AFDA6-2D4A-85EB-B417-4E39B1C8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F2E9-AB3F-6D83-052B-5887B7B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495F-C579-09C9-DEAF-C922CB9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9D91B6-C99A-5BCE-6FE7-DC94D7EEC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1542-5B09-9BF9-2184-8EC9CA7C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FF9D1-DE4C-4224-8112-DEFB8E3C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5A476-0660-272F-CC4B-94D322A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30C6F-7ACC-DC28-2941-FA66A3AF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261C9-F905-695E-B6E8-DD5818B7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BC77F-BADD-F912-4FB1-68ED3444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B426A-4FE1-461E-C886-D2B03F86A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59539-5122-4FDA-B71F-E33FAA4C2535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4761B-4977-9DA3-472D-D957A20EC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C432B-5D17-4746-F646-B618EA92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D02C-DDEB-4633-A0D1-E5E62ACC00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2hfX_Yr6Wg?feature=oembed" TargetMode="External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JRdLZyOU4w?feature=oembed" TargetMode="External"/><Relationship Id="rId5" Type="http://schemas.openxmlformats.org/officeDocument/2006/relationships/image" Target="../media/image78.png"/><Relationship Id="rId4" Type="http://schemas.openxmlformats.org/officeDocument/2006/relationships/image" Target="../media/image7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jYecEQFL0U?feature=oembed" TargetMode="Externa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lEm3JppNw?feature=oembed" TargetMode="External"/><Relationship Id="rId5" Type="http://schemas.openxmlformats.org/officeDocument/2006/relationships/image" Target="../media/image83.png"/><Relationship Id="rId4" Type="http://schemas.openxmlformats.org/officeDocument/2006/relationships/image" Target="../media/image8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1.jpe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3E3FA-5389-62A2-F353-8FC4A3C2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A46290-7D9E-AF1B-C3A9-AE90BED7A060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전자공학종합설계</a:t>
            </a:r>
            <a:endParaRPr lang="en-US" altLang="ko-KR" sz="6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최종발표</a:t>
            </a:r>
            <a:r>
              <a:rPr lang="en-US" altLang="ko-KR" sz="6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(6/20)</a:t>
            </a:r>
          </a:p>
        </p:txBody>
      </p:sp>
      <p:sp>
        <p:nvSpPr>
          <p:cNvPr id="87" name="Rectangle: Rounded Corners 8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327D46-2D8F-B5D3-0627-2F55F4C8E971}"/>
              </a:ext>
            </a:extLst>
          </p:cNvPr>
          <p:cNvSpPr txBox="1"/>
          <p:nvPr/>
        </p:nvSpPr>
        <p:spPr>
          <a:xfrm>
            <a:off x="404553" y="5733273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Team PNP	Members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박병준</a:t>
            </a:r>
            <a:r>
              <a:rPr lang="en-US" altLang="ko-KR" dirty="0"/>
              <a:t>, </a:t>
            </a:r>
            <a:r>
              <a:rPr lang="ko-KR" altLang="en-US" dirty="0"/>
              <a:t>박선우</a:t>
            </a:r>
          </a:p>
        </p:txBody>
      </p:sp>
    </p:spTree>
    <p:extLst>
      <p:ext uri="{BB962C8B-B14F-4D97-AF65-F5344CB8AC3E}">
        <p14:creationId xmlns:p14="http://schemas.microsoft.com/office/powerpoint/2010/main" val="222888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2"/>
            <a:ext cx="591619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0" y="595288"/>
            <a:ext cx="6537811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특징 추출 방법 결정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FEA2EC-723B-273A-2558-FC092CFE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345" y="1332981"/>
            <a:ext cx="4819799" cy="511317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E51F44-92B4-B06F-B952-EB2F67A0B190}"/>
              </a:ext>
            </a:extLst>
          </p:cNvPr>
          <p:cNvGrpSpPr/>
          <p:nvPr/>
        </p:nvGrpSpPr>
        <p:grpSpPr>
          <a:xfrm>
            <a:off x="7016169" y="707583"/>
            <a:ext cx="3396149" cy="4552467"/>
            <a:chOff x="7562133" y="595288"/>
            <a:chExt cx="3396149" cy="45524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26974F-BB20-9CB9-9D51-AD4F7215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133" y="595288"/>
              <a:ext cx="3396149" cy="454319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D6BD66-E391-4075-BFB1-C1E59F578660}"/>
                </a:ext>
              </a:extLst>
            </p:cNvPr>
            <p:cNvSpPr/>
            <p:nvPr/>
          </p:nvSpPr>
          <p:spPr>
            <a:xfrm>
              <a:off x="9556987" y="1508436"/>
              <a:ext cx="505326" cy="2486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815970E-C531-FA21-E573-2ED1DC8CA179}"/>
                </a:ext>
              </a:extLst>
            </p:cNvPr>
            <p:cNvSpPr/>
            <p:nvPr/>
          </p:nvSpPr>
          <p:spPr>
            <a:xfrm>
              <a:off x="9524903" y="2650316"/>
              <a:ext cx="505326" cy="2486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2FA8902-2F51-FA48-026E-6E89E6348F3D}"/>
                </a:ext>
              </a:extLst>
            </p:cNvPr>
            <p:cNvSpPr/>
            <p:nvPr/>
          </p:nvSpPr>
          <p:spPr>
            <a:xfrm>
              <a:off x="9452714" y="3789306"/>
              <a:ext cx="505326" cy="2486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6BE5FFD-8DCD-2A11-F6D8-ABEB33405E8E}"/>
                </a:ext>
              </a:extLst>
            </p:cNvPr>
            <p:cNvSpPr/>
            <p:nvPr/>
          </p:nvSpPr>
          <p:spPr>
            <a:xfrm>
              <a:off x="9448702" y="4899102"/>
              <a:ext cx="505326" cy="2486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DD75F6-1805-9E3A-83D0-3D8E75CBFB3A}"/>
              </a:ext>
            </a:extLst>
          </p:cNvPr>
          <p:cNvSpPr/>
          <p:nvPr/>
        </p:nvSpPr>
        <p:spPr>
          <a:xfrm>
            <a:off x="6400800" y="5626093"/>
            <a:ext cx="5627984" cy="933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크기</a:t>
            </a:r>
            <a:r>
              <a:rPr lang="ko-KR" altLang="en-US" sz="2000" b="1" dirty="0"/>
              <a:t>를</a:t>
            </a:r>
            <a:r>
              <a:rPr lang="ko-KR" altLang="en-US" sz="2800" b="1" dirty="0"/>
              <a:t> 작게 차지</a:t>
            </a:r>
            <a:r>
              <a:rPr lang="ko-KR" altLang="en-US" sz="2000" b="1" dirty="0"/>
              <a:t>하는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MFCC</a:t>
            </a:r>
            <a:r>
              <a:rPr lang="ko-KR" altLang="en-US" sz="2000" b="1" dirty="0"/>
              <a:t>로</a:t>
            </a:r>
            <a:r>
              <a:rPr lang="ko-KR" altLang="en-US" sz="2800" b="1" dirty="0"/>
              <a:t> 채택</a:t>
            </a:r>
          </a:p>
        </p:txBody>
      </p:sp>
    </p:spTree>
    <p:extLst>
      <p:ext uri="{BB962C8B-B14F-4D97-AF65-F5344CB8AC3E}">
        <p14:creationId xmlns:p14="http://schemas.microsoft.com/office/powerpoint/2010/main" val="201979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29628" y="13379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2"/>
            <a:ext cx="591619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0" y="595288"/>
            <a:ext cx="6537811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데이터셋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: MUSICNET</a:t>
            </a:r>
            <a:endParaRPr lang="ko-KR" altLang="en-US" sz="2000" dirty="0"/>
          </a:p>
        </p:txBody>
      </p:sp>
      <p:graphicFrame>
        <p:nvGraphicFramePr>
          <p:cNvPr id="32" name="다이어그램 31">
            <a:extLst>
              <a:ext uri="{FF2B5EF4-FFF2-40B4-BE49-F238E27FC236}">
                <a16:creationId xmlns:a16="http://schemas.microsoft.com/office/drawing/2014/main" id="{CC3B2857-6B22-6A68-44BC-FE801839E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725623"/>
              </p:ext>
            </p:extLst>
          </p:nvPr>
        </p:nvGraphicFramePr>
        <p:xfrm>
          <a:off x="3144836" y="962525"/>
          <a:ext cx="6269921" cy="5484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1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코드</a:t>
            </a:r>
            <a:endParaRPr lang="en-US" altLang="ko-KR" sz="4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설계 및 검증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77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5A528-5219-C20E-6A3A-C15B30ED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" y="1736495"/>
            <a:ext cx="11036997" cy="46524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0B0D7-BABD-5AD6-7337-D0B50F0B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712" y="1340537"/>
            <a:ext cx="2478245" cy="13691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2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feature_extract.py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AC5AFF-7292-444E-7833-7145149A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40" y="4430260"/>
            <a:ext cx="3020653" cy="37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E0C7C4-7DE1-A4DA-E5EB-9CA398C78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140" y="4877490"/>
            <a:ext cx="3020653" cy="44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A244BE-488F-E74F-1DDD-2D930D68C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140" y="5390890"/>
            <a:ext cx="3020653" cy="393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02A9A3-7A6E-EBE1-344C-29A4545CE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68" y="1628051"/>
            <a:ext cx="7770380" cy="4449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7789B-B325-E6A0-4CCD-09F9267A5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477" y="974634"/>
            <a:ext cx="2291556" cy="1963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07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7BB70-0D94-D054-9420-36237A67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34" y="1628051"/>
            <a:ext cx="9004256" cy="49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4E9A0-9E60-7E30-F6EF-C5979299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8" y="1481348"/>
            <a:ext cx="8748229" cy="5235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8B9FDA-42B2-3AAA-411E-4040A5946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18" b="61659"/>
          <a:stretch/>
        </p:blipFill>
        <p:spPr>
          <a:xfrm>
            <a:off x="6863625" y="628915"/>
            <a:ext cx="4062964" cy="2240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B516BA-8B28-FB10-4CC7-83D2CAC57258}"/>
              </a:ext>
            </a:extLst>
          </p:cNvPr>
          <p:cNvSpPr/>
          <p:nvPr/>
        </p:nvSpPr>
        <p:spPr>
          <a:xfrm>
            <a:off x="1082843" y="2109537"/>
            <a:ext cx="3842084" cy="67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704479-5D03-02E7-6D33-2F5AA98A1618}"/>
              </a:ext>
            </a:extLst>
          </p:cNvPr>
          <p:cNvSpPr/>
          <p:nvPr/>
        </p:nvSpPr>
        <p:spPr>
          <a:xfrm>
            <a:off x="7098631" y="782953"/>
            <a:ext cx="807729" cy="418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E6AE99-69D2-B75B-E29A-9D4263868D1D}"/>
              </a:ext>
            </a:extLst>
          </p:cNvPr>
          <p:cNvSpPr/>
          <p:nvPr/>
        </p:nvSpPr>
        <p:spPr>
          <a:xfrm>
            <a:off x="9922042" y="782953"/>
            <a:ext cx="807729" cy="418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3330C-EFB3-F024-CCF9-4A25A2BF4AAC}"/>
              </a:ext>
            </a:extLst>
          </p:cNvPr>
          <p:cNvSpPr/>
          <p:nvPr/>
        </p:nvSpPr>
        <p:spPr>
          <a:xfrm>
            <a:off x="1352039" y="2792575"/>
            <a:ext cx="5128972" cy="636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518501-D941-7E9C-4286-B3D5FB77C67D}"/>
              </a:ext>
            </a:extLst>
          </p:cNvPr>
          <p:cNvSpPr/>
          <p:nvPr/>
        </p:nvSpPr>
        <p:spPr>
          <a:xfrm>
            <a:off x="1352039" y="4281433"/>
            <a:ext cx="5128972" cy="636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6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0" y="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5838B1-C57B-761A-5EA5-AD8A66C01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66"/>
          <a:stretch/>
        </p:blipFill>
        <p:spPr>
          <a:xfrm>
            <a:off x="6959517" y="1697685"/>
            <a:ext cx="4498499" cy="42591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2D36C2-DF77-B022-368C-5CAE3C78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9" y="1881652"/>
            <a:ext cx="4637029" cy="4075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386E1E4B-2F15-652B-2D3F-1C02B803D1D8}"/>
              </a:ext>
            </a:extLst>
          </p:cNvPr>
          <p:cNvSpPr/>
          <p:nvPr/>
        </p:nvSpPr>
        <p:spPr>
          <a:xfrm>
            <a:off x="5107484" y="2940341"/>
            <a:ext cx="1734144" cy="1433618"/>
          </a:xfrm>
          <a:prstGeom prst="stripedRightArrow">
            <a:avLst>
              <a:gd name="adj1" fmla="val 50000"/>
              <a:gd name="adj2" fmla="val 499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4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84E9A0-9E60-7E30-F6EF-C5979299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8" y="1481348"/>
            <a:ext cx="8748229" cy="52358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B516BA-8B28-FB10-4CC7-83D2CAC57258}"/>
              </a:ext>
            </a:extLst>
          </p:cNvPr>
          <p:cNvSpPr/>
          <p:nvPr/>
        </p:nvSpPr>
        <p:spPr>
          <a:xfrm>
            <a:off x="1708485" y="3436028"/>
            <a:ext cx="7916778" cy="919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1BA3BD-EB4D-66BC-474E-A6E607AFFDEB}"/>
              </a:ext>
            </a:extLst>
          </p:cNvPr>
          <p:cNvSpPr/>
          <p:nvPr/>
        </p:nvSpPr>
        <p:spPr>
          <a:xfrm>
            <a:off x="1708485" y="4956777"/>
            <a:ext cx="7916778" cy="919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F7FB67-47C9-5BCA-65C4-03D4A987526B}"/>
              </a:ext>
            </a:extLst>
          </p:cNvPr>
          <p:cNvGrpSpPr/>
          <p:nvPr/>
        </p:nvGrpSpPr>
        <p:grpSpPr>
          <a:xfrm>
            <a:off x="5749828" y="286621"/>
            <a:ext cx="5961287" cy="2572993"/>
            <a:chOff x="1766498" y="1247092"/>
            <a:chExt cx="10188888" cy="4397697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F2986ED-6F11-184B-B8BC-7CB7A7CE6C79}"/>
                </a:ext>
              </a:extLst>
            </p:cNvPr>
            <p:cNvSpPr/>
            <p:nvPr/>
          </p:nvSpPr>
          <p:spPr>
            <a:xfrm>
              <a:off x="4076769" y="1803181"/>
              <a:ext cx="783158" cy="10502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A_00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E7D3A69-E848-2707-B1C2-E30B0A52AFDB}"/>
                </a:ext>
              </a:extLst>
            </p:cNvPr>
            <p:cNvSpPr/>
            <p:nvPr/>
          </p:nvSpPr>
          <p:spPr>
            <a:xfrm>
              <a:off x="4892414" y="1977829"/>
              <a:ext cx="783158" cy="10502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A_01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8064419-22C5-5D5A-9A5E-454913A838D0}"/>
                </a:ext>
              </a:extLst>
            </p:cNvPr>
            <p:cNvSpPr/>
            <p:nvPr/>
          </p:nvSpPr>
          <p:spPr>
            <a:xfrm>
              <a:off x="5689600" y="2171893"/>
              <a:ext cx="783158" cy="10502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A_02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80F12D3-4FBB-61BF-AE7D-AEEED04F51A4}"/>
                </a:ext>
              </a:extLst>
            </p:cNvPr>
            <p:cNvSpPr/>
            <p:nvPr/>
          </p:nvSpPr>
          <p:spPr>
            <a:xfrm>
              <a:off x="6511562" y="2337522"/>
              <a:ext cx="783158" cy="10502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A_03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1CEAA1B-365C-21C3-F8E0-979AE0E4AEDA}"/>
                </a:ext>
              </a:extLst>
            </p:cNvPr>
            <p:cNvSpPr/>
            <p:nvPr/>
          </p:nvSpPr>
          <p:spPr>
            <a:xfrm>
              <a:off x="7332496" y="2568330"/>
              <a:ext cx="783158" cy="10502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B_00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AB6FDF7-FE4E-A2A9-72F5-02A33C747EB7}"/>
                </a:ext>
              </a:extLst>
            </p:cNvPr>
            <p:cNvSpPr/>
            <p:nvPr/>
          </p:nvSpPr>
          <p:spPr>
            <a:xfrm>
              <a:off x="8135032" y="2762608"/>
              <a:ext cx="783158" cy="10502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B_01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6F4D1BD-3005-4EBF-1242-01394A220239}"/>
                </a:ext>
              </a:extLst>
            </p:cNvPr>
            <p:cNvSpPr/>
            <p:nvPr/>
          </p:nvSpPr>
          <p:spPr>
            <a:xfrm>
              <a:off x="8978385" y="2928020"/>
              <a:ext cx="783158" cy="105021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C_00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9214139-A95D-1E0C-927B-7D195A9A8B56}"/>
                </a:ext>
              </a:extLst>
            </p:cNvPr>
            <p:cNvSpPr/>
            <p:nvPr/>
          </p:nvSpPr>
          <p:spPr>
            <a:xfrm>
              <a:off x="9775571" y="3122084"/>
              <a:ext cx="783158" cy="105021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C_01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355837D-293D-B77D-8D9F-119E3085DF82}"/>
                </a:ext>
              </a:extLst>
            </p:cNvPr>
            <p:cNvSpPr/>
            <p:nvPr/>
          </p:nvSpPr>
          <p:spPr>
            <a:xfrm>
              <a:off x="10597533" y="3287713"/>
              <a:ext cx="783158" cy="105021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C_02</a:t>
              </a:r>
            </a:p>
            <a:p>
              <a:pPr algn="ctr"/>
              <a:r>
                <a:rPr lang="en-US" altLang="ko-KR" sz="800" b="1" dirty="0"/>
                <a:t>.wav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C69F2BC-9698-F757-3E72-4D9AE0D62F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3417" y="1548473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581796D-AFFB-D7A4-E829-78686BF6C239}"/>
                </a:ext>
              </a:extLst>
            </p:cNvPr>
            <p:cNvCxnSpPr>
              <a:cxnSpLocks/>
            </p:cNvCxnSpPr>
            <p:nvPr/>
          </p:nvCxnSpPr>
          <p:spPr>
            <a:xfrm>
              <a:off x="5122314" y="1759143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2CC885A-4001-035E-3D65-39837EE94EC7}"/>
                </a:ext>
              </a:extLst>
            </p:cNvPr>
            <p:cNvCxnSpPr>
              <a:cxnSpLocks/>
            </p:cNvCxnSpPr>
            <p:nvPr/>
          </p:nvCxnSpPr>
          <p:spPr>
            <a:xfrm>
              <a:off x="5937959" y="1956805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ADEF0FF-2E0C-CA7F-74BE-93AA3FF08D23}"/>
                </a:ext>
              </a:extLst>
            </p:cNvPr>
            <p:cNvCxnSpPr>
              <a:cxnSpLocks/>
            </p:cNvCxnSpPr>
            <p:nvPr/>
          </p:nvCxnSpPr>
          <p:spPr>
            <a:xfrm>
              <a:off x="6785882" y="2158439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2317E96-B8B7-052B-38BE-8B7B9E24C9FB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80" y="2363384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4CC4E38-B413-F90F-01F1-39D8ABDE1835}"/>
                </a:ext>
              </a:extLst>
            </p:cNvPr>
            <p:cNvCxnSpPr>
              <a:cxnSpLocks/>
            </p:cNvCxnSpPr>
            <p:nvPr/>
          </p:nvCxnSpPr>
          <p:spPr>
            <a:xfrm>
              <a:off x="8339804" y="2547520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AED556B-195B-586A-2528-FA3FEBB51A9E}"/>
                </a:ext>
              </a:extLst>
            </p:cNvPr>
            <p:cNvCxnSpPr>
              <a:cxnSpLocks/>
            </p:cNvCxnSpPr>
            <p:nvPr/>
          </p:nvCxnSpPr>
          <p:spPr>
            <a:xfrm>
              <a:off x="9201620" y="2732734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EC966E1-2FCD-3D7C-12FF-AF6EE66CD4C0}"/>
                </a:ext>
              </a:extLst>
            </p:cNvPr>
            <p:cNvCxnSpPr>
              <a:cxnSpLocks/>
            </p:cNvCxnSpPr>
            <p:nvPr/>
          </p:nvCxnSpPr>
          <p:spPr>
            <a:xfrm>
              <a:off x="9972544" y="2926575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E5CBD02-2912-1D64-05C4-BCE1F5E296BB}"/>
                </a:ext>
              </a:extLst>
            </p:cNvPr>
            <p:cNvCxnSpPr>
              <a:cxnSpLocks/>
            </p:cNvCxnSpPr>
            <p:nvPr/>
          </p:nvCxnSpPr>
          <p:spPr>
            <a:xfrm>
              <a:off x="10882564" y="3120954"/>
              <a:ext cx="728848" cy="1625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C1087C-CFDC-41DD-569C-546FD707CAD3}"/>
                </a:ext>
              </a:extLst>
            </p:cNvPr>
            <p:cNvSpPr txBox="1"/>
            <p:nvPr/>
          </p:nvSpPr>
          <p:spPr>
            <a:xfrm>
              <a:off x="4095447" y="1247092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1171D5-493C-F20F-60D7-877E53BC12D6}"/>
                </a:ext>
              </a:extLst>
            </p:cNvPr>
            <p:cNvSpPr txBox="1"/>
            <p:nvPr/>
          </p:nvSpPr>
          <p:spPr>
            <a:xfrm>
              <a:off x="4939453" y="1479077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ABDF38-B25E-8CE1-003D-E712B9CAD2ED}"/>
                </a:ext>
              </a:extLst>
            </p:cNvPr>
            <p:cNvSpPr txBox="1"/>
            <p:nvPr/>
          </p:nvSpPr>
          <p:spPr>
            <a:xfrm>
              <a:off x="5834957" y="1699545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7B8FC4-7AA5-A688-FCFA-3E944C39F9F8}"/>
                </a:ext>
              </a:extLst>
            </p:cNvPr>
            <p:cNvSpPr txBox="1"/>
            <p:nvPr/>
          </p:nvSpPr>
          <p:spPr>
            <a:xfrm>
              <a:off x="6629936" y="1847966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6881EB-2877-9E2D-5501-C22045930440}"/>
                </a:ext>
              </a:extLst>
            </p:cNvPr>
            <p:cNvSpPr txBox="1"/>
            <p:nvPr/>
          </p:nvSpPr>
          <p:spPr>
            <a:xfrm>
              <a:off x="7405970" y="2126201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D36062-EE87-37F6-4DC0-654AB259B62F}"/>
                </a:ext>
              </a:extLst>
            </p:cNvPr>
            <p:cNvSpPr txBox="1"/>
            <p:nvPr/>
          </p:nvSpPr>
          <p:spPr>
            <a:xfrm>
              <a:off x="8155021" y="2290262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D2C666-8346-1CDC-7AC5-2E6A61ECC748}"/>
                </a:ext>
              </a:extLst>
            </p:cNvPr>
            <p:cNvSpPr txBox="1"/>
            <p:nvPr/>
          </p:nvSpPr>
          <p:spPr>
            <a:xfrm>
              <a:off x="9057661" y="2483260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3CC183-3CAF-4436-BA54-62A241A39BF7}"/>
                </a:ext>
              </a:extLst>
            </p:cNvPr>
            <p:cNvSpPr txBox="1"/>
            <p:nvPr/>
          </p:nvSpPr>
          <p:spPr>
            <a:xfrm>
              <a:off x="9804494" y="2677323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C6D31C-B119-47F4-299C-0DA0785B2874}"/>
                </a:ext>
              </a:extLst>
            </p:cNvPr>
            <p:cNvSpPr txBox="1"/>
            <p:nvPr/>
          </p:nvSpPr>
          <p:spPr>
            <a:xfrm>
              <a:off x="10679784" y="2826816"/>
              <a:ext cx="1275602" cy="341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</a:rPr>
                <a:t>60s</a:t>
              </a:r>
              <a:endParaRPr lang="ko-KR" altLang="en-US" sz="7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101DDF2-7245-F1C2-D5BC-AA39D7D80970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2447638" y="2821814"/>
              <a:ext cx="1998397" cy="141699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FDB4FA4-2043-25D6-24ED-BF9AB81B8AA2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>
              <a:off x="3072159" y="2978749"/>
              <a:ext cx="2085736" cy="139384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65C94F6-8A62-E913-11AD-B416084F8FCA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H="1">
              <a:off x="3690423" y="3182217"/>
              <a:ext cx="2345224" cy="13241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07BDF95-59E5-438A-ED81-47EA439738CC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4314944" y="3357532"/>
              <a:ext cx="2555624" cy="131236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50BABB9-37DC-BBED-4580-AB212488453D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>
              <a:off x="4939465" y="3586616"/>
              <a:ext cx="2705428" cy="12170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A4BAF23-268A-130A-4DB5-398DCE96EF65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 flipH="1">
              <a:off x="5557729" y="3760489"/>
              <a:ext cx="2874634" cy="117696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FD89549-286E-E8E6-A7CF-F4FE4731915C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H="1">
              <a:off x="6189479" y="3939960"/>
              <a:ext cx="3112591" cy="116613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D930326-3FCE-5862-B0AB-BC4B383D0A40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6814000" y="4163849"/>
              <a:ext cx="3368963" cy="1076026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BB9CC38-035C-A781-0901-193EC2897B1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7432264" y="4306076"/>
              <a:ext cx="3556848" cy="106758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91C5ACCC-4804-E6B2-95A6-98F3691A1995}"/>
                </a:ext>
              </a:extLst>
            </p:cNvPr>
            <p:cNvSpPr/>
            <p:nvPr/>
          </p:nvSpPr>
          <p:spPr>
            <a:xfrm>
              <a:off x="1790104" y="3967680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EED90BD3-26B4-C347-4F61-580B60F5EE2E}"/>
                </a:ext>
              </a:extLst>
            </p:cNvPr>
            <p:cNvSpPr/>
            <p:nvPr/>
          </p:nvSpPr>
          <p:spPr>
            <a:xfrm>
              <a:off x="1766498" y="3630364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D117653-9B3B-80A3-23AD-88DE8F0DEBE7}"/>
                </a:ext>
              </a:extLst>
            </p:cNvPr>
            <p:cNvSpPr/>
            <p:nvPr/>
          </p:nvSpPr>
          <p:spPr>
            <a:xfrm>
              <a:off x="2414625" y="4101462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9C566CC-C172-F2FA-38C1-6D5580C3985E}"/>
                </a:ext>
              </a:extLst>
            </p:cNvPr>
            <p:cNvSpPr/>
            <p:nvPr/>
          </p:nvSpPr>
          <p:spPr>
            <a:xfrm>
              <a:off x="2391019" y="3764146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5EB92212-AD8B-0101-AC26-BD0E3ABE7E2D}"/>
                </a:ext>
              </a:extLst>
            </p:cNvPr>
            <p:cNvSpPr/>
            <p:nvPr/>
          </p:nvSpPr>
          <p:spPr>
            <a:xfrm>
              <a:off x="3032889" y="4235244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2C0999-5B5C-808C-38D2-E3B32DBF1EC7}"/>
                </a:ext>
              </a:extLst>
            </p:cNvPr>
            <p:cNvSpPr/>
            <p:nvPr/>
          </p:nvSpPr>
          <p:spPr>
            <a:xfrm>
              <a:off x="3009283" y="3897928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B03690C-7A00-A00D-9242-3F20AEFD1FD4}"/>
                </a:ext>
              </a:extLst>
            </p:cNvPr>
            <p:cNvSpPr/>
            <p:nvPr/>
          </p:nvSpPr>
          <p:spPr>
            <a:xfrm>
              <a:off x="3657410" y="4398760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FAC273D-828D-A24A-9260-9A852731A7A5}"/>
                </a:ext>
              </a:extLst>
            </p:cNvPr>
            <p:cNvSpPr/>
            <p:nvPr/>
          </p:nvSpPr>
          <p:spPr>
            <a:xfrm>
              <a:off x="3633804" y="4061444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872FEB0-FC26-6EB6-4AFC-2402F87A53CB}"/>
                </a:ext>
              </a:extLst>
            </p:cNvPr>
            <p:cNvSpPr/>
            <p:nvPr/>
          </p:nvSpPr>
          <p:spPr>
            <a:xfrm>
              <a:off x="4281931" y="4532542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3C2F4CBC-DFD7-AFFA-7167-77033B49DA1E}"/>
                </a:ext>
              </a:extLst>
            </p:cNvPr>
            <p:cNvSpPr/>
            <p:nvPr/>
          </p:nvSpPr>
          <p:spPr>
            <a:xfrm>
              <a:off x="4258325" y="4195226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E75519CB-8116-A0F2-0C25-C100BC4CE9F2}"/>
                </a:ext>
              </a:extLst>
            </p:cNvPr>
            <p:cNvSpPr/>
            <p:nvPr/>
          </p:nvSpPr>
          <p:spPr>
            <a:xfrm>
              <a:off x="4900195" y="4666324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463E228-2A29-BE39-F722-FC9BA0B597B8}"/>
                </a:ext>
              </a:extLst>
            </p:cNvPr>
            <p:cNvSpPr/>
            <p:nvPr/>
          </p:nvSpPr>
          <p:spPr>
            <a:xfrm>
              <a:off x="4876589" y="4329008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C5FAD47-51F3-CBE5-9530-DC0A25F45684}"/>
                </a:ext>
              </a:extLst>
            </p:cNvPr>
            <p:cNvSpPr/>
            <p:nvPr/>
          </p:nvSpPr>
          <p:spPr>
            <a:xfrm>
              <a:off x="5531945" y="4834961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35AFE06-2306-E818-8025-29CE6C5B0CBA}"/>
                </a:ext>
              </a:extLst>
            </p:cNvPr>
            <p:cNvSpPr/>
            <p:nvPr/>
          </p:nvSpPr>
          <p:spPr>
            <a:xfrm>
              <a:off x="5508339" y="4497645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42DD8D9-35EA-4D60-7217-F734325277C2}"/>
                </a:ext>
              </a:extLst>
            </p:cNvPr>
            <p:cNvSpPr/>
            <p:nvPr/>
          </p:nvSpPr>
          <p:spPr>
            <a:xfrm>
              <a:off x="6156466" y="4968743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E179851-82B7-C91B-C905-C818FD321EF8}"/>
                </a:ext>
              </a:extLst>
            </p:cNvPr>
            <p:cNvSpPr/>
            <p:nvPr/>
          </p:nvSpPr>
          <p:spPr>
            <a:xfrm>
              <a:off x="6132860" y="4631427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1F3B0E1-37DA-357A-8F46-A559828CDE0C}"/>
                </a:ext>
              </a:extLst>
            </p:cNvPr>
            <p:cNvSpPr/>
            <p:nvPr/>
          </p:nvSpPr>
          <p:spPr>
            <a:xfrm>
              <a:off x="6774730" y="5102525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MF</a:t>
              </a:r>
            </a:p>
            <a:p>
              <a:pPr algn="ctr"/>
              <a:r>
                <a:rPr lang="en-US" altLang="ko-KR" sz="800" b="1" dirty="0"/>
                <a:t>CC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BD5B7001-55E9-72A5-879D-CB6B4C6CDA0D}"/>
                </a:ext>
              </a:extLst>
            </p:cNvPr>
            <p:cNvSpPr/>
            <p:nvPr/>
          </p:nvSpPr>
          <p:spPr>
            <a:xfrm>
              <a:off x="6751124" y="4765209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25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16758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preprocess.py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EFF7D-EC05-CAF2-1BD8-575699BB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86" y="3239282"/>
            <a:ext cx="10012172" cy="261021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700D756-5A16-2361-619B-3B1287F97D76}"/>
              </a:ext>
            </a:extLst>
          </p:cNvPr>
          <p:cNvGrpSpPr/>
          <p:nvPr/>
        </p:nvGrpSpPr>
        <p:grpSpPr>
          <a:xfrm>
            <a:off x="5969919" y="511007"/>
            <a:ext cx="5203407" cy="2363501"/>
            <a:chOff x="812382" y="3630364"/>
            <a:chExt cx="6619882" cy="300689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87F0BAF-25FF-ED42-9B42-E08DC7D703AE}"/>
                </a:ext>
              </a:extLst>
            </p:cNvPr>
            <p:cNvSpPr/>
            <p:nvPr/>
          </p:nvSpPr>
          <p:spPr>
            <a:xfrm>
              <a:off x="1790104" y="3967680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EA7DB5B-E9D4-98AE-D497-E8E412C4FCEF}"/>
                </a:ext>
              </a:extLst>
            </p:cNvPr>
            <p:cNvSpPr/>
            <p:nvPr/>
          </p:nvSpPr>
          <p:spPr>
            <a:xfrm>
              <a:off x="1766498" y="3630364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B843C6D-D617-0A9A-56DF-FA9A65B98DBB}"/>
                </a:ext>
              </a:extLst>
            </p:cNvPr>
            <p:cNvSpPr/>
            <p:nvPr/>
          </p:nvSpPr>
          <p:spPr>
            <a:xfrm>
              <a:off x="2414625" y="4101462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975CF3-F5A8-6A75-B7D3-A69D3221A0D9}"/>
                </a:ext>
              </a:extLst>
            </p:cNvPr>
            <p:cNvSpPr/>
            <p:nvPr/>
          </p:nvSpPr>
          <p:spPr>
            <a:xfrm>
              <a:off x="2391019" y="3764146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9AC4375-5841-6316-574C-22A58109CA1D}"/>
                </a:ext>
              </a:extLst>
            </p:cNvPr>
            <p:cNvSpPr/>
            <p:nvPr/>
          </p:nvSpPr>
          <p:spPr>
            <a:xfrm>
              <a:off x="3032889" y="4235244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D8D74FF-3FBD-838A-DFE2-A33EA030BE40}"/>
                </a:ext>
              </a:extLst>
            </p:cNvPr>
            <p:cNvSpPr/>
            <p:nvPr/>
          </p:nvSpPr>
          <p:spPr>
            <a:xfrm>
              <a:off x="3009283" y="3897928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6A7C2CA-BA08-1D83-4872-6755046CA495}"/>
                </a:ext>
              </a:extLst>
            </p:cNvPr>
            <p:cNvSpPr/>
            <p:nvPr/>
          </p:nvSpPr>
          <p:spPr>
            <a:xfrm>
              <a:off x="3657410" y="4398760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0C58065-E236-3B94-03BC-B8B7CE55793E}"/>
                </a:ext>
              </a:extLst>
            </p:cNvPr>
            <p:cNvSpPr/>
            <p:nvPr/>
          </p:nvSpPr>
          <p:spPr>
            <a:xfrm>
              <a:off x="3633804" y="4061444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98E4F83-5F0C-5D92-453E-EB2025CC6471}"/>
                </a:ext>
              </a:extLst>
            </p:cNvPr>
            <p:cNvSpPr/>
            <p:nvPr/>
          </p:nvSpPr>
          <p:spPr>
            <a:xfrm>
              <a:off x="4281931" y="4532542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448B23D-5E75-BD8E-9A34-C207347DE8EA}"/>
                </a:ext>
              </a:extLst>
            </p:cNvPr>
            <p:cNvSpPr/>
            <p:nvPr/>
          </p:nvSpPr>
          <p:spPr>
            <a:xfrm>
              <a:off x="4258325" y="4195226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01AF7E-D2E8-A11D-C6FB-B72A196D3C2E}"/>
                </a:ext>
              </a:extLst>
            </p:cNvPr>
            <p:cNvSpPr/>
            <p:nvPr/>
          </p:nvSpPr>
          <p:spPr>
            <a:xfrm>
              <a:off x="4900195" y="4666324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9CCA30D-D966-6C93-CEB5-E98C2512581A}"/>
                </a:ext>
              </a:extLst>
            </p:cNvPr>
            <p:cNvSpPr/>
            <p:nvPr/>
          </p:nvSpPr>
          <p:spPr>
            <a:xfrm>
              <a:off x="4876589" y="4329008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7890D9A-B8C9-586A-D226-5E9498123C8A}"/>
                </a:ext>
              </a:extLst>
            </p:cNvPr>
            <p:cNvSpPr/>
            <p:nvPr/>
          </p:nvSpPr>
          <p:spPr>
            <a:xfrm>
              <a:off x="5531945" y="4834961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9AEB4D4-032B-1692-E2BA-ADB15AB7B6A9}"/>
                </a:ext>
              </a:extLst>
            </p:cNvPr>
            <p:cNvSpPr/>
            <p:nvPr/>
          </p:nvSpPr>
          <p:spPr>
            <a:xfrm>
              <a:off x="5508339" y="4497645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5335409-F48D-9A40-C611-72AD98BB3887}"/>
                </a:ext>
              </a:extLst>
            </p:cNvPr>
            <p:cNvSpPr/>
            <p:nvPr/>
          </p:nvSpPr>
          <p:spPr>
            <a:xfrm>
              <a:off x="6156466" y="4968743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F85B693-9832-656A-0068-08ED2941F9E5}"/>
                </a:ext>
              </a:extLst>
            </p:cNvPr>
            <p:cNvSpPr/>
            <p:nvPr/>
          </p:nvSpPr>
          <p:spPr>
            <a:xfrm>
              <a:off x="6132860" y="4631427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BFA6E4D-0156-06B2-3F52-A411DD0A0C29}"/>
                </a:ext>
              </a:extLst>
            </p:cNvPr>
            <p:cNvSpPr/>
            <p:nvPr/>
          </p:nvSpPr>
          <p:spPr>
            <a:xfrm>
              <a:off x="6774730" y="5102525"/>
              <a:ext cx="657534" cy="54226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MF</a:t>
              </a:r>
            </a:p>
            <a:p>
              <a:pPr algn="ctr"/>
              <a:r>
                <a:rPr lang="en-US" altLang="ko-KR" sz="1200" b="1" dirty="0"/>
                <a:t>CC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67AB5D6-EB92-B4EF-0ECD-586690A62002}"/>
                </a:ext>
              </a:extLst>
            </p:cNvPr>
            <p:cNvSpPr/>
            <p:nvPr/>
          </p:nvSpPr>
          <p:spPr>
            <a:xfrm>
              <a:off x="6751124" y="4765209"/>
              <a:ext cx="657534" cy="35162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label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D0F9518-F1A5-E96F-805D-60CD0CF56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211" y="4419675"/>
              <a:ext cx="866324" cy="18103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B0700EE-0B2F-C78F-FB49-A2337D7DB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7010" y="5656627"/>
              <a:ext cx="4755486" cy="9806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DDB3123-9A7B-275A-9F69-B0DFFE0D3834}"/>
                </a:ext>
              </a:extLst>
            </p:cNvPr>
            <p:cNvSpPr/>
            <p:nvPr/>
          </p:nvSpPr>
          <p:spPr>
            <a:xfrm>
              <a:off x="812382" y="5181144"/>
              <a:ext cx="2050891" cy="13947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/>
                <a:t>json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70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502582" y="109058"/>
            <a:ext cx="4619480" cy="15435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  <a:endParaRPr lang="ko-KR" altLang="en-US" sz="4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활을사용하는현악기, 사람, 음악, 실내이(가) 표시된 사진&#10;&#10;자동 생성된 설명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1" r="2744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93B425BE-5210-05EE-025C-2027501E7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599482"/>
              </p:ext>
            </p:extLst>
          </p:nvPr>
        </p:nvGraphicFramePr>
        <p:xfrm>
          <a:off x="-75501" y="1249962"/>
          <a:ext cx="5775647" cy="509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50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0" y="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main.py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DD05B7-721B-3697-CA20-066198B23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705"/>
          <a:stretch/>
        </p:blipFill>
        <p:spPr>
          <a:xfrm>
            <a:off x="1074811" y="2193715"/>
            <a:ext cx="5228757" cy="3846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D55E00-50AA-5918-941C-4CD67CBD7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136" y="1499982"/>
            <a:ext cx="3158126" cy="144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B1F959-814C-74AD-D12E-6DEBF7AC6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602" y="3580408"/>
            <a:ext cx="3244661" cy="26250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63748A-039F-983B-5C63-91AA417F2E44}"/>
              </a:ext>
            </a:extLst>
          </p:cNvPr>
          <p:cNvSpPr/>
          <p:nvPr/>
        </p:nvSpPr>
        <p:spPr>
          <a:xfrm>
            <a:off x="6395602" y="425373"/>
            <a:ext cx="5627984" cy="933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Pytorch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커스텀 데이터셋 설계</a:t>
            </a:r>
          </a:p>
        </p:txBody>
      </p:sp>
    </p:spTree>
    <p:extLst>
      <p:ext uri="{BB962C8B-B14F-4D97-AF65-F5344CB8AC3E}">
        <p14:creationId xmlns:p14="http://schemas.microsoft.com/office/powerpoint/2010/main" val="283793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0" y="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1"/>
            <a:ext cx="50114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4" y="853178"/>
            <a:ext cx="5528364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main.py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63748A-039F-983B-5C63-91AA417F2E44}"/>
              </a:ext>
            </a:extLst>
          </p:cNvPr>
          <p:cNvSpPr/>
          <p:nvPr/>
        </p:nvSpPr>
        <p:spPr>
          <a:xfrm>
            <a:off x="6395602" y="425373"/>
            <a:ext cx="5627984" cy="933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Train / Validation / Test </a:t>
            </a:r>
            <a:r>
              <a:rPr lang="ko-KR" altLang="en-US" sz="2800" b="1" dirty="0"/>
              <a:t>나누기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B968C-E195-4A77-6D8C-95743972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77" y="1829985"/>
            <a:ext cx="9325181" cy="41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270E37C-AD0B-16B6-57B6-BAEDF6A9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0"/>
          <a:stretch/>
        </p:blipFill>
        <p:spPr>
          <a:xfrm>
            <a:off x="710383" y="1513747"/>
            <a:ext cx="4776017" cy="5219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C96855-F7CE-FF70-4255-C01625B9539A}"/>
              </a:ext>
            </a:extLst>
          </p:cNvPr>
          <p:cNvSpPr txBox="1"/>
          <p:nvPr/>
        </p:nvSpPr>
        <p:spPr>
          <a:xfrm>
            <a:off x="5604888" y="3245040"/>
            <a:ext cx="23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Input = 1x30x2584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313E7-752C-198C-2909-FF65B3D736BA}"/>
              </a:ext>
            </a:extLst>
          </p:cNvPr>
          <p:cNvGrpSpPr/>
          <p:nvPr/>
        </p:nvGrpSpPr>
        <p:grpSpPr>
          <a:xfrm>
            <a:off x="5583959" y="3409402"/>
            <a:ext cx="6692248" cy="2286533"/>
            <a:chOff x="5638172" y="853998"/>
            <a:chExt cx="6692248" cy="228653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BE26C30-479B-B53A-1BB4-04B9E657BF11}"/>
                </a:ext>
              </a:extLst>
            </p:cNvPr>
            <p:cNvGrpSpPr/>
            <p:nvPr/>
          </p:nvGrpSpPr>
          <p:grpSpPr>
            <a:xfrm>
              <a:off x="5750360" y="1340537"/>
              <a:ext cx="6047442" cy="1372188"/>
              <a:chOff x="5952945" y="886291"/>
              <a:chExt cx="6047442" cy="1372188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971D12B7-D100-796F-BC3E-594B48C55902}"/>
                  </a:ext>
                </a:extLst>
              </p:cNvPr>
              <p:cNvCxnSpPr>
                <a:cxnSpLocks/>
                <a:endCxn id="108" idx="3"/>
              </p:cNvCxnSpPr>
              <p:nvPr/>
            </p:nvCxnSpPr>
            <p:spPr>
              <a:xfrm flipV="1">
                <a:off x="11171851" y="1882910"/>
                <a:ext cx="338992" cy="3003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정육면체 97">
                <a:extLst>
                  <a:ext uri="{FF2B5EF4-FFF2-40B4-BE49-F238E27FC236}">
                    <a16:creationId xmlns:a16="http://schemas.microsoft.com/office/drawing/2014/main" id="{292E82FF-C707-6798-FFA8-CC42549EC3C6}"/>
                  </a:ext>
                </a:extLst>
              </p:cNvPr>
              <p:cNvSpPr/>
              <p:nvPr/>
            </p:nvSpPr>
            <p:spPr>
              <a:xfrm flipH="1">
                <a:off x="11104414" y="928625"/>
                <a:ext cx="730302" cy="718322"/>
              </a:xfrm>
              <a:prstGeom prst="cube">
                <a:avLst>
                  <a:gd name="adj" fmla="val 8909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정육면체 98">
                <a:extLst>
                  <a:ext uri="{FF2B5EF4-FFF2-40B4-BE49-F238E27FC236}">
                    <a16:creationId xmlns:a16="http://schemas.microsoft.com/office/drawing/2014/main" id="{191FCB80-09C1-4C53-548C-4B857C7BEF15}"/>
                  </a:ext>
                </a:extLst>
              </p:cNvPr>
              <p:cNvSpPr/>
              <p:nvPr/>
            </p:nvSpPr>
            <p:spPr>
              <a:xfrm flipH="1">
                <a:off x="11588765" y="886291"/>
                <a:ext cx="411622" cy="421131"/>
              </a:xfrm>
              <a:prstGeom prst="cube">
                <a:avLst>
                  <a:gd name="adj" fmla="val 9209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94972AA-8E55-3EA8-25BC-1A7EE9710B9D}"/>
                  </a:ext>
                </a:extLst>
              </p:cNvPr>
              <p:cNvCxnSpPr>
                <a:cxnSpLocks/>
                <a:stCxn id="108" idx="0"/>
                <a:endCxn id="98" idx="5"/>
              </p:cNvCxnSpPr>
              <p:nvPr/>
            </p:nvCxnSpPr>
            <p:spPr>
              <a:xfrm flipV="1">
                <a:off x="10742308" y="967792"/>
                <a:ext cx="362106" cy="33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4E88F263-01F3-061B-9402-2AC97C9A83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0623" y="928625"/>
                <a:ext cx="389952" cy="62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E774793-CA0D-7F9D-4E7F-E8567982A18B}"/>
                  </a:ext>
                </a:extLst>
              </p:cNvPr>
              <p:cNvCxnSpPr>
                <a:cxnSpLocks/>
                <a:stCxn id="98" idx="2"/>
                <a:endCxn id="99" idx="4"/>
              </p:cNvCxnSpPr>
              <p:nvPr/>
            </p:nvCxnSpPr>
            <p:spPr>
              <a:xfrm flipV="1">
                <a:off x="11834716" y="1286404"/>
                <a:ext cx="133145" cy="321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835865C1-A834-6D1C-19DE-E8FC99AA173C}"/>
                  </a:ext>
                </a:extLst>
              </p:cNvPr>
              <p:cNvSpPr/>
              <p:nvPr/>
            </p:nvSpPr>
            <p:spPr>
              <a:xfrm flipH="1">
                <a:off x="5952945" y="1884863"/>
                <a:ext cx="821639" cy="373616"/>
              </a:xfrm>
              <a:prstGeom prst="cube">
                <a:avLst>
                  <a:gd name="adj" fmla="val 1159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정육면체 96">
                <a:extLst>
                  <a:ext uri="{FF2B5EF4-FFF2-40B4-BE49-F238E27FC236}">
                    <a16:creationId xmlns:a16="http://schemas.microsoft.com/office/drawing/2014/main" id="{52C8F507-DD7D-C1C8-3488-89570DF312FE}"/>
                  </a:ext>
                </a:extLst>
              </p:cNvPr>
              <p:cNvSpPr/>
              <p:nvPr/>
            </p:nvSpPr>
            <p:spPr>
              <a:xfrm flipH="1">
                <a:off x="10135404" y="1170803"/>
                <a:ext cx="1066124" cy="1020670"/>
              </a:xfrm>
              <a:prstGeom prst="cube">
                <a:avLst>
                  <a:gd name="adj" fmla="val 64353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DC1E4E43-DA09-7CAB-8B51-A3FE7E920545}"/>
                  </a:ext>
                </a:extLst>
              </p:cNvPr>
              <p:cNvSpPr/>
              <p:nvPr/>
            </p:nvSpPr>
            <p:spPr>
              <a:xfrm flipH="1">
                <a:off x="9399289" y="1361783"/>
                <a:ext cx="1105604" cy="846498"/>
              </a:xfrm>
              <a:prstGeom prst="cube">
                <a:avLst>
                  <a:gd name="adj" fmla="val 6035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04A37B46-B0D0-47BE-5323-DCB3188BCDDF}"/>
                  </a:ext>
                </a:extLst>
              </p:cNvPr>
              <p:cNvSpPr/>
              <p:nvPr/>
            </p:nvSpPr>
            <p:spPr>
              <a:xfrm flipH="1">
                <a:off x="8499258" y="1390594"/>
                <a:ext cx="1105604" cy="846498"/>
              </a:xfrm>
              <a:prstGeom prst="cube">
                <a:avLst>
                  <a:gd name="adj" fmla="val 5412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F9FFAB9A-68D6-1D34-5408-BCB19E5EEBCA}"/>
                  </a:ext>
                </a:extLst>
              </p:cNvPr>
              <p:cNvSpPr/>
              <p:nvPr/>
            </p:nvSpPr>
            <p:spPr>
              <a:xfrm flipH="1">
                <a:off x="7704671" y="1562748"/>
                <a:ext cx="1035070" cy="664885"/>
              </a:xfrm>
              <a:prstGeom prst="cube">
                <a:avLst>
                  <a:gd name="adj" fmla="val 4635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337FFCE2-4C77-3841-4D2C-22F048C99993}"/>
                  </a:ext>
                </a:extLst>
              </p:cNvPr>
              <p:cNvSpPr/>
              <p:nvPr/>
            </p:nvSpPr>
            <p:spPr>
              <a:xfrm flipH="1">
                <a:off x="6879760" y="1764999"/>
                <a:ext cx="858467" cy="478721"/>
              </a:xfrm>
              <a:prstGeom prst="cube">
                <a:avLst>
                  <a:gd name="adj" fmla="val 3435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B419F425-C1A6-1EF8-09F0-426608E60735}"/>
                  </a:ext>
                </a:extLst>
              </p:cNvPr>
              <p:cNvSpPr/>
              <p:nvPr/>
            </p:nvSpPr>
            <p:spPr>
              <a:xfrm flipH="1">
                <a:off x="10695275" y="1001704"/>
                <a:ext cx="862601" cy="881206"/>
              </a:xfrm>
              <a:prstGeom prst="cube">
                <a:avLst>
                  <a:gd name="adj" fmla="val 8909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1F00225A-AE08-BAD3-A738-5E389CC18908}"/>
                  </a:ext>
                </a:extLst>
              </p:cNvPr>
              <p:cNvCxnSpPr>
                <a:cxnSpLocks/>
                <a:stCxn id="108" idx="3"/>
                <a:endCxn id="98" idx="4"/>
              </p:cNvCxnSpPr>
              <p:nvPr/>
            </p:nvCxnSpPr>
            <p:spPr>
              <a:xfrm flipV="1">
                <a:off x="11510843" y="1607780"/>
                <a:ext cx="233560" cy="2751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1099282-31DE-E241-9D5A-FF287F1A3023}"/>
                  </a:ext>
                </a:extLst>
              </p:cNvPr>
              <p:cNvCxnSpPr>
                <a:cxnSpLocks/>
                <a:endCxn id="108" idx="5"/>
              </p:cNvCxnSpPr>
              <p:nvPr/>
            </p:nvCxnSpPr>
            <p:spPr>
              <a:xfrm flipV="1">
                <a:off x="10548237" y="1058040"/>
                <a:ext cx="147038" cy="152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126987-8128-8BB8-B54E-77FDDB4B0EF6}"/>
                </a:ext>
              </a:extLst>
            </p:cNvPr>
            <p:cNvSpPr txBox="1"/>
            <p:nvPr/>
          </p:nvSpPr>
          <p:spPr>
            <a:xfrm>
              <a:off x="5638172" y="2832754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2x30x1292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94EE9-92B1-B581-1246-4F631520FB11}"/>
                </a:ext>
              </a:extLst>
            </p:cNvPr>
            <p:cNvSpPr txBox="1"/>
            <p:nvPr/>
          </p:nvSpPr>
          <p:spPr>
            <a:xfrm>
              <a:off x="6637572" y="2742248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4x30x646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AA5FE7-0EE0-E718-6D08-0E8B8C133A2A}"/>
                </a:ext>
              </a:extLst>
            </p:cNvPr>
            <p:cNvSpPr txBox="1"/>
            <p:nvPr/>
          </p:nvSpPr>
          <p:spPr>
            <a:xfrm>
              <a:off x="7571399" y="2725234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8x30x323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B1274F-2EA4-EF22-39C4-2D12BCBD0FBD}"/>
                </a:ext>
              </a:extLst>
            </p:cNvPr>
            <p:cNvSpPr txBox="1"/>
            <p:nvPr/>
          </p:nvSpPr>
          <p:spPr>
            <a:xfrm>
              <a:off x="8551261" y="2688610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16x30x161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03E9DC-F72B-780A-50F1-DDB897A775D4}"/>
                </a:ext>
              </a:extLst>
            </p:cNvPr>
            <p:cNvSpPr txBox="1"/>
            <p:nvPr/>
          </p:nvSpPr>
          <p:spPr>
            <a:xfrm>
              <a:off x="9493729" y="2669411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16x30x80</a:t>
              </a:r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A96C4F-40CC-E4E9-CAAF-576B30AE3AC5}"/>
                </a:ext>
              </a:extLst>
            </p:cNvPr>
            <p:cNvSpPr txBox="1"/>
            <p:nvPr/>
          </p:nvSpPr>
          <p:spPr>
            <a:xfrm>
              <a:off x="10375285" y="2670073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16x30x40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3E2991-756B-AEE3-ADA8-E68F359804E0}"/>
                </a:ext>
              </a:extLst>
            </p:cNvPr>
            <p:cNvSpPr txBox="1"/>
            <p:nvPr/>
          </p:nvSpPr>
          <p:spPr>
            <a:xfrm>
              <a:off x="9435841" y="1155633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19200</a:t>
              </a:r>
              <a:endParaRPr lang="ko-KR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1A2D28-F824-A01F-85B8-A95D5C58DD61}"/>
                </a:ext>
              </a:extLst>
            </p:cNvPr>
            <p:cNvSpPr txBox="1"/>
            <p:nvPr/>
          </p:nvSpPr>
          <p:spPr>
            <a:xfrm>
              <a:off x="9981131" y="1089121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4096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9F901D-9A31-777E-474A-936A1E081E6B}"/>
                </a:ext>
              </a:extLst>
            </p:cNvPr>
            <p:cNvSpPr txBox="1"/>
            <p:nvPr/>
          </p:nvSpPr>
          <p:spPr>
            <a:xfrm>
              <a:off x="10492690" y="1043855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256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427DAB-534E-3FF8-F604-8C4CDC305DE0}"/>
                </a:ext>
              </a:extLst>
            </p:cNvPr>
            <p:cNvSpPr txBox="1"/>
            <p:nvPr/>
          </p:nvSpPr>
          <p:spPr>
            <a:xfrm>
              <a:off x="11213237" y="1228350"/>
              <a:ext cx="1117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21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E7AFE-CA73-D9D8-CEB3-DAF23E702B32}"/>
                </a:ext>
              </a:extLst>
            </p:cNvPr>
            <p:cNvSpPr txBox="1"/>
            <p:nvPr/>
          </p:nvSpPr>
          <p:spPr>
            <a:xfrm>
              <a:off x="5750360" y="1877390"/>
              <a:ext cx="7364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Conv +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C76D00-790B-234A-2931-2A58E7B0F4D7}"/>
                </a:ext>
              </a:extLst>
            </p:cNvPr>
            <p:cNvSpPr txBox="1"/>
            <p:nvPr/>
          </p:nvSpPr>
          <p:spPr>
            <a:xfrm>
              <a:off x="6636965" y="1784383"/>
              <a:ext cx="12206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Conv +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EF233B-1433-EF97-66F9-BEFBCB0332F1}"/>
                </a:ext>
              </a:extLst>
            </p:cNvPr>
            <p:cNvSpPr txBox="1"/>
            <p:nvPr/>
          </p:nvSpPr>
          <p:spPr>
            <a:xfrm>
              <a:off x="7523570" y="1508003"/>
              <a:ext cx="12206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Conv +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CF8128-607D-031C-C63D-15C895FC094A}"/>
                </a:ext>
              </a:extLst>
            </p:cNvPr>
            <p:cNvSpPr txBox="1"/>
            <p:nvPr/>
          </p:nvSpPr>
          <p:spPr>
            <a:xfrm>
              <a:off x="8322584" y="1477114"/>
              <a:ext cx="12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B16776-9D12-B49F-3ABB-B947D68E6968}"/>
                </a:ext>
              </a:extLst>
            </p:cNvPr>
            <p:cNvSpPr txBox="1"/>
            <p:nvPr/>
          </p:nvSpPr>
          <p:spPr>
            <a:xfrm>
              <a:off x="9146138" y="1476452"/>
              <a:ext cx="12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F388F1-C07E-CA2B-FDFD-8076A7259BDD}"/>
                </a:ext>
              </a:extLst>
            </p:cNvPr>
            <p:cNvSpPr txBox="1"/>
            <p:nvPr/>
          </p:nvSpPr>
          <p:spPr>
            <a:xfrm>
              <a:off x="9795081" y="1337870"/>
              <a:ext cx="12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FF0000"/>
                  </a:solidFill>
                </a:rPr>
                <a:t>maxpool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D6B7ED-E1F4-73EE-3E66-EB35D405DC74}"/>
                </a:ext>
              </a:extLst>
            </p:cNvPr>
            <p:cNvSpPr txBox="1"/>
            <p:nvPr/>
          </p:nvSpPr>
          <p:spPr>
            <a:xfrm>
              <a:off x="10063463" y="853998"/>
              <a:ext cx="12206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Flatten -&gt; FCN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EEE63882-E56D-9B34-C358-7F0F247B1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630"/>
          <a:stretch/>
        </p:blipFill>
        <p:spPr>
          <a:xfrm>
            <a:off x="6137975" y="1198128"/>
            <a:ext cx="4819799" cy="15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746B85-B3DD-7A0F-E8E5-2FFF248A2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/>
          <a:stretch/>
        </p:blipFill>
        <p:spPr>
          <a:xfrm>
            <a:off x="1185237" y="2041457"/>
            <a:ext cx="4716830" cy="31601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E499F5-E3D2-51AC-8548-2A24B3661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20" y="397129"/>
            <a:ext cx="4324954" cy="3038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E0A717-AB28-0F0C-0E76-CAACE58C8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20" y="3436028"/>
            <a:ext cx="451548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5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4312998-297A-26DC-29EB-5FAC5D1CB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4"/>
          <a:stretch/>
        </p:blipFill>
        <p:spPr>
          <a:xfrm>
            <a:off x="813493" y="1668521"/>
            <a:ext cx="4629796" cy="461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81C842-0DD2-FCBA-746C-8F8B891076DD}"/>
              </a:ext>
            </a:extLst>
          </p:cNvPr>
          <p:cNvGrpSpPr/>
          <p:nvPr/>
        </p:nvGrpSpPr>
        <p:grpSpPr>
          <a:xfrm>
            <a:off x="6363856" y="1786852"/>
            <a:ext cx="4472856" cy="2996073"/>
            <a:chOff x="6982692" y="595288"/>
            <a:chExt cx="4472856" cy="2996073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71D12B7-D100-796F-BC3E-594B48C5590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11312560" y="1998425"/>
              <a:ext cx="36969" cy="46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정육면체 93">
              <a:extLst>
                <a:ext uri="{FF2B5EF4-FFF2-40B4-BE49-F238E27FC236}">
                  <a16:creationId xmlns:a16="http://schemas.microsoft.com/office/drawing/2014/main" id="{04A37B46-B0D0-47BE-5323-DCB3188BCDDF}"/>
                </a:ext>
              </a:extLst>
            </p:cNvPr>
            <p:cNvSpPr/>
            <p:nvPr/>
          </p:nvSpPr>
          <p:spPr>
            <a:xfrm flipH="1">
              <a:off x="8192025" y="1435835"/>
              <a:ext cx="1776950" cy="2012208"/>
            </a:xfrm>
            <a:prstGeom prst="cube">
              <a:avLst>
                <a:gd name="adj" fmla="val 8665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정육면체 92">
              <a:extLst>
                <a:ext uri="{FF2B5EF4-FFF2-40B4-BE49-F238E27FC236}">
                  <a16:creationId xmlns:a16="http://schemas.microsoft.com/office/drawing/2014/main" id="{F9FFAB9A-68D6-1D34-5408-BCB19E5EEBCA}"/>
                </a:ext>
              </a:extLst>
            </p:cNvPr>
            <p:cNvSpPr/>
            <p:nvPr/>
          </p:nvSpPr>
          <p:spPr>
            <a:xfrm flipH="1">
              <a:off x="7856166" y="2079014"/>
              <a:ext cx="1221971" cy="1204172"/>
            </a:xfrm>
            <a:prstGeom prst="cube">
              <a:avLst>
                <a:gd name="adj" fmla="val 7290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정육면체 91">
              <a:extLst>
                <a:ext uri="{FF2B5EF4-FFF2-40B4-BE49-F238E27FC236}">
                  <a16:creationId xmlns:a16="http://schemas.microsoft.com/office/drawing/2014/main" id="{337FFCE2-4C77-3841-4D2C-22F048C99993}"/>
                </a:ext>
              </a:extLst>
            </p:cNvPr>
            <p:cNvSpPr/>
            <p:nvPr/>
          </p:nvSpPr>
          <p:spPr>
            <a:xfrm flipH="1">
              <a:off x="7601967" y="2600274"/>
              <a:ext cx="566549" cy="494888"/>
            </a:xfrm>
            <a:prstGeom prst="cube">
              <a:avLst>
                <a:gd name="adj" fmla="val 4353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정육면체 96">
              <a:extLst>
                <a:ext uri="{FF2B5EF4-FFF2-40B4-BE49-F238E27FC236}">
                  <a16:creationId xmlns:a16="http://schemas.microsoft.com/office/drawing/2014/main" id="{52C8F507-DD7D-C1C8-3488-89570DF312FE}"/>
                </a:ext>
              </a:extLst>
            </p:cNvPr>
            <p:cNvSpPr/>
            <p:nvPr/>
          </p:nvSpPr>
          <p:spPr>
            <a:xfrm flipH="1">
              <a:off x="8422715" y="595288"/>
              <a:ext cx="2474184" cy="2996073"/>
            </a:xfrm>
            <a:prstGeom prst="cube">
              <a:avLst>
                <a:gd name="adj" fmla="val 97307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정육면체 97">
              <a:extLst>
                <a:ext uri="{FF2B5EF4-FFF2-40B4-BE49-F238E27FC236}">
                  <a16:creationId xmlns:a16="http://schemas.microsoft.com/office/drawing/2014/main" id="{292E82FF-C707-6798-FFA8-CC42549EC3C6}"/>
                </a:ext>
              </a:extLst>
            </p:cNvPr>
            <p:cNvSpPr/>
            <p:nvPr/>
          </p:nvSpPr>
          <p:spPr>
            <a:xfrm flipH="1">
              <a:off x="10708138" y="1298704"/>
              <a:ext cx="699297" cy="697228"/>
            </a:xfrm>
            <a:prstGeom prst="cube">
              <a:avLst>
                <a:gd name="adj" fmla="val 92098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정육면체 98">
              <a:extLst>
                <a:ext uri="{FF2B5EF4-FFF2-40B4-BE49-F238E27FC236}">
                  <a16:creationId xmlns:a16="http://schemas.microsoft.com/office/drawing/2014/main" id="{191FCB80-09C1-4C53-548C-4B857C7BEF15}"/>
                </a:ext>
              </a:extLst>
            </p:cNvPr>
            <p:cNvSpPr/>
            <p:nvPr/>
          </p:nvSpPr>
          <p:spPr>
            <a:xfrm flipH="1">
              <a:off x="11136450" y="1278987"/>
              <a:ext cx="319098" cy="318154"/>
            </a:xfrm>
            <a:prstGeom prst="cube">
              <a:avLst>
                <a:gd name="adj" fmla="val 9209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94972AA-8E55-3EA8-25BC-1A7EE9710B9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7506" y="1126122"/>
              <a:ext cx="511567" cy="230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E88F263-01F3-061B-9402-2AC97C9A834E}"/>
                </a:ext>
              </a:extLst>
            </p:cNvPr>
            <p:cNvCxnSpPr>
              <a:cxnSpLocks/>
              <a:endCxn id="99" idx="5"/>
            </p:cNvCxnSpPr>
            <p:nvPr/>
          </p:nvCxnSpPr>
          <p:spPr>
            <a:xfrm flipV="1">
              <a:off x="10750601" y="1292342"/>
              <a:ext cx="385850" cy="6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E774793-CA0D-7F9D-4E7F-E8567982A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8370" y="1585398"/>
              <a:ext cx="14520" cy="3997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835865C1-A834-6D1C-19DE-E8FC99AA173C}"/>
                </a:ext>
              </a:extLst>
            </p:cNvPr>
            <p:cNvSpPr/>
            <p:nvPr/>
          </p:nvSpPr>
          <p:spPr>
            <a:xfrm flipH="1">
              <a:off x="6982692" y="2847718"/>
              <a:ext cx="528923" cy="282257"/>
            </a:xfrm>
            <a:prstGeom prst="cube">
              <a:avLst>
                <a:gd name="adj" fmla="val 1159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07C3FB60-B159-F63A-EC2C-FBE7BBD44929}"/>
                </a:ext>
              </a:extLst>
            </p:cNvPr>
            <p:cNvSpPr/>
            <p:nvPr/>
          </p:nvSpPr>
          <p:spPr>
            <a:xfrm flipH="1">
              <a:off x="10029443" y="1094687"/>
              <a:ext cx="1320086" cy="1371422"/>
            </a:xfrm>
            <a:prstGeom prst="cube">
              <a:avLst>
                <a:gd name="adj" fmla="val 94399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BB6E8E4-4132-04AA-3FC7-8F50408A169C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43" y="967582"/>
              <a:ext cx="1097872" cy="197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7EDE5-E6D5-866F-A6A2-1098C6C19E74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10914031" y="2403472"/>
              <a:ext cx="361560" cy="1155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899B764-3B19-8585-E4F4-60E6A2C5C754}"/>
              </a:ext>
            </a:extLst>
          </p:cNvPr>
          <p:cNvSpPr txBox="1"/>
          <p:nvPr/>
        </p:nvSpPr>
        <p:spPr>
          <a:xfrm>
            <a:off x="5638172" y="1034661"/>
            <a:ext cx="23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Input = 1x30x2584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E6EBE2-87D4-34C3-8504-C345E2E4E1C3}"/>
              </a:ext>
            </a:extLst>
          </p:cNvPr>
          <p:cNvSpPr txBox="1"/>
          <p:nvPr/>
        </p:nvSpPr>
        <p:spPr>
          <a:xfrm>
            <a:off x="5931270" y="4387495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6x30x644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75668-5EA6-B509-85C4-BDF7F42AAACA}"/>
              </a:ext>
            </a:extLst>
          </p:cNvPr>
          <p:cNvSpPr txBox="1"/>
          <p:nvPr/>
        </p:nvSpPr>
        <p:spPr>
          <a:xfrm>
            <a:off x="6926896" y="4398726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16x30x159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A2D74D-1199-5280-DA01-721BAACC9789}"/>
              </a:ext>
            </a:extLst>
          </p:cNvPr>
          <p:cNvSpPr txBox="1"/>
          <p:nvPr/>
        </p:nvSpPr>
        <p:spPr>
          <a:xfrm>
            <a:off x="7821300" y="4524218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32x30x38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8E4EB9-4D2F-13F2-5FE7-7865615EFAF0}"/>
              </a:ext>
            </a:extLst>
          </p:cNvPr>
          <p:cNvSpPr txBox="1"/>
          <p:nvPr/>
        </p:nvSpPr>
        <p:spPr>
          <a:xfrm>
            <a:off x="8698283" y="4723026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64x30x8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B8057A-8310-BDB3-0D25-A0936E3A33BA}"/>
              </a:ext>
            </a:extLst>
          </p:cNvPr>
          <p:cNvSpPr txBox="1"/>
          <p:nvPr/>
        </p:nvSpPr>
        <p:spPr>
          <a:xfrm>
            <a:off x="9790689" y="4904438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128x30x3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CCB27-1FC1-B326-B126-A58101F80D13}"/>
              </a:ext>
            </a:extLst>
          </p:cNvPr>
          <p:cNvSpPr txBox="1"/>
          <p:nvPr/>
        </p:nvSpPr>
        <p:spPr>
          <a:xfrm>
            <a:off x="7794706" y="1659939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11520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4B09B9-21F5-3AFD-F6C5-2C1D09CC810F}"/>
              </a:ext>
            </a:extLst>
          </p:cNvPr>
          <p:cNvSpPr txBox="1"/>
          <p:nvPr/>
        </p:nvSpPr>
        <p:spPr>
          <a:xfrm>
            <a:off x="8852015" y="1871464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2048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E6096-6AC2-D0BB-9D79-20F9317F5815}"/>
              </a:ext>
            </a:extLst>
          </p:cNvPr>
          <p:cNvSpPr txBox="1"/>
          <p:nvPr/>
        </p:nvSpPr>
        <p:spPr>
          <a:xfrm>
            <a:off x="9578670" y="2055682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512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799799-D144-1B95-864F-DE558A63343D}"/>
              </a:ext>
            </a:extLst>
          </p:cNvPr>
          <p:cNvSpPr txBox="1"/>
          <p:nvPr/>
        </p:nvSpPr>
        <p:spPr>
          <a:xfrm>
            <a:off x="10161104" y="2129937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F519E5-5676-1A34-EFF4-835749743814}"/>
              </a:ext>
            </a:extLst>
          </p:cNvPr>
          <p:cNvSpPr txBox="1"/>
          <p:nvPr/>
        </p:nvSpPr>
        <p:spPr>
          <a:xfrm>
            <a:off x="6120926" y="3542439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A2AC51-F1B1-486F-63E1-085723698E21}"/>
              </a:ext>
            </a:extLst>
          </p:cNvPr>
          <p:cNvSpPr txBox="1"/>
          <p:nvPr/>
        </p:nvSpPr>
        <p:spPr>
          <a:xfrm>
            <a:off x="6677853" y="3311483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C8485-F0D0-2FDF-B0CF-23FEAA3EADBE}"/>
              </a:ext>
            </a:extLst>
          </p:cNvPr>
          <p:cNvSpPr txBox="1"/>
          <p:nvPr/>
        </p:nvSpPr>
        <p:spPr>
          <a:xfrm>
            <a:off x="7030762" y="2813700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22F7F1-0B5C-044D-8B65-D2C9372CCE91}"/>
              </a:ext>
            </a:extLst>
          </p:cNvPr>
          <p:cNvSpPr txBox="1"/>
          <p:nvPr/>
        </p:nvSpPr>
        <p:spPr>
          <a:xfrm>
            <a:off x="7315887" y="2206179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8875C3-B802-E683-8C27-895EB3D8002A}"/>
              </a:ext>
            </a:extLst>
          </p:cNvPr>
          <p:cNvSpPr txBox="1"/>
          <p:nvPr/>
        </p:nvSpPr>
        <p:spPr>
          <a:xfrm>
            <a:off x="7577129" y="1365183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04A0D-64C1-4EDD-AC33-7895C44A8682}"/>
              </a:ext>
            </a:extLst>
          </p:cNvPr>
          <p:cNvSpPr txBox="1"/>
          <p:nvPr/>
        </p:nvSpPr>
        <p:spPr>
          <a:xfrm>
            <a:off x="8717032" y="1583462"/>
            <a:ext cx="122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Flatten -&gt; FCN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E0AE08-1101-ED8D-EE96-15EDBB7A365C}"/>
              </a:ext>
            </a:extLst>
          </p:cNvPr>
          <p:cNvSpPr txBox="1"/>
          <p:nvPr/>
        </p:nvSpPr>
        <p:spPr>
          <a:xfrm>
            <a:off x="6043708" y="4710440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(1,10)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D5575C-7379-769B-0EB7-5399F2E679A6}"/>
              </a:ext>
            </a:extLst>
          </p:cNvPr>
          <p:cNvSpPr txBox="1"/>
          <p:nvPr/>
        </p:nvSpPr>
        <p:spPr>
          <a:xfrm>
            <a:off x="6876899" y="4710440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(1,10)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85865-3DEB-E72F-DC88-6CC5880E1152}"/>
              </a:ext>
            </a:extLst>
          </p:cNvPr>
          <p:cNvSpPr txBox="1"/>
          <p:nvPr/>
        </p:nvSpPr>
        <p:spPr>
          <a:xfrm>
            <a:off x="7791436" y="4866867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(1,9)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6B7E8-E917-E5E8-0E5D-85056F49CF57}"/>
              </a:ext>
            </a:extLst>
          </p:cNvPr>
          <p:cNvSpPr txBox="1"/>
          <p:nvPr/>
        </p:nvSpPr>
        <p:spPr>
          <a:xfrm>
            <a:off x="8790230" y="5126325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(1,8)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DF6D2-CD68-6E54-781A-8954E6CCE48D}"/>
              </a:ext>
            </a:extLst>
          </p:cNvPr>
          <p:cNvSpPr txBox="1"/>
          <p:nvPr/>
        </p:nvSpPr>
        <p:spPr>
          <a:xfrm>
            <a:off x="9939615" y="5294122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(1,3)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D8775E-1933-53F1-646A-949DC04F860C}"/>
              </a:ext>
            </a:extLst>
          </p:cNvPr>
          <p:cNvSpPr txBox="1"/>
          <p:nvPr/>
        </p:nvSpPr>
        <p:spPr>
          <a:xfrm>
            <a:off x="6019547" y="5183569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1F845-49AD-721E-00D2-05372652B75D}"/>
              </a:ext>
            </a:extLst>
          </p:cNvPr>
          <p:cNvSpPr txBox="1"/>
          <p:nvPr/>
        </p:nvSpPr>
        <p:spPr>
          <a:xfrm>
            <a:off x="6960426" y="5201294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CEEBCE-15BA-A854-5BBD-FEFD93119FEF}"/>
              </a:ext>
            </a:extLst>
          </p:cNvPr>
          <p:cNvSpPr txBox="1"/>
          <p:nvPr/>
        </p:nvSpPr>
        <p:spPr>
          <a:xfrm>
            <a:off x="7840219" y="5352506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0D28C0-C8AB-0641-B522-9DBC2CB62AB0}"/>
              </a:ext>
            </a:extLst>
          </p:cNvPr>
          <p:cNvSpPr txBox="1"/>
          <p:nvPr/>
        </p:nvSpPr>
        <p:spPr>
          <a:xfrm>
            <a:off x="8803595" y="5617287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DA0A2C-2F39-7CA4-4709-CE17EFC41DCC}"/>
              </a:ext>
            </a:extLst>
          </p:cNvPr>
          <p:cNvSpPr txBox="1"/>
          <p:nvPr/>
        </p:nvSpPr>
        <p:spPr>
          <a:xfrm>
            <a:off x="9936101" y="5751069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7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A00235-A216-C506-3F80-CFF79762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4"/>
          <a:stretch/>
        </p:blipFill>
        <p:spPr>
          <a:xfrm>
            <a:off x="852675" y="2052894"/>
            <a:ext cx="4945983" cy="33813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60B44E-ABF7-1457-995B-C36CA3280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85" y="3602288"/>
            <a:ext cx="4515480" cy="2962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BD0539-AF56-CFDB-DA26-B7FDD8018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99" y="387603"/>
            <a:ext cx="422016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BD27FBC-C656-3D0D-D7CF-E472A1FA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2" y="1588226"/>
            <a:ext cx="4278217" cy="50737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45668B-31BA-DF15-9B28-6813EE120840}"/>
              </a:ext>
            </a:extLst>
          </p:cNvPr>
          <p:cNvSpPr txBox="1"/>
          <p:nvPr/>
        </p:nvSpPr>
        <p:spPr>
          <a:xfrm>
            <a:off x="5423323" y="1719852"/>
            <a:ext cx="23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Input = 1x30x2584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23C804-3D7B-3B68-B9D6-45754D5A2EE7}"/>
              </a:ext>
            </a:extLst>
          </p:cNvPr>
          <p:cNvGrpSpPr/>
          <p:nvPr/>
        </p:nvGrpSpPr>
        <p:grpSpPr>
          <a:xfrm>
            <a:off x="5486400" y="2427759"/>
            <a:ext cx="6385414" cy="2016537"/>
            <a:chOff x="5638172" y="1123994"/>
            <a:chExt cx="6385414" cy="2016537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BE26C30-479B-B53A-1BB4-04B9E657BF11}"/>
                </a:ext>
              </a:extLst>
            </p:cNvPr>
            <p:cNvGrpSpPr/>
            <p:nvPr/>
          </p:nvGrpSpPr>
          <p:grpSpPr>
            <a:xfrm>
              <a:off x="5750360" y="1625049"/>
              <a:ext cx="5983281" cy="1087676"/>
              <a:chOff x="5952945" y="1170803"/>
              <a:chExt cx="5983281" cy="1087676"/>
            </a:xfrm>
          </p:grpSpPr>
          <p:sp>
            <p:nvSpPr>
              <p:cNvPr id="99" name="정육면체 98">
                <a:extLst>
                  <a:ext uri="{FF2B5EF4-FFF2-40B4-BE49-F238E27FC236}">
                    <a16:creationId xmlns:a16="http://schemas.microsoft.com/office/drawing/2014/main" id="{191FCB80-09C1-4C53-548C-4B857C7BEF15}"/>
                  </a:ext>
                </a:extLst>
              </p:cNvPr>
              <p:cNvSpPr/>
              <p:nvPr/>
            </p:nvSpPr>
            <p:spPr>
              <a:xfrm flipH="1">
                <a:off x="11524604" y="1180028"/>
                <a:ext cx="411622" cy="421131"/>
              </a:xfrm>
              <a:prstGeom prst="cube">
                <a:avLst>
                  <a:gd name="adj" fmla="val 9209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4E88F263-01F3-061B-9402-2AC97C9A8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9848" y="1222362"/>
                <a:ext cx="9365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E774793-CA0D-7F9D-4E7F-E8567982A18B}"/>
                  </a:ext>
                </a:extLst>
              </p:cNvPr>
              <p:cNvCxnSpPr>
                <a:cxnSpLocks/>
                <a:stCxn id="97" idx="2"/>
                <a:endCxn id="99" idx="4"/>
              </p:cNvCxnSpPr>
              <p:nvPr/>
            </p:nvCxnSpPr>
            <p:spPr>
              <a:xfrm flipV="1">
                <a:off x="11201528" y="1580141"/>
                <a:ext cx="702172" cy="429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835865C1-A834-6D1C-19DE-E8FC99AA173C}"/>
                  </a:ext>
                </a:extLst>
              </p:cNvPr>
              <p:cNvSpPr/>
              <p:nvPr/>
            </p:nvSpPr>
            <p:spPr>
              <a:xfrm flipH="1">
                <a:off x="5952945" y="1884863"/>
                <a:ext cx="821639" cy="373616"/>
              </a:xfrm>
              <a:prstGeom prst="cube">
                <a:avLst>
                  <a:gd name="adj" fmla="val 1159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정육면체 96">
                <a:extLst>
                  <a:ext uri="{FF2B5EF4-FFF2-40B4-BE49-F238E27FC236}">
                    <a16:creationId xmlns:a16="http://schemas.microsoft.com/office/drawing/2014/main" id="{52C8F507-DD7D-C1C8-3488-89570DF312FE}"/>
                  </a:ext>
                </a:extLst>
              </p:cNvPr>
              <p:cNvSpPr/>
              <p:nvPr/>
            </p:nvSpPr>
            <p:spPr>
              <a:xfrm flipH="1">
                <a:off x="10135404" y="1170803"/>
                <a:ext cx="1066124" cy="1020670"/>
              </a:xfrm>
              <a:prstGeom prst="cube">
                <a:avLst>
                  <a:gd name="adj" fmla="val 64353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DC1E4E43-DA09-7CAB-8B51-A3FE7E920545}"/>
                  </a:ext>
                </a:extLst>
              </p:cNvPr>
              <p:cNvSpPr/>
              <p:nvPr/>
            </p:nvSpPr>
            <p:spPr>
              <a:xfrm flipH="1">
                <a:off x="9399289" y="1361783"/>
                <a:ext cx="1105604" cy="846498"/>
              </a:xfrm>
              <a:prstGeom prst="cube">
                <a:avLst>
                  <a:gd name="adj" fmla="val 6035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04A37B46-B0D0-47BE-5323-DCB3188BCDDF}"/>
                  </a:ext>
                </a:extLst>
              </p:cNvPr>
              <p:cNvSpPr/>
              <p:nvPr/>
            </p:nvSpPr>
            <p:spPr>
              <a:xfrm flipH="1">
                <a:off x="8499258" y="1390594"/>
                <a:ext cx="1105604" cy="846498"/>
              </a:xfrm>
              <a:prstGeom prst="cube">
                <a:avLst>
                  <a:gd name="adj" fmla="val 5412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F9FFAB9A-68D6-1D34-5408-BCB19E5EEBCA}"/>
                  </a:ext>
                </a:extLst>
              </p:cNvPr>
              <p:cNvSpPr/>
              <p:nvPr/>
            </p:nvSpPr>
            <p:spPr>
              <a:xfrm flipH="1">
                <a:off x="7704671" y="1562748"/>
                <a:ext cx="1035070" cy="664885"/>
              </a:xfrm>
              <a:prstGeom prst="cube">
                <a:avLst>
                  <a:gd name="adj" fmla="val 46359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337FFCE2-4C77-3841-4D2C-22F048C99993}"/>
                  </a:ext>
                </a:extLst>
              </p:cNvPr>
              <p:cNvSpPr/>
              <p:nvPr/>
            </p:nvSpPr>
            <p:spPr>
              <a:xfrm flipH="1">
                <a:off x="6879760" y="1764999"/>
                <a:ext cx="858467" cy="478721"/>
              </a:xfrm>
              <a:prstGeom prst="cube">
                <a:avLst>
                  <a:gd name="adj" fmla="val 3435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888AB9-E29E-561D-6D3D-E714D21701AF}"/>
                </a:ext>
              </a:extLst>
            </p:cNvPr>
            <p:cNvGrpSpPr/>
            <p:nvPr/>
          </p:nvGrpSpPr>
          <p:grpSpPr>
            <a:xfrm>
              <a:off x="5638172" y="1123994"/>
              <a:ext cx="6385414" cy="2016537"/>
              <a:chOff x="5638172" y="1123994"/>
              <a:chExt cx="6385414" cy="201653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39D6B0-C5A2-66D0-4FBA-C694DC39CF97}"/>
                  </a:ext>
                </a:extLst>
              </p:cNvPr>
              <p:cNvSpPr txBox="1"/>
              <p:nvPr/>
            </p:nvSpPr>
            <p:spPr>
              <a:xfrm>
                <a:off x="5638172" y="2832754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2x30x1292</a:t>
                </a:r>
                <a:endParaRPr lang="ko-KR" altLang="en-US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9B7E67-94CB-11F0-A6D0-CEA18C3E092B}"/>
                  </a:ext>
                </a:extLst>
              </p:cNvPr>
              <p:cNvSpPr txBox="1"/>
              <p:nvPr/>
            </p:nvSpPr>
            <p:spPr>
              <a:xfrm>
                <a:off x="6637572" y="2742248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4x30x646</a:t>
                </a:r>
                <a:endParaRPr lang="ko-KR" altLang="en-US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897BBB-447C-B0D1-A5A5-6C7FFF9FDE97}"/>
                  </a:ext>
                </a:extLst>
              </p:cNvPr>
              <p:cNvSpPr txBox="1"/>
              <p:nvPr/>
            </p:nvSpPr>
            <p:spPr>
              <a:xfrm>
                <a:off x="7571399" y="2725234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8x30x323</a:t>
                </a:r>
                <a:endParaRPr lang="ko-KR" altLang="en-US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04276E-4008-E10A-7EAD-0C0CD7D2D1D1}"/>
                  </a:ext>
                </a:extLst>
              </p:cNvPr>
              <p:cNvSpPr txBox="1"/>
              <p:nvPr/>
            </p:nvSpPr>
            <p:spPr>
              <a:xfrm>
                <a:off x="8551261" y="2688610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16x30x161</a:t>
                </a:r>
                <a:endParaRPr lang="ko-KR" alt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53C525-9522-7A3B-7694-EC466D45B48C}"/>
                  </a:ext>
                </a:extLst>
              </p:cNvPr>
              <p:cNvSpPr txBox="1"/>
              <p:nvPr/>
            </p:nvSpPr>
            <p:spPr>
              <a:xfrm>
                <a:off x="9493729" y="2669411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16x30x80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783D74-25F4-B242-965E-99816EF11D6A}"/>
                  </a:ext>
                </a:extLst>
              </p:cNvPr>
              <p:cNvSpPr txBox="1"/>
              <p:nvPr/>
            </p:nvSpPr>
            <p:spPr>
              <a:xfrm>
                <a:off x="10375285" y="2670073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16x30x40</a:t>
                </a:r>
                <a:endParaRPr lang="ko-KR" altLang="en-US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B4CD95-9A8D-C7C2-E3C4-4AB96BEC4348}"/>
                  </a:ext>
                </a:extLst>
              </p:cNvPr>
              <p:cNvSpPr txBox="1"/>
              <p:nvPr/>
            </p:nvSpPr>
            <p:spPr>
              <a:xfrm>
                <a:off x="5750360" y="1877390"/>
                <a:ext cx="12206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Conv + </a:t>
                </a:r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46DED1-A8F7-841A-9FD4-4AE3836E2994}"/>
                  </a:ext>
                </a:extLst>
              </p:cNvPr>
              <p:cNvSpPr txBox="1"/>
              <p:nvPr/>
            </p:nvSpPr>
            <p:spPr>
              <a:xfrm>
                <a:off x="6636965" y="1784383"/>
                <a:ext cx="12206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Conv + </a:t>
                </a:r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7A1645-FA60-4B37-2B38-EACB10529498}"/>
                  </a:ext>
                </a:extLst>
              </p:cNvPr>
              <p:cNvSpPr txBox="1"/>
              <p:nvPr/>
            </p:nvSpPr>
            <p:spPr>
              <a:xfrm>
                <a:off x="7523570" y="1508003"/>
                <a:ext cx="12206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Conv + </a:t>
                </a:r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32D1F9-D37E-5CD9-9B22-E67F100D4DF2}"/>
                  </a:ext>
                </a:extLst>
              </p:cNvPr>
              <p:cNvSpPr txBox="1"/>
              <p:nvPr/>
            </p:nvSpPr>
            <p:spPr>
              <a:xfrm>
                <a:off x="8322584" y="1477114"/>
                <a:ext cx="12206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FD6D17-D4AE-5441-5D69-AD1D7C177F43}"/>
                  </a:ext>
                </a:extLst>
              </p:cNvPr>
              <p:cNvSpPr txBox="1"/>
              <p:nvPr/>
            </p:nvSpPr>
            <p:spPr>
              <a:xfrm>
                <a:off x="9146138" y="1476452"/>
                <a:ext cx="12206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00DF8-593F-CB83-C266-B7ECC0D85E46}"/>
                  </a:ext>
                </a:extLst>
              </p:cNvPr>
              <p:cNvSpPr txBox="1"/>
              <p:nvPr/>
            </p:nvSpPr>
            <p:spPr>
              <a:xfrm>
                <a:off x="9795081" y="1337870"/>
                <a:ext cx="12206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rgbClr val="FF0000"/>
                    </a:solidFill>
                  </a:rPr>
                  <a:t>maxpool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AC2E77-B744-B87A-D850-343836099D8A}"/>
                  </a:ext>
                </a:extLst>
              </p:cNvPr>
              <p:cNvSpPr txBox="1"/>
              <p:nvPr/>
            </p:nvSpPr>
            <p:spPr>
              <a:xfrm>
                <a:off x="10906403" y="1330267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21</a:t>
                </a:r>
                <a:endParaRPr lang="ko-KR" altLang="en-US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72E758-F734-2747-DE1A-B36BB1B5019A}"/>
                  </a:ext>
                </a:extLst>
              </p:cNvPr>
              <p:cNvSpPr txBox="1"/>
              <p:nvPr/>
            </p:nvSpPr>
            <p:spPr>
              <a:xfrm>
                <a:off x="9521932" y="1150599"/>
                <a:ext cx="11171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19200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80864D-0FF8-797A-328D-4CA361248387}"/>
                  </a:ext>
                </a:extLst>
              </p:cNvPr>
              <p:cNvSpPr txBox="1"/>
              <p:nvPr/>
            </p:nvSpPr>
            <p:spPr>
              <a:xfrm>
                <a:off x="10444024" y="1123994"/>
                <a:ext cx="12206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Flatten -&gt; FCN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235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D002494-8C61-DDE1-6589-C78EAFF83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2"/>
          <a:stretch/>
        </p:blipFill>
        <p:spPr>
          <a:xfrm>
            <a:off x="1074015" y="2964405"/>
            <a:ext cx="5255287" cy="3492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031716-C1EA-B7E1-48DA-84D731F43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"/>
          <a:stretch/>
        </p:blipFill>
        <p:spPr>
          <a:xfrm>
            <a:off x="6609802" y="3575358"/>
            <a:ext cx="4392175" cy="29817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B4E2B-9B6B-228B-B11C-49FEFB34A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476638"/>
            <a:ext cx="4296375" cy="29245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354858-B9EE-2277-19C1-424858695CD4}"/>
              </a:ext>
            </a:extLst>
          </p:cNvPr>
          <p:cNvSpPr/>
          <p:nvPr/>
        </p:nvSpPr>
        <p:spPr>
          <a:xfrm>
            <a:off x="729628" y="1703797"/>
            <a:ext cx="5649999" cy="937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학습시간 </a:t>
            </a:r>
            <a:r>
              <a:rPr lang="en-US" altLang="ko-KR" sz="2800" b="1" dirty="0"/>
              <a:t>3min -&gt; 37sec</a:t>
            </a:r>
          </a:p>
          <a:p>
            <a:pPr algn="ctr"/>
            <a:r>
              <a:rPr lang="ko-KR" altLang="en-US" sz="2800" b="1" dirty="0"/>
              <a:t>모델크기 </a:t>
            </a:r>
            <a:r>
              <a:rPr lang="en-US" altLang="ko-KR" sz="2800" b="1" dirty="0"/>
              <a:t>304MB -&gt; 1.5MB</a:t>
            </a:r>
            <a:r>
              <a:rPr lang="ko-KR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74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6439BF1-2A73-48EF-B765-63851417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0" y="1621023"/>
            <a:ext cx="4486901" cy="4829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C89241-2E32-2251-66B9-ACA0DB0A0F83}"/>
              </a:ext>
            </a:extLst>
          </p:cNvPr>
          <p:cNvGrpSpPr/>
          <p:nvPr/>
        </p:nvGrpSpPr>
        <p:grpSpPr>
          <a:xfrm>
            <a:off x="6383983" y="1894212"/>
            <a:ext cx="3914207" cy="2996073"/>
            <a:chOff x="6982692" y="595288"/>
            <a:chExt cx="3914207" cy="2996073"/>
          </a:xfrm>
        </p:grpSpPr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3DCD38E7-C828-503F-D2CD-F39B1C51EB29}"/>
                </a:ext>
              </a:extLst>
            </p:cNvPr>
            <p:cNvSpPr/>
            <p:nvPr/>
          </p:nvSpPr>
          <p:spPr>
            <a:xfrm flipH="1">
              <a:off x="8192025" y="1435835"/>
              <a:ext cx="1776950" cy="2012208"/>
            </a:xfrm>
            <a:prstGeom prst="cube">
              <a:avLst>
                <a:gd name="adj" fmla="val 8665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08A08BF-F7EC-6BD0-278C-748DAC799037}"/>
                </a:ext>
              </a:extLst>
            </p:cNvPr>
            <p:cNvSpPr/>
            <p:nvPr/>
          </p:nvSpPr>
          <p:spPr>
            <a:xfrm flipH="1">
              <a:off x="7856166" y="2079014"/>
              <a:ext cx="1221971" cy="1204172"/>
            </a:xfrm>
            <a:prstGeom prst="cube">
              <a:avLst>
                <a:gd name="adj" fmla="val 7290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5A3B2286-5029-E8E8-9064-19DDE31F8BA9}"/>
                </a:ext>
              </a:extLst>
            </p:cNvPr>
            <p:cNvSpPr/>
            <p:nvPr/>
          </p:nvSpPr>
          <p:spPr>
            <a:xfrm flipH="1">
              <a:off x="7601967" y="2600274"/>
              <a:ext cx="566549" cy="494888"/>
            </a:xfrm>
            <a:prstGeom prst="cube">
              <a:avLst>
                <a:gd name="adj" fmla="val 4353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558A08EF-0345-243C-A735-FCC84058BBC9}"/>
                </a:ext>
              </a:extLst>
            </p:cNvPr>
            <p:cNvSpPr/>
            <p:nvPr/>
          </p:nvSpPr>
          <p:spPr>
            <a:xfrm flipH="1">
              <a:off x="8422715" y="595288"/>
              <a:ext cx="2474184" cy="2996073"/>
            </a:xfrm>
            <a:prstGeom prst="cube">
              <a:avLst>
                <a:gd name="adj" fmla="val 97307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DCE48E39-F6E6-7170-EF99-B8DC18643C45}"/>
                </a:ext>
              </a:extLst>
            </p:cNvPr>
            <p:cNvSpPr/>
            <p:nvPr/>
          </p:nvSpPr>
          <p:spPr>
            <a:xfrm flipH="1">
              <a:off x="10499860" y="1450737"/>
              <a:ext cx="319098" cy="318154"/>
            </a:xfrm>
            <a:prstGeom prst="cube">
              <a:avLst>
                <a:gd name="adj" fmla="val 9209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35F67109-25EC-1D23-49CE-BDD8C3F5D5C3}"/>
                </a:ext>
              </a:extLst>
            </p:cNvPr>
            <p:cNvSpPr/>
            <p:nvPr/>
          </p:nvSpPr>
          <p:spPr>
            <a:xfrm flipH="1">
              <a:off x="6982692" y="2847718"/>
              <a:ext cx="528923" cy="282257"/>
            </a:xfrm>
            <a:prstGeom prst="cube">
              <a:avLst>
                <a:gd name="adj" fmla="val 1159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59BFA92-2850-6377-0F13-18D6B8F8F4D0}"/>
                </a:ext>
              </a:extLst>
            </p:cNvPr>
            <p:cNvCxnSpPr>
              <a:cxnSpLocks/>
            </p:cNvCxnSpPr>
            <p:nvPr/>
          </p:nvCxnSpPr>
          <p:spPr>
            <a:xfrm>
              <a:off x="8890043" y="967582"/>
              <a:ext cx="1609817" cy="48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B554FE7-F9FB-4186-CFF4-51DF5F58AA21}"/>
                </a:ext>
              </a:extLst>
            </p:cNvPr>
            <p:cNvCxnSpPr>
              <a:cxnSpLocks/>
              <a:stCxn id="34" idx="1"/>
              <a:endCxn id="36" idx="4"/>
            </p:cNvCxnSpPr>
            <p:nvPr/>
          </p:nvCxnSpPr>
          <p:spPr>
            <a:xfrm flipH="1" flipV="1">
              <a:off x="10792873" y="1756321"/>
              <a:ext cx="70711" cy="124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7974908-9D4B-E3CF-B96E-3F930057B392}"/>
              </a:ext>
            </a:extLst>
          </p:cNvPr>
          <p:cNvSpPr txBox="1"/>
          <p:nvPr/>
        </p:nvSpPr>
        <p:spPr>
          <a:xfrm>
            <a:off x="5677099" y="1079041"/>
            <a:ext cx="236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Input = 1x30x2584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95C99-39C2-561A-1A11-9F081DC28AE9}"/>
              </a:ext>
            </a:extLst>
          </p:cNvPr>
          <p:cNvSpPr txBox="1"/>
          <p:nvPr/>
        </p:nvSpPr>
        <p:spPr>
          <a:xfrm>
            <a:off x="5931270" y="4387495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6x30x644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350B3-22A6-A3B6-F2F3-ED2C1B79917D}"/>
              </a:ext>
            </a:extLst>
          </p:cNvPr>
          <p:cNvSpPr txBox="1"/>
          <p:nvPr/>
        </p:nvSpPr>
        <p:spPr>
          <a:xfrm>
            <a:off x="6926896" y="4398726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16x30x159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33883-8D73-03CA-9C75-128558234D3A}"/>
              </a:ext>
            </a:extLst>
          </p:cNvPr>
          <p:cNvSpPr txBox="1"/>
          <p:nvPr/>
        </p:nvSpPr>
        <p:spPr>
          <a:xfrm>
            <a:off x="7821300" y="4524218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32x30x38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16C662-112E-7D33-2D73-D59F386198F1}"/>
              </a:ext>
            </a:extLst>
          </p:cNvPr>
          <p:cNvSpPr txBox="1"/>
          <p:nvPr/>
        </p:nvSpPr>
        <p:spPr>
          <a:xfrm>
            <a:off x="8698283" y="4723026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64x30x8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DE88D-ED1D-B8F4-BB7B-EF69A8B4A986}"/>
              </a:ext>
            </a:extLst>
          </p:cNvPr>
          <p:cNvSpPr txBox="1"/>
          <p:nvPr/>
        </p:nvSpPr>
        <p:spPr>
          <a:xfrm>
            <a:off x="9790689" y="4904438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128x30x3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89C56B-209A-B4B2-D9E5-A514AF018F7D}"/>
              </a:ext>
            </a:extLst>
          </p:cNvPr>
          <p:cNvSpPr txBox="1"/>
          <p:nvPr/>
        </p:nvSpPr>
        <p:spPr>
          <a:xfrm>
            <a:off x="7840219" y="1783775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11520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FE653-FF88-DA22-0256-608A7694C910}"/>
              </a:ext>
            </a:extLst>
          </p:cNvPr>
          <p:cNvSpPr txBox="1"/>
          <p:nvPr/>
        </p:nvSpPr>
        <p:spPr>
          <a:xfrm>
            <a:off x="9706283" y="2528882"/>
            <a:ext cx="111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21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2CFED-9745-F054-1876-434CDC24AC32}"/>
              </a:ext>
            </a:extLst>
          </p:cNvPr>
          <p:cNvSpPr txBox="1"/>
          <p:nvPr/>
        </p:nvSpPr>
        <p:spPr>
          <a:xfrm>
            <a:off x="6120926" y="3542439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54ADA1-0B0B-F519-19F5-AB15C44CC1AC}"/>
              </a:ext>
            </a:extLst>
          </p:cNvPr>
          <p:cNvSpPr txBox="1"/>
          <p:nvPr/>
        </p:nvSpPr>
        <p:spPr>
          <a:xfrm>
            <a:off x="6677853" y="3311483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CA38-0EEB-6DB2-A41B-EA1A4A7CB5AA}"/>
              </a:ext>
            </a:extLst>
          </p:cNvPr>
          <p:cNvSpPr txBox="1"/>
          <p:nvPr/>
        </p:nvSpPr>
        <p:spPr>
          <a:xfrm>
            <a:off x="7030762" y="2813700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6A6029-367C-29D1-60E4-7B70E64200F8}"/>
              </a:ext>
            </a:extLst>
          </p:cNvPr>
          <p:cNvSpPr txBox="1"/>
          <p:nvPr/>
        </p:nvSpPr>
        <p:spPr>
          <a:xfrm>
            <a:off x="7315887" y="2206179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61555F-F99A-00A1-2656-60866DDB39FE}"/>
              </a:ext>
            </a:extLst>
          </p:cNvPr>
          <p:cNvSpPr txBox="1"/>
          <p:nvPr/>
        </p:nvSpPr>
        <p:spPr>
          <a:xfrm>
            <a:off x="7446752" y="1464283"/>
            <a:ext cx="73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Conv + </a:t>
            </a:r>
            <a:r>
              <a:rPr lang="en-US" altLang="ko-KR" sz="1100" dirty="0" err="1">
                <a:solidFill>
                  <a:srgbClr val="FF0000"/>
                </a:solidFill>
              </a:rPr>
              <a:t>maxpool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F6F0B9-5EBB-540A-D83C-4340D8C02B28}"/>
              </a:ext>
            </a:extLst>
          </p:cNvPr>
          <p:cNvSpPr txBox="1"/>
          <p:nvPr/>
        </p:nvSpPr>
        <p:spPr>
          <a:xfrm>
            <a:off x="8759962" y="2045716"/>
            <a:ext cx="122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Flatten -&gt; FCN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73604-A018-5B1F-54E0-89A608EFF12D}"/>
              </a:ext>
            </a:extLst>
          </p:cNvPr>
          <p:cNvSpPr txBox="1"/>
          <p:nvPr/>
        </p:nvSpPr>
        <p:spPr>
          <a:xfrm>
            <a:off x="6043708" y="4710440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(1,10)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004DF4-80F4-F4BD-02EB-43A72A56E263}"/>
              </a:ext>
            </a:extLst>
          </p:cNvPr>
          <p:cNvSpPr txBox="1"/>
          <p:nvPr/>
        </p:nvSpPr>
        <p:spPr>
          <a:xfrm>
            <a:off x="6876899" y="4710440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(1,10)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0A62F9-7E4C-C91C-2533-59AFD6C34AB4}"/>
              </a:ext>
            </a:extLst>
          </p:cNvPr>
          <p:cNvSpPr txBox="1"/>
          <p:nvPr/>
        </p:nvSpPr>
        <p:spPr>
          <a:xfrm>
            <a:off x="7791436" y="4866867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(1,9)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E8333D-FF04-1B3B-DD08-4B4C403D4F2D}"/>
              </a:ext>
            </a:extLst>
          </p:cNvPr>
          <p:cNvSpPr txBox="1"/>
          <p:nvPr/>
        </p:nvSpPr>
        <p:spPr>
          <a:xfrm>
            <a:off x="8790230" y="5126325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(1,8)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B57403-F100-79BE-5899-7265CAFA5501}"/>
              </a:ext>
            </a:extLst>
          </p:cNvPr>
          <p:cNvSpPr txBox="1"/>
          <p:nvPr/>
        </p:nvSpPr>
        <p:spPr>
          <a:xfrm>
            <a:off x="9939615" y="5294122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Kernel size (1,3)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F8A943-C6BA-C59F-28FF-9E75C9A5ABA3}"/>
              </a:ext>
            </a:extLst>
          </p:cNvPr>
          <p:cNvSpPr txBox="1"/>
          <p:nvPr/>
        </p:nvSpPr>
        <p:spPr>
          <a:xfrm>
            <a:off x="6019547" y="5183569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B2E3C2-9B3A-0A84-10CD-B8B05D572D1F}"/>
              </a:ext>
            </a:extLst>
          </p:cNvPr>
          <p:cNvSpPr txBox="1"/>
          <p:nvPr/>
        </p:nvSpPr>
        <p:spPr>
          <a:xfrm>
            <a:off x="6960426" y="5201294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834D46-B4D9-3453-B669-8B9736E6CA2F}"/>
              </a:ext>
            </a:extLst>
          </p:cNvPr>
          <p:cNvSpPr txBox="1"/>
          <p:nvPr/>
        </p:nvSpPr>
        <p:spPr>
          <a:xfrm>
            <a:off x="7840219" y="5352506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29DEBD-D95A-3698-94AB-D59A768E797C}"/>
              </a:ext>
            </a:extLst>
          </p:cNvPr>
          <p:cNvSpPr txBox="1"/>
          <p:nvPr/>
        </p:nvSpPr>
        <p:spPr>
          <a:xfrm>
            <a:off x="8803595" y="5617287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741202-C10A-1E06-7D9D-029C86F3F841}"/>
              </a:ext>
            </a:extLst>
          </p:cNvPr>
          <p:cNvSpPr txBox="1"/>
          <p:nvPr/>
        </p:nvSpPr>
        <p:spPr>
          <a:xfrm>
            <a:off x="9936101" y="5751069"/>
            <a:ext cx="102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Stride (1,2)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441522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5180785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chemeClr val="accent6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코드 설계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및 검증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모델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041F43-7A94-8A65-32FC-9DE9C43B1985}"/>
              </a:ext>
            </a:extLst>
          </p:cNvPr>
          <p:cNvSpPr/>
          <p:nvPr/>
        </p:nvSpPr>
        <p:spPr>
          <a:xfrm>
            <a:off x="729628" y="1703797"/>
            <a:ext cx="5649999" cy="937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학습시간 </a:t>
            </a:r>
            <a:r>
              <a:rPr lang="en-US" altLang="ko-KR" sz="2800" b="1" dirty="0"/>
              <a:t>1min -&gt; 37sec</a:t>
            </a:r>
          </a:p>
          <a:p>
            <a:pPr algn="ctr"/>
            <a:r>
              <a:rPr lang="ko-KR" altLang="en-US" sz="2800" b="1" dirty="0"/>
              <a:t>모델크기 </a:t>
            </a:r>
            <a:r>
              <a:rPr lang="en-US" altLang="ko-KR" sz="2800" b="1" dirty="0"/>
              <a:t>94.2MB -&gt; 1.1MB</a:t>
            </a:r>
            <a:r>
              <a:rPr lang="ko-KR" altLang="en-US" sz="2800" b="1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24B5737-0243-D081-57AD-6F48FD61F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1"/>
          <a:stretch/>
        </p:blipFill>
        <p:spPr>
          <a:xfrm>
            <a:off x="810527" y="2740923"/>
            <a:ext cx="5782482" cy="3955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475458-6587-0A8F-676D-B49C67847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91" y="3436028"/>
            <a:ext cx="4261230" cy="30280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B43143-6A22-E747-36D7-4D6CACC29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44" y="440743"/>
            <a:ext cx="4164977" cy="29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주제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4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6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677925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5162329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rgbClr val="0070C0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결과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평가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8783C-6630-E81F-DBD0-961978828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943" y="2965847"/>
            <a:ext cx="1855914" cy="1295637"/>
          </a:xfrm>
          <a:prstGeom prst="rect">
            <a:avLst/>
          </a:prstGeom>
        </p:spPr>
      </p:pic>
      <p:pic>
        <p:nvPicPr>
          <p:cNvPr id="6" name="온라인 미디어 5" title="Summer - 히사이시 조(Hisaishi Joe) | 피아노 커버">
            <a:hlinkClick r:id="" action="ppaction://media"/>
            <a:extLst>
              <a:ext uri="{FF2B5EF4-FFF2-40B4-BE49-F238E27FC236}">
                <a16:creationId xmlns:a16="http://schemas.microsoft.com/office/drawing/2014/main" id="{7C0F7126-BA88-8167-1836-711EF6377B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59306" y="2665427"/>
            <a:ext cx="6440302" cy="3638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5293C1-0B62-895D-B6DE-E77E43E12C42}"/>
              </a:ext>
            </a:extLst>
          </p:cNvPr>
          <p:cNvSpPr txBox="1"/>
          <p:nvPr/>
        </p:nvSpPr>
        <p:spPr>
          <a:xfrm>
            <a:off x="3110191" y="1963703"/>
            <a:ext cx="66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피아노 솔로 연주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두 모델 모두 같은 결과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4E878E2-C86E-C27F-59AB-5BF13B362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943" y="4666887"/>
            <a:ext cx="1855914" cy="1295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41508-B952-A452-4311-1FF4A5AB12B9}"/>
              </a:ext>
            </a:extLst>
          </p:cNvPr>
          <p:cNvSpPr txBox="1"/>
          <p:nvPr/>
        </p:nvSpPr>
        <p:spPr>
          <a:xfrm>
            <a:off x="8277095" y="3338106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박선우 모델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1C5BB-221E-5C74-461D-5A834BF02838}"/>
              </a:ext>
            </a:extLst>
          </p:cNvPr>
          <p:cNvSpPr txBox="1"/>
          <p:nvPr/>
        </p:nvSpPr>
        <p:spPr>
          <a:xfrm>
            <a:off x="8306654" y="5002392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박병준 모델</a:t>
            </a:r>
          </a:p>
        </p:txBody>
      </p:sp>
    </p:spTree>
    <p:extLst>
      <p:ext uri="{BB962C8B-B14F-4D97-AF65-F5344CB8AC3E}">
        <p14:creationId xmlns:p14="http://schemas.microsoft.com/office/powerpoint/2010/main" val="22366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677925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5162329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rgbClr val="0070C0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결과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평가</a:t>
            </a:r>
            <a:endParaRPr lang="ko-KR" altLang="en-US" sz="2000" dirty="0"/>
          </a:p>
        </p:txBody>
      </p:sp>
      <p:pic>
        <p:nvPicPr>
          <p:cNvPr id="9" name="온라인 미디어 8" title="Pachelbel - Canon - Stringspace String Quartet">
            <a:hlinkClick r:id="" action="ppaction://media"/>
            <a:extLst>
              <a:ext uri="{FF2B5EF4-FFF2-40B4-BE49-F238E27FC236}">
                <a16:creationId xmlns:a16="http://schemas.microsoft.com/office/drawing/2014/main" id="{FA70678F-345C-D308-79CC-BAEF3B7947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7349" y="2505705"/>
            <a:ext cx="5313431" cy="3002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FF0D8-941F-6E06-149C-1BAE035E5E7C}"/>
              </a:ext>
            </a:extLst>
          </p:cNvPr>
          <p:cNvSpPr txBox="1"/>
          <p:nvPr/>
        </p:nvSpPr>
        <p:spPr>
          <a:xfrm>
            <a:off x="2639588" y="1904625"/>
            <a:ext cx="253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현악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중주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1E2DCD-EBBD-7D84-82FF-B0681EACAB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910"/>
          <a:stretch/>
        </p:blipFill>
        <p:spPr>
          <a:xfrm>
            <a:off x="8775236" y="4055520"/>
            <a:ext cx="2524477" cy="19234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C6E6FD-AC6D-7AA0-A07D-B6F12BC240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03"/>
          <a:stretch/>
        </p:blipFill>
        <p:spPr>
          <a:xfrm>
            <a:off x="8775236" y="1918760"/>
            <a:ext cx="2524477" cy="1840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343BF3-F98A-5697-B1FD-AF13F3F762F5}"/>
              </a:ext>
            </a:extLst>
          </p:cNvPr>
          <p:cNvSpPr txBox="1"/>
          <p:nvPr/>
        </p:nvSpPr>
        <p:spPr>
          <a:xfrm>
            <a:off x="6835902" y="2857556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박선우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9FFAE-982D-9D83-53FE-67DCD3AFE4CF}"/>
              </a:ext>
            </a:extLst>
          </p:cNvPr>
          <p:cNvSpPr txBox="1"/>
          <p:nvPr/>
        </p:nvSpPr>
        <p:spPr>
          <a:xfrm>
            <a:off x="6835902" y="4647893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박병준 모델</a:t>
            </a:r>
          </a:p>
        </p:txBody>
      </p:sp>
    </p:spTree>
    <p:extLst>
      <p:ext uri="{BB962C8B-B14F-4D97-AF65-F5344CB8AC3E}">
        <p14:creationId xmlns:p14="http://schemas.microsoft.com/office/powerpoint/2010/main" val="1404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677925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5162329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rgbClr val="0070C0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결과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평가</a:t>
            </a:r>
            <a:endParaRPr lang="ko-KR" altLang="en-US" sz="2000" dirty="0"/>
          </a:p>
        </p:txBody>
      </p:sp>
      <p:pic>
        <p:nvPicPr>
          <p:cNvPr id="3" name="온라인 미디어 2" title="Canon in D (Pachelbel)🎵Violin,Cello&amp;Piano">
            <a:hlinkClick r:id="" action="ppaction://media"/>
            <a:extLst>
              <a:ext uri="{FF2B5EF4-FFF2-40B4-BE49-F238E27FC236}">
                <a16:creationId xmlns:a16="http://schemas.microsoft.com/office/drawing/2014/main" id="{F8A84364-39CE-7263-0655-772C770A93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11377" y="2694967"/>
            <a:ext cx="5912615" cy="33406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0D3BD-92F6-4A2D-2175-52769086AED4}"/>
              </a:ext>
            </a:extLst>
          </p:cNvPr>
          <p:cNvSpPr txBox="1"/>
          <p:nvPr/>
        </p:nvSpPr>
        <p:spPr>
          <a:xfrm>
            <a:off x="2799059" y="1985843"/>
            <a:ext cx="278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피아노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중주 연주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45A81-2CE3-BDA5-D211-D0E82B1BF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880" y="2655111"/>
            <a:ext cx="2025952" cy="154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7D779D-A129-3DE6-747D-9652BFC22B73}"/>
              </a:ext>
            </a:extLst>
          </p:cNvPr>
          <p:cNvSpPr txBox="1"/>
          <p:nvPr/>
        </p:nvSpPr>
        <p:spPr>
          <a:xfrm>
            <a:off x="7784984" y="3244334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박선우 모델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3F2F2-5B83-6CB1-07B0-92C552CABA33}"/>
              </a:ext>
            </a:extLst>
          </p:cNvPr>
          <p:cNvSpPr txBox="1"/>
          <p:nvPr/>
        </p:nvSpPr>
        <p:spPr>
          <a:xfrm>
            <a:off x="7784984" y="5034671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박병준 모델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5B358-70FD-B6AA-234C-F2A865434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880" y="4596107"/>
            <a:ext cx="2025952" cy="17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677925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5162329" cy="487359"/>
          </a:xfrm>
          <a:prstGeom prst="homePlate">
            <a:avLst/>
          </a:prstGeom>
          <a:gradFill>
            <a:gsLst>
              <a:gs pos="0">
                <a:schemeClr val="bg1"/>
              </a:gs>
              <a:gs pos="15000">
                <a:srgbClr val="0070C0"/>
              </a:gs>
              <a:gs pos="100000">
                <a:srgbClr val="0070C0"/>
              </a:gs>
            </a:gsLst>
            <a:lin ang="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결과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평가</a:t>
            </a:r>
            <a:endParaRPr lang="ko-KR" altLang="en-US" sz="2000" dirty="0"/>
          </a:p>
        </p:txBody>
      </p:sp>
      <p:pic>
        <p:nvPicPr>
          <p:cNvPr id="5" name="온라인 미디어 4" title="[플룻 연주곡]인생의 회전목마_하울의 움직이는성 OST( Howl's Moving Castle OST)_플루트 커버_Flute cover">
            <a:hlinkClick r:id="" action="ppaction://media"/>
            <a:extLst>
              <a:ext uri="{FF2B5EF4-FFF2-40B4-BE49-F238E27FC236}">
                <a16:creationId xmlns:a16="http://schemas.microsoft.com/office/drawing/2014/main" id="{940D83A9-2487-EA43-67B5-7AAAC1C755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3610" y="2648677"/>
            <a:ext cx="5983653" cy="3380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16B318-A79C-B344-49D4-7C7DE02EBBAF}"/>
              </a:ext>
            </a:extLst>
          </p:cNvPr>
          <p:cNvSpPr txBox="1"/>
          <p:nvPr/>
        </p:nvSpPr>
        <p:spPr>
          <a:xfrm>
            <a:off x="3123409" y="1985843"/>
            <a:ext cx="278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플루트 솔로 연주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C61A0E-E0F0-8224-04BE-12FBE36701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727"/>
          <a:stretch/>
        </p:blipFill>
        <p:spPr>
          <a:xfrm>
            <a:off x="9560137" y="2888996"/>
            <a:ext cx="2343477" cy="1080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5908FA-7477-E08E-F65F-83A9E63584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9146"/>
          <a:stretch/>
        </p:blipFill>
        <p:spPr>
          <a:xfrm>
            <a:off x="9560137" y="4713746"/>
            <a:ext cx="2343477" cy="1011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D5E1F9-E887-D21E-03C0-EAAE382C9355}"/>
              </a:ext>
            </a:extLst>
          </p:cNvPr>
          <p:cNvSpPr txBox="1"/>
          <p:nvPr/>
        </p:nvSpPr>
        <p:spPr>
          <a:xfrm>
            <a:off x="7784984" y="3244334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박선우 모델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E98144-B827-61FD-6C46-23777827B48B}"/>
              </a:ext>
            </a:extLst>
          </p:cNvPr>
          <p:cNvSpPr txBox="1"/>
          <p:nvPr/>
        </p:nvSpPr>
        <p:spPr>
          <a:xfrm>
            <a:off x="7784984" y="5034671"/>
            <a:ext cx="14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박병준 모델</a:t>
            </a:r>
          </a:p>
        </p:txBody>
      </p:sp>
    </p:spTree>
    <p:extLst>
      <p:ext uri="{BB962C8B-B14F-4D97-AF65-F5344CB8AC3E}">
        <p14:creationId xmlns:p14="http://schemas.microsoft.com/office/powerpoint/2010/main" val="9338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>
            <a:off x="733983" y="1723643"/>
            <a:ext cx="66955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636766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20A71-914E-70B4-C6AB-F73F86291ABB}"/>
              </a:ext>
            </a:extLst>
          </p:cNvPr>
          <p:cNvSpPr txBox="1"/>
          <p:nvPr/>
        </p:nvSpPr>
        <p:spPr>
          <a:xfrm>
            <a:off x="936991" y="607650"/>
            <a:ext cx="735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Q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미흡</a:t>
            </a:r>
            <a:r>
              <a:rPr lang="ko-KR" altLang="en-US" sz="2800" b="1" dirty="0"/>
              <a:t>했거나</a:t>
            </a:r>
            <a:r>
              <a:rPr lang="ko-KR" altLang="en-US" sz="4000" b="1" dirty="0"/>
              <a:t> 보완</a:t>
            </a:r>
            <a:r>
              <a:rPr lang="ko-KR" altLang="en-US" sz="2800" b="1" dirty="0"/>
              <a:t>해야할</a:t>
            </a:r>
            <a:r>
              <a:rPr lang="ko-KR" altLang="en-US" sz="4000" b="1" dirty="0"/>
              <a:t>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55FF-28B5-7993-72A6-CC6575E1D0B8}"/>
              </a:ext>
            </a:extLst>
          </p:cNvPr>
          <p:cNvSpPr txBox="1"/>
          <p:nvPr/>
        </p:nvSpPr>
        <p:spPr>
          <a:xfrm>
            <a:off x="1495466" y="2194972"/>
            <a:ext cx="812670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테스트 데이터가 적었다</a:t>
            </a:r>
            <a:r>
              <a:rPr lang="en-US" altLang="ko-KR" sz="2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라벨링이 악기군까지 명시된 한계점도 아쉬웠다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개별 악기 라벨이 부족했다</a:t>
            </a:r>
            <a:r>
              <a:rPr lang="en-US" altLang="ko-KR" sz="2400" b="1" dirty="0"/>
              <a:t>.</a:t>
            </a: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C57A1306-6466-DC6B-C1B9-8ABEEC9C1296}"/>
              </a:ext>
            </a:extLst>
          </p:cNvPr>
          <p:cNvSpPr/>
          <p:nvPr/>
        </p:nvSpPr>
        <p:spPr>
          <a:xfrm>
            <a:off x="1952102" y="4686684"/>
            <a:ext cx="1887588" cy="956159"/>
          </a:xfrm>
          <a:prstGeom prst="stripedRightArrow">
            <a:avLst>
              <a:gd name="adj1" fmla="val 36076"/>
              <a:gd name="adj2" fmla="val 1074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5F1B-ED1A-1583-7081-E995FA386CDB}"/>
              </a:ext>
            </a:extLst>
          </p:cNvPr>
          <p:cNvSpPr txBox="1"/>
          <p:nvPr/>
        </p:nvSpPr>
        <p:spPr>
          <a:xfrm>
            <a:off x="4081741" y="4513911"/>
            <a:ext cx="7686149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더 많은 신뢰성 있는 데이터셋을 적용해보거나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직접 외부 동영상을 크롤링하는 방향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742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>
            <a:off x="733983" y="1723643"/>
            <a:ext cx="66955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636766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20A71-914E-70B4-C6AB-F73F86291ABB}"/>
              </a:ext>
            </a:extLst>
          </p:cNvPr>
          <p:cNvSpPr txBox="1"/>
          <p:nvPr/>
        </p:nvSpPr>
        <p:spPr>
          <a:xfrm>
            <a:off x="936991" y="607650"/>
            <a:ext cx="735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Q</a:t>
            </a:r>
            <a:r>
              <a:rPr lang="en-US" altLang="ko-KR" sz="4000" b="1" dirty="0"/>
              <a:t>. </a:t>
            </a:r>
            <a:r>
              <a:rPr lang="ko-KR" altLang="en-US" sz="4000" b="1" dirty="0"/>
              <a:t>미흡</a:t>
            </a:r>
            <a:r>
              <a:rPr lang="ko-KR" altLang="en-US" sz="2800" b="1" dirty="0"/>
              <a:t>했거나</a:t>
            </a:r>
            <a:r>
              <a:rPr lang="ko-KR" altLang="en-US" sz="4000" b="1" dirty="0"/>
              <a:t> 보완</a:t>
            </a:r>
            <a:r>
              <a:rPr lang="ko-KR" altLang="en-US" sz="2800" b="1" dirty="0"/>
              <a:t>해야할</a:t>
            </a:r>
            <a:r>
              <a:rPr lang="ko-KR" altLang="en-US" sz="4000" b="1" dirty="0"/>
              <a:t> 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55FF-28B5-7993-72A6-CC6575E1D0B8}"/>
              </a:ext>
            </a:extLst>
          </p:cNvPr>
          <p:cNvSpPr txBox="1"/>
          <p:nvPr/>
        </p:nvSpPr>
        <p:spPr>
          <a:xfrm>
            <a:off x="1308617" y="2297744"/>
            <a:ext cx="810708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음원 파일 전 처리 과정 및 모델 설계 과정에서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다양한 </a:t>
            </a:r>
            <a:r>
              <a:rPr lang="en-US" altLang="ko-KR" sz="2800" b="1" dirty="0"/>
              <a:t>Variation</a:t>
            </a:r>
            <a:r>
              <a:rPr lang="ko-KR" altLang="en-US" sz="2800" b="1" dirty="0"/>
              <a:t>을 시도해보지 못했다</a:t>
            </a:r>
            <a:r>
              <a:rPr lang="en-US" altLang="ko-KR" sz="2800" b="1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55F1B-ED1A-1583-7081-E995FA386CDB}"/>
              </a:ext>
            </a:extLst>
          </p:cNvPr>
          <p:cNvSpPr txBox="1"/>
          <p:nvPr/>
        </p:nvSpPr>
        <p:spPr>
          <a:xfrm>
            <a:off x="3223052" y="4245464"/>
            <a:ext cx="8809483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음원 데이터 </a:t>
            </a:r>
            <a:r>
              <a:rPr lang="en-US" altLang="ko-KR" sz="2800" b="1" dirty="0"/>
              <a:t>split time / </a:t>
            </a:r>
            <a:r>
              <a:rPr lang="ko-KR" altLang="en-US" sz="2800" b="1" dirty="0"/>
              <a:t>특성 추출 기법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모델 구성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등을 다양하게 시도해보고 결과들을 비교해보고 싶다</a:t>
            </a:r>
            <a:r>
              <a:rPr lang="en-US" altLang="ko-KR" sz="2800" b="1" dirty="0"/>
              <a:t>.</a:t>
            </a:r>
          </a:p>
        </p:txBody>
      </p:sp>
      <p:sp>
        <p:nvSpPr>
          <p:cNvPr id="13" name="화살표: 줄무늬가 있는 오른쪽 12">
            <a:extLst>
              <a:ext uri="{FF2B5EF4-FFF2-40B4-BE49-F238E27FC236}">
                <a16:creationId xmlns:a16="http://schemas.microsoft.com/office/drawing/2014/main" id="{BF6D7807-566F-5146-8F7F-CB2CC55949D4}"/>
              </a:ext>
            </a:extLst>
          </p:cNvPr>
          <p:cNvSpPr/>
          <p:nvPr/>
        </p:nvSpPr>
        <p:spPr>
          <a:xfrm>
            <a:off x="1308617" y="4418237"/>
            <a:ext cx="1887588" cy="956159"/>
          </a:xfrm>
          <a:prstGeom prst="stripedRightArrow">
            <a:avLst>
              <a:gd name="adj1" fmla="val 36076"/>
              <a:gd name="adj2" fmla="val 10743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7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A063E9-60CE-AFD0-E511-1913789CDA30}"/>
              </a:ext>
            </a:extLst>
          </p:cNvPr>
          <p:cNvSpPr/>
          <p:nvPr/>
        </p:nvSpPr>
        <p:spPr>
          <a:xfrm>
            <a:off x="733984" y="140821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>
            <a:off x="733983" y="1723643"/>
            <a:ext cx="66955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626810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6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7" y="1115482"/>
            <a:ext cx="636766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20A71-914E-70B4-C6AB-F73F86291ABB}"/>
              </a:ext>
            </a:extLst>
          </p:cNvPr>
          <p:cNvSpPr txBox="1"/>
          <p:nvPr/>
        </p:nvSpPr>
        <p:spPr>
          <a:xfrm>
            <a:off x="1308617" y="607650"/>
            <a:ext cx="7357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하반기 계획</a:t>
            </a:r>
            <a:endParaRPr lang="ko-KR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55FF-28B5-7993-72A6-CC6575E1D0B8}"/>
              </a:ext>
            </a:extLst>
          </p:cNvPr>
          <p:cNvSpPr txBox="1"/>
          <p:nvPr/>
        </p:nvSpPr>
        <p:spPr>
          <a:xfrm>
            <a:off x="2443785" y="2322383"/>
            <a:ext cx="8327679" cy="3690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사람 목소리</a:t>
            </a:r>
            <a:r>
              <a:rPr lang="ko-KR" altLang="en-US" sz="2400" b="1" dirty="0"/>
              <a:t>가</a:t>
            </a:r>
            <a:r>
              <a:rPr lang="ko-KR" altLang="en-US" sz="3200" b="1" dirty="0"/>
              <a:t> 포함</a:t>
            </a:r>
            <a:r>
              <a:rPr lang="ko-KR" altLang="en-US" sz="2400" b="1" dirty="0"/>
              <a:t>된</a:t>
            </a:r>
            <a:r>
              <a:rPr lang="ko-KR" altLang="en-US" sz="3200" b="1" dirty="0"/>
              <a:t> 연주 곡</a:t>
            </a:r>
            <a:r>
              <a:rPr lang="ko-KR" altLang="en-US" sz="2400" b="1" dirty="0"/>
              <a:t>에서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악기 소리</a:t>
            </a:r>
            <a:r>
              <a:rPr lang="ko-KR" altLang="en-US" sz="2400" b="1" dirty="0"/>
              <a:t>를</a:t>
            </a:r>
            <a:r>
              <a:rPr lang="ko-KR" altLang="en-US" sz="3200" b="1" dirty="0"/>
              <a:t> 추출 </a:t>
            </a:r>
            <a:r>
              <a:rPr lang="ko-KR" altLang="en-US" sz="2400" b="1" dirty="0"/>
              <a:t>및</a:t>
            </a:r>
            <a:r>
              <a:rPr lang="ko-KR" altLang="en-US" sz="3200" b="1" dirty="0"/>
              <a:t> 분류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주어진 음원</a:t>
            </a:r>
            <a:r>
              <a:rPr lang="ko-KR" altLang="en-US" sz="2400" b="1" dirty="0"/>
              <a:t>에</a:t>
            </a:r>
            <a:r>
              <a:rPr lang="ko-KR" altLang="en-US" sz="3200" b="1" dirty="0"/>
              <a:t> </a:t>
            </a:r>
            <a:r>
              <a:rPr lang="ko-KR" altLang="en-US" sz="2400" b="1" dirty="0"/>
              <a:t>대해</a:t>
            </a:r>
            <a:r>
              <a:rPr lang="ko-KR" altLang="en-US" sz="3200" b="1" dirty="0"/>
              <a:t> </a:t>
            </a: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매순간</a:t>
            </a:r>
            <a:r>
              <a:rPr lang="ko-KR" altLang="en-US" sz="2400" b="1" dirty="0"/>
              <a:t>으로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</a:rPr>
              <a:t>개별 악기</a:t>
            </a:r>
            <a:r>
              <a:rPr lang="ko-KR" altLang="en-US" sz="3200" b="1" dirty="0"/>
              <a:t> 정보</a:t>
            </a:r>
            <a:r>
              <a:rPr lang="ko-KR" altLang="en-US" sz="2400" b="1" dirty="0"/>
              <a:t>를</a:t>
            </a:r>
            <a:r>
              <a:rPr lang="ko-KR" altLang="en-US" sz="3200" b="1" dirty="0"/>
              <a:t> 추출</a:t>
            </a:r>
            <a:r>
              <a:rPr lang="ko-KR" altLang="en-US" sz="2400" b="1" dirty="0"/>
              <a:t>하는</a:t>
            </a:r>
            <a:r>
              <a:rPr lang="ko-KR" altLang="en-US" sz="3200" b="1" dirty="0"/>
              <a:t> 프로그램 구현</a:t>
            </a:r>
            <a:endParaRPr lang="en-US" altLang="ko-KR" sz="3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30CB85-46E4-403D-2E44-6A1F8793EEA0}"/>
              </a:ext>
            </a:extLst>
          </p:cNvPr>
          <p:cNvSpPr/>
          <p:nvPr/>
        </p:nvSpPr>
        <p:spPr>
          <a:xfrm>
            <a:off x="1888817" y="2629994"/>
            <a:ext cx="276372" cy="2763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9AB241-7EF6-4AA2-EC26-207171F3A3AF}"/>
              </a:ext>
            </a:extLst>
          </p:cNvPr>
          <p:cNvSpPr/>
          <p:nvPr/>
        </p:nvSpPr>
        <p:spPr>
          <a:xfrm>
            <a:off x="1888817" y="4769187"/>
            <a:ext cx="276372" cy="2763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27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사람, 실내이(가) 표시된 사진&#10;&#10;자동 생성된 설명">
            <a:extLst>
              <a:ext uri="{FF2B5EF4-FFF2-40B4-BE49-F238E27FC236}">
                <a16:creationId xmlns:a16="http://schemas.microsoft.com/office/drawing/2014/main" id="{0D924DBF-7547-9B1F-46CA-45837D69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 r="-1" b="4297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9DF66-CD75-87CE-FA6D-43050889EE9A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1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1806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8D72F90-C18B-0E59-EC83-36C5C2253D60}"/>
              </a:ext>
            </a:extLst>
          </p:cNvPr>
          <p:cNvSpPr/>
          <p:nvPr/>
        </p:nvSpPr>
        <p:spPr>
          <a:xfrm>
            <a:off x="1330781" y="2492891"/>
            <a:ext cx="3639498" cy="36394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4951D5A8-9F61-D38B-47B0-12E66DAAA1E3}"/>
              </a:ext>
            </a:extLst>
          </p:cNvPr>
          <p:cNvSpPr/>
          <p:nvPr/>
        </p:nvSpPr>
        <p:spPr>
          <a:xfrm>
            <a:off x="10378137" y="3879106"/>
            <a:ext cx="1488326" cy="1449135"/>
          </a:xfrm>
          <a:prstGeom prst="wedgeEllipseCallout">
            <a:avLst>
              <a:gd name="adj1" fmla="val -70714"/>
              <a:gd name="adj2" fmla="val 70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42730B-0542-8731-6EC8-BA209301E7F3}"/>
              </a:ext>
            </a:extLst>
          </p:cNvPr>
          <p:cNvGrpSpPr/>
          <p:nvPr/>
        </p:nvGrpSpPr>
        <p:grpSpPr>
          <a:xfrm>
            <a:off x="1903163" y="3012255"/>
            <a:ext cx="2596169" cy="2612911"/>
            <a:chOff x="1328518" y="2686311"/>
            <a:chExt cx="3389744" cy="3411604"/>
          </a:xfrm>
        </p:grpSpPr>
        <p:pic>
          <p:nvPicPr>
            <p:cNvPr id="7" name="그래픽 6" descr="밴조 단색으로 채워진">
              <a:extLst>
                <a:ext uri="{FF2B5EF4-FFF2-40B4-BE49-F238E27FC236}">
                  <a16:creationId xmlns:a16="http://schemas.microsoft.com/office/drawing/2014/main" id="{8E128671-2B2F-3416-8192-83C62B4A0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24881" y="2686311"/>
              <a:ext cx="798449" cy="798449"/>
            </a:xfrm>
            <a:prstGeom prst="rect">
              <a:avLst/>
            </a:prstGeom>
          </p:spPr>
        </p:pic>
        <p:pic>
          <p:nvPicPr>
            <p:cNvPr id="8" name="그래픽 7" descr="클라리넷 단색으로 채워진">
              <a:extLst>
                <a:ext uri="{FF2B5EF4-FFF2-40B4-BE49-F238E27FC236}">
                  <a16:creationId xmlns:a16="http://schemas.microsoft.com/office/drawing/2014/main" id="{98B9B299-1332-F4BE-D1A3-54C60046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5238" y="5299466"/>
              <a:ext cx="798449" cy="798449"/>
            </a:xfrm>
            <a:prstGeom prst="rect">
              <a:avLst/>
            </a:prstGeom>
          </p:spPr>
        </p:pic>
        <p:pic>
          <p:nvPicPr>
            <p:cNvPr id="9" name="그래픽 8" descr="드럼 단색으로 채워진">
              <a:extLst>
                <a:ext uri="{FF2B5EF4-FFF2-40B4-BE49-F238E27FC236}">
                  <a16:creationId xmlns:a16="http://schemas.microsoft.com/office/drawing/2014/main" id="{46849632-59FD-58D8-4F62-DCA02C1C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25763" y="4501017"/>
              <a:ext cx="798449" cy="798449"/>
            </a:xfrm>
            <a:prstGeom prst="rect">
              <a:avLst/>
            </a:prstGeom>
          </p:spPr>
        </p:pic>
        <p:pic>
          <p:nvPicPr>
            <p:cNvPr id="10" name="그래픽 9" descr="드럼 세트 단색으로 채워진">
              <a:extLst>
                <a:ext uri="{FF2B5EF4-FFF2-40B4-BE49-F238E27FC236}">
                  <a16:creationId xmlns:a16="http://schemas.microsoft.com/office/drawing/2014/main" id="{CDDD445B-5525-25D0-99F8-CAC4E81DC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21459" y="2994563"/>
              <a:ext cx="798449" cy="798449"/>
            </a:xfrm>
            <a:prstGeom prst="rect">
              <a:avLst/>
            </a:prstGeom>
          </p:spPr>
        </p:pic>
        <p:pic>
          <p:nvPicPr>
            <p:cNvPr id="11" name="그래픽 10" descr="일렉트릭 기타 단색으로 채워진">
              <a:extLst>
                <a:ext uri="{FF2B5EF4-FFF2-40B4-BE49-F238E27FC236}">
                  <a16:creationId xmlns:a16="http://schemas.microsoft.com/office/drawing/2014/main" id="{0CC630FF-1672-FF0D-D312-95C13EFD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73541" y="3922516"/>
              <a:ext cx="798449" cy="798449"/>
            </a:xfrm>
            <a:prstGeom prst="rect">
              <a:avLst/>
            </a:prstGeom>
          </p:spPr>
        </p:pic>
        <p:pic>
          <p:nvPicPr>
            <p:cNvPr id="12" name="그래픽 11" descr="플루트 단색으로 채워진">
              <a:extLst>
                <a:ext uri="{FF2B5EF4-FFF2-40B4-BE49-F238E27FC236}">
                  <a16:creationId xmlns:a16="http://schemas.microsoft.com/office/drawing/2014/main" id="{7B30C466-7A29-6503-7BED-0BF12A971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443786" y="3679639"/>
              <a:ext cx="798449" cy="798449"/>
            </a:xfrm>
            <a:prstGeom prst="rect">
              <a:avLst/>
            </a:prstGeom>
          </p:spPr>
        </p:pic>
        <p:pic>
          <p:nvPicPr>
            <p:cNvPr id="13" name="그래픽 12" descr="기타 단색으로 채워진">
              <a:extLst>
                <a:ext uri="{FF2B5EF4-FFF2-40B4-BE49-F238E27FC236}">
                  <a16:creationId xmlns:a16="http://schemas.microsoft.com/office/drawing/2014/main" id="{5098FDB0-06EB-AF17-2FE7-90354BA5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06729" y="3653447"/>
              <a:ext cx="798449" cy="798449"/>
            </a:xfrm>
            <a:prstGeom prst="rect">
              <a:avLst/>
            </a:prstGeom>
          </p:spPr>
        </p:pic>
        <p:pic>
          <p:nvPicPr>
            <p:cNvPr id="14" name="그래픽 13" descr="하프 단색으로 채워진">
              <a:extLst>
                <a:ext uri="{FF2B5EF4-FFF2-40B4-BE49-F238E27FC236}">
                  <a16:creationId xmlns:a16="http://schemas.microsoft.com/office/drawing/2014/main" id="{58A901A7-1C23-8C7F-044F-BEFDE892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84768" y="4458760"/>
              <a:ext cx="798449" cy="798449"/>
            </a:xfrm>
            <a:prstGeom prst="rect">
              <a:avLst/>
            </a:prstGeom>
          </p:spPr>
        </p:pic>
        <p:pic>
          <p:nvPicPr>
            <p:cNvPr id="16" name="그래픽 15" descr="피아노 단색으로 채워진">
              <a:extLst>
                <a:ext uri="{FF2B5EF4-FFF2-40B4-BE49-F238E27FC236}">
                  <a16:creationId xmlns:a16="http://schemas.microsoft.com/office/drawing/2014/main" id="{D527E322-25A6-6690-B3FB-2B4AFE60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919813" y="4370657"/>
              <a:ext cx="798449" cy="798449"/>
            </a:xfrm>
            <a:prstGeom prst="rect">
              <a:avLst/>
            </a:prstGeom>
          </p:spPr>
        </p:pic>
        <p:pic>
          <p:nvPicPr>
            <p:cNvPr id="17" name="그래픽 16" descr="색소폰 단색으로 채워진">
              <a:extLst>
                <a:ext uri="{FF2B5EF4-FFF2-40B4-BE49-F238E27FC236}">
                  <a16:creationId xmlns:a16="http://schemas.microsoft.com/office/drawing/2014/main" id="{FDA4A8F2-0C00-2F97-BCDF-13FB800E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28518" y="4935893"/>
              <a:ext cx="798449" cy="798449"/>
            </a:xfrm>
            <a:prstGeom prst="rect">
              <a:avLst/>
            </a:prstGeom>
          </p:spPr>
        </p:pic>
        <p:pic>
          <p:nvPicPr>
            <p:cNvPr id="18" name="그래픽 17" descr="트럼펫 단색으로 채워진">
              <a:extLst>
                <a:ext uri="{FF2B5EF4-FFF2-40B4-BE49-F238E27FC236}">
                  <a16:creationId xmlns:a16="http://schemas.microsoft.com/office/drawing/2014/main" id="{6B31C73F-9A8F-2E04-DFD1-BE6A67861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85978" y="2926356"/>
              <a:ext cx="798449" cy="798449"/>
            </a:xfrm>
            <a:prstGeom prst="rect">
              <a:avLst/>
            </a:prstGeom>
          </p:spPr>
        </p:pic>
        <p:pic>
          <p:nvPicPr>
            <p:cNvPr id="19" name="그래픽 18" descr="바이올린 단색으로 채워진">
              <a:extLst>
                <a:ext uri="{FF2B5EF4-FFF2-40B4-BE49-F238E27FC236}">
                  <a16:creationId xmlns:a16="http://schemas.microsoft.com/office/drawing/2014/main" id="{280EAD3F-EC9E-D509-4BCB-A9CF8EA0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23556" y="5212043"/>
              <a:ext cx="798449" cy="798449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78C0C9-99F0-DFDA-87E2-E1D985A658C6}"/>
              </a:ext>
            </a:extLst>
          </p:cNvPr>
          <p:cNvSpPr/>
          <p:nvPr/>
        </p:nvSpPr>
        <p:spPr>
          <a:xfrm>
            <a:off x="733983" y="1321721"/>
            <a:ext cx="4702203" cy="937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악기 소리 데이터</a:t>
            </a:r>
            <a:r>
              <a:rPr lang="ko-KR" altLang="en-US" sz="2000" b="1" dirty="0"/>
              <a:t>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학습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671D36-516D-165F-3BCC-2C9C6D29F126}"/>
              </a:ext>
            </a:extLst>
          </p:cNvPr>
          <p:cNvSpPr/>
          <p:nvPr/>
        </p:nvSpPr>
        <p:spPr>
          <a:xfrm>
            <a:off x="7028873" y="1321151"/>
            <a:ext cx="4994713" cy="933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연주</a:t>
            </a:r>
            <a:r>
              <a:rPr lang="ko-KR" altLang="en-US" sz="2000" b="1" dirty="0"/>
              <a:t>되는</a:t>
            </a:r>
            <a:r>
              <a:rPr lang="ko-KR" altLang="en-US" sz="3200" b="1" dirty="0"/>
              <a:t> 악기</a:t>
            </a:r>
            <a:r>
              <a:rPr lang="ko-KR" altLang="en-US" sz="2000" b="1" dirty="0"/>
              <a:t>를</a:t>
            </a:r>
            <a:r>
              <a:rPr lang="ko-KR" altLang="en-US" sz="3200" b="1" dirty="0"/>
              <a:t> 추출</a:t>
            </a: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3" y="595288"/>
            <a:ext cx="626808" cy="48735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7" y="339517"/>
            <a:ext cx="4976125" cy="487359"/>
          </a:xfrm>
          <a:prstGeom prst="homePlate">
            <a:avLst/>
          </a:prstGeom>
          <a:gradFill flip="none" rotWithShape="1">
            <a:gsLst>
              <a:gs pos="0">
                <a:srgbClr val="FF0000"/>
              </a:gs>
              <a:gs pos="92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주제 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악기 소리 분류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5" name="그래픽 34" descr="인공 지능 단색으로 채워진">
            <a:extLst>
              <a:ext uri="{FF2B5EF4-FFF2-40B4-BE49-F238E27FC236}">
                <a16:creationId xmlns:a16="http://schemas.microsoft.com/office/drawing/2014/main" id="{02DDEF04-8C9B-EC19-D9BD-28775ABCCB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76496" y="4727669"/>
            <a:ext cx="2146696" cy="2215224"/>
          </a:xfrm>
          <a:prstGeom prst="rect">
            <a:avLst/>
          </a:prstGeom>
        </p:spPr>
      </p:pic>
      <p:pic>
        <p:nvPicPr>
          <p:cNvPr id="53" name="그래픽 52" descr="악보 단색으로 채워진">
            <a:extLst>
              <a:ext uri="{FF2B5EF4-FFF2-40B4-BE49-F238E27FC236}">
                <a16:creationId xmlns:a16="http://schemas.microsoft.com/office/drawing/2014/main" id="{53BD3379-28A7-E8E9-2B53-288DB43C1AC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53171" y="4913802"/>
            <a:ext cx="500398" cy="500398"/>
          </a:xfrm>
          <a:prstGeom prst="rect">
            <a:avLst/>
          </a:prstGeom>
        </p:spPr>
      </p:pic>
      <p:pic>
        <p:nvPicPr>
          <p:cNvPr id="55" name="그래픽 54" descr="음악 단색으로 채워진">
            <a:extLst>
              <a:ext uri="{FF2B5EF4-FFF2-40B4-BE49-F238E27FC236}">
                <a16:creationId xmlns:a16="http://schemas.microsoft.com/office/drawing/2014/main" id="{0387DD9A-4EB9-8787-FE94-C09AF0D560E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1381" y="5381449"/>
            <a:ext cx="558310" cy="558310"/>
          </a:xfrm>
          <a:prstGeom prst="rect">
            <a:avLst/>
          </a:prstGeom>
        </p:spPr>
      </p:pic>
      <p:pic>
        <p:nvPicPr>
          <p:cNvPr id="57" name="그래픽 56" descr="음악 단색으로 채워진">
            <a:extLst>
              <a:ext uri="{FF2B5EF4-FFF2-40B4-BE49-F238E27FC236}">
                <a16:creationId xmlns:a16="http://schemas.microsoft.com/office/drawing/2014/main" id="{A77B5545-5178-B9C9-24D2-9AC08266401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rot="10800000">
            <a:off x="8074318" y="5092896"/>
            <a:ext cx="288552" cy="288552"/>
          </a:xfrm>
          <a:prstGeom prst="rect">
            <a:avLst/>
          </a:prstGeom>
        </p:spPr>
      </p:pic>
      <p:pic>
        <p:nvPicPr>
          <p:cNvPr id="58" name="그래픽 57" descr="악보 단색으로 채워진">
            <a:extLst>
              <a:ext uri="{FF2B5EF4-FFF2-40B4-BE49-F238E27FC236}">
                <a16:creationId xmlns:a16="http://schemas.microsoft.com/office/drawing/2014/main" id="{F024B5BB-0B23-EE6E-DA8A-5EAC2B2F5C4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75767" y="5392572"/>
            <a:ext cx="288553" cy="2885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934892"/>
            <a:ext cx="56668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F9DA-7978-93E3-29E9-BAA0C644C332}"/>
              </a:ext>
            </a:extLst>
          </p:cNvPr>
          <p:cNvSpPr txBox="1"/>
          <p:nvPr/>
        </p:nvSpPr>
        <p:spPr>
          <a:xfrm>
            <a:off x="11044989" y="100805"/>
            <a:ext cx="114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PNP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C6BEAD0-228A-9C38-EE96-4AA830800B8A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t="6478" r="4812"/>
          <a:stretch/>
        </p:blipFill>
        <p:spPr>
          <a:xfrm>
            <a:off x="5638403" y="2578150"/>
            <a:ext cx="3899025" cy="21548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9" name="그래픽 58" descr="바이올린 단색으로 채워진">
            <a:extLst>
              <a:ext uri="{FF2B5EF4-FFF2-40B4-BE49-F238E27FC236}">
                <a16:creationId xmlns:a16="http://schemas.microsoft.com/office/drawing/2014/main" id="{4A24CD92-C5AA-F880-0B42-A50FD8AEEE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27522" y="3998732"/>
            <a:ext cx="1159728" cy="1159728"/>
          </a:xfrm>
          <a:prstGeom prst="rect">
            <a:avLst/>
          </a:prstGeom>
        </p:spPr>
      </p:pic>
      <p:pic>
        <p:nvPicPr>
          <p:cNvPr id="15" name="그래픽 14" descr="악보 표기법 단색으로 채워진">
            <a:extLst>
              <a:ext uri="{FF2B5EF4-FFF2-40B4-BE49-F238E27FC236}">
                <a16:creationId xmlns:a16="http://schemas.microsoft.com/office/drawing/2014/main" id="{9CCAEE12-B45E-7811-0B47-86D6650118D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472110" y="2234579"/>
            <a:ext cx="2074429" cy="2074429"/>
          </a:xfrm>
          <a:prstGeom prst="rect">
            <a:avLst/>
          </a:prstGeom>
        </p:spPr>
      </p:pic>
      <p:sp>
        <p:nvSpPr>
          <p:cNvPr id="95" name="화살표: 줄무늬가 있는 오른쪽 94">
            <a:extLst>
              <a:ext uri="{FF2B5EF4-FFF2-40B4-BE49-F238E27FC236}">
                <a16:creationId xmlns:a16="http://schemas.microsoft.com/office/drawing/2014/main" id="{513AF30D-AF4D-4596-1999-42B6CCD1354F}"/>
              </a:ext>
            </a:extLst>
          </p:cNvPr>
          <p:cNvSpPr/>
          <p:nvPr/>
        </p:nvSpPr>
        <p:spPr>
          <a:xfrm>
            <a:off x="5222837" y="826876"/>
            <a:ext cx="2365079" cy="1955213"/>
          </a:xfrm>
          <a:prstGeom prst="stripedRightArrow">
            <a:avLst>
              <a:gd name="adj1" fmla="val 50000"/>
              <a:gd name="adj2" fmla="val 499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C093A1-669E-9D89-6046-E812E3712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6554" b="2537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57C40-E3AB-4316-B351-013FC3C92C88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구현방향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106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1806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3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F9DA-7978-93E3-29E9-BAA0C644C332}"/>
              </a:ext>
            </a:extLst>
          </p:cNvPr>
          <p:cNvSpPr txBox="1"/>
          <p:nvPr/>
        </p:nvSpPr>
        <p:spPr>
          <a:xfrm>
            <a:off x="11044989" y="100805"/>
            <a:ext cx="114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PNP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4995337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로드맵</a:t>
            </a:r>
            <a:endParaRPr lang="ko-KR" altLang="en-US" sz="2000" dirty="0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409F9534-DA61-1DA6-F043-F890A80C2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735565"/>
              </p:ext>
            </p:extLst>
          </p:nvPr>
        </p:nvGraphicFramePr>
        <p:xfrm>
          <a:off x="1137080" y="1115482"/>
          <a:ext cx="10752891" cy="494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20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3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4995337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개요</a:t>
            </a:r>
            <a:endParaRPr lang="ko-KR" altLang="en-US" sz="20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7D2465-29DD-E2E5-8AA7-D99FE9EF032A}"/>
              </a:ext>
            </a:extLst>
          </p:cNvPr>
          <p:cNvCxnSpPr>
            <a:cxnSpLocks/>
          </p:cNvCxnSpPr>
          <p:nvPr/>
        </p:nvCxnSpPr>
        <p:spPr>
          <a:xfrm flipV="1">
            <a:off x="9385482" y="2237052"/>
            <a:ext cx="258075" cy="37103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3F75C8-5E71-3C9D-0305-6BCD72957D07}"/>
              </a:ext>
            </a:extLst>
          </p:cNvPr>
          <p:cNvCxnSpPr>
            <a:cxnSpLocks/>
          </p:cNvCxnSpPr>
          <p:nvPr/>
        </p:nvCxnSpPr>
        <p:spPr>
          <a:xfrm flipV="1">
            <a:off x="2339969" y="1777795"/>
            <a:ext cx="5371736" cy="246794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36D476-20EA-6D25-46C3-5CFA32E8A309}"/>
              </a:ext>
            </a:extLst>
          </p:cNvPr>
          <p:cNvSpPr/>
          <p:nvPr/>
        </p:nvSpPr>
        <p:spPr>
          <a:xfrm>
            <a:off x="2156691" y="3412685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92D61A-5F15-37F1-D22E-E0960AD12876}"/>
              </a:ext>
            </a:extLst>
          </p:cNvPr>
          <p:cNvSpPr/>
          <p:nvPr/>
        </p:nvSpPr>
        <p:spPr>
          <a:xfrm>
            <a:off x="2972336" y="3587333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04DD55-1439-A022-BA1E-7471F3B956C8}"/>
              </a:ext>
            </a:extLst>
          </p:cNvPr>
          <p:cNvSpPr/>
          <p:nvPr/>
        </p:nvSpPr>
        <p:spPr>
          <a:xfrm>
            <a:off x="3769522" y="3781397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A_02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C7C3A0-4C4A-5D40-CBA0-29E43CC4DBC2}"/>
              </a:ext>
            </a:extLst>
          </p:cNvPr>
          <p:cNvSpPr/>
          <p:nvPr/>
        </p:nvSpPr>
        <p:spPr>
          <a:xfrm>
            <a:off x="4591484" y="3947026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A_03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B5FC1E0-78D7-3233-6484-9B2E7D9AB02B}"/>
              </a:ext>
            </a:extLst>
          </p:cNvPr>
          <p:cNvSpPr/>
          <p:nvPr/>
        </p:nvSpPr>
        <p:spPr>
          <a:xfrm>
            <a:off x="5412418" y="4177834"/>
            <a:ext cx="783158" cy="10502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70EBC3-20E4-6029-EB78-89637EE21351}"/>
              </a:ext>
            </a:extLst>
          </p:cNvPr>
          <p:cNvSpPr/>
          <p:nvPr/>
        </p:nvSpPr>
        <p:spPr>
          <a:xfrm>
            <a:off x="6214954" y="4372112"/>
            <a:ext cx="783158" cy="10502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F57F39-3003-C642-7055-9B2973CC0B84}"/>
              </a:ext>
            </a:extLst>
          </p:cNvPr>
          <p:cNvSpPr/>
          <p:nvPr/>
        </p:nvSpPr>
        <p:spPr>
          <a:xfrm>
            <a:off x="7058307" y="4537524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00B686-0FB0-4E1F-E6D1-6BF4DB704778}"/>
              </a:ext>
            </a:extLst>
          </p:cNvPr>
          <p:cNvSpPr/>
          <p:nvPr/>
        </p:nvSpPr>
        <p:spPr>
          <a:xfrm>
            <a:off x="7855493" y="4731588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6D2B9C-2B15-0373-50AE-286F8D3F17F2}"/>
              </a:ext>
            </a:extLst>
          </p:cNvPr>
          <p:cNvSpPr/>
          <p:nvPr/>
        </p:nvSpPr>
        <p:spPr>
          <a:xfrm>
            <a:off x="8677455" y="4897217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C_02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2811E-0A2B-3331-9B23-F9651D98F60D}"/>
              </a:ext>
            </a:extLst>
          </p:cNvPr>
          <p:cNvSpPr txBox="1"/>
          <p:nvPr/>
        </p:nvSpPr>
        <p:spPr>
          <a:xfrm>
            <a:off x="5485892" y="1763424"/>
            <a:ext cx="127560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4m 24s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CE28-2EDD-1F34-12AB-A5886F37941E}"/>
              </a:ext>
            </a:extLst>
          </p:cNvPr>
          <p:cNvSpPr txBox="1"/>
          <p:nvPr/>
        </p:nvSpPr>
        <p:spPr>
          <a:xfrm>
            <a:off x="7026031" y="2115842"/>
            <a:ext cx="127560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2m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BF4CAB-881C-8218-094D-45ED1AFE7C69}"/>
              </a:ext>
            </a:extLst>
          </p:cNvPr>
          <p:cNvSpPr txBox="1"/>
          <p:nvPr/>
        </p:nvSpPr>
        <p:spPr>
          <a:xfrm>
            <a:off x="8510922" y="2436831"/>
            <a:ext cx="127560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3m 10s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0DB553-D2F7-BDE2-D9F9-4D533DD4EF2C}"/>
              </a:ext>
            </a:extLst>
          </p:cNvPr>
          <p:cNvCxnSpPr>
            <a:cxnSpLocks/>
          </p:cNvCxnSpPr>
          <p:nvPr/>
        </p:nvCxnSpPr>
        <p:spPr>
          <a:xfrm>
            <a:off x="2343339" y="3157977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832EC6D-EE97-672D-D3D5-900DB2ABA6C1}"/>
              </a:ext>
            </a:extLst>
          </p:cNvPr>
          <p:cNvCxnSpPr>
            <a:cxnSpLocks/>
          </p:cNvCxnSpPr>
          <p:nvPr/>
        </p:nvCxnSpPr>
        <p:spPr>
          <a:xfrm>
            <a:off x="3202236" y="3368647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F82E22A-0494-DF61-7B63-3FDAB3D39285}"/>
              </a:ext>
            </a:extLst>
          </p:cNvPr>
          <p:cNvCxnSpPr>
            <a:cxnSpLocks/>
          </p:cNvCxnSpPr>
          <p:nvPr/>
        </p:nvCxnSpPr>
        <p:spPr>
          <a:xfrm>
            <a:off x="4017881" y="3566309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ACAA68-022E-4C16-9785-FA98309CE979}"/>
              </a:ext>
            </a:extLst>
          </p:cNvPr>
          <p:cNvCxnSpPr>
            <a:cxnSpLocks/>
          </p:cNvCxnSpPr>
          <p:nvPr/>
        </p:nvCxnSpPr>
        <p:spPr>
          <a:xfrm>
            <a:off x="4865804" y="3767943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028266-556D-7E0F-BB85-C80DB6B378AB}"/>
              </a:ext>
            </a:extLst>
          </p:cNvPr>
          <p:cNvCxnSpPr>
            <a:cxnSpLocks/>
          </p:cNvCxnSpPr>
          <p:nvPr/>
        </p:nvCxnSpPr>
        <p:spPr>
          <a:xfrm>
            <a:off x="5647002" y="3972888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573035C-FEEC-5843-6818-EFB9C939D178}"/>
              </a:ext>
            </a:extLst>
          </p:cNvPr>
          <p:cNvCxnSpPr>
            <a:cxnSpLocks/>
          </p:cNvCxnSpPr>
          <p:nvPr/>
        </p:nvCxnSpPr>
        <p:spPr>
          <a:xfrm>
            <a:off x="6419726" y="4157024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F15419-5898-2965-D17E-4E7AB5927624}"/>
              </a:ext>
            </a:extLst>
          </p:cNvPr>
          <p:cNvCxnSpPr>
            <a:cxnSpLocks/>
          </p:cNvCxnSpPr>
          <p:nvPr/>
        </p:nvCxnSpPr>
        <p:spPr>
          <a:xfrm>
            <a:off x="7281542" y="4342238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D90A7A-42DF-B03A-E321-D5BC77A1A7E7}"/>
              </a:ext>
            </a:extLst>
          </p:cNvPr>
          <p:cNvCxnSpPr>
            <a:cxnSpLocks/>
          </p:cNvCxnSpPr>
          <p:nvPr/>
        </p:nvCxnSpPr>
        <p:spPr>
          <a:xfrm>
            <a:off x="8052466" y="4536079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A6C6DF-C2FA-BE7C-AF2E-7DE3F8572BC1}"/>
              </a:ext>
            </a:extLst>
          </p:cNvPr>
          <p:cNvCxnSpPr>
            <a:cxnSpLocks/>
          </p:cNvCxnSpPr>
          <p:nvPr/>
        </p:nvCxnSpPr>
        <p:spPr>
          <a:xfrm>
            <a:off x="8962486" y="4730458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FEDB2F-77A8-413A-01F1-3BACA0600B81}"/>
              </a:ext>
            </a:extLst>
          </p:cNvPr>
          <p:cNvSpPr txBox="1"/>
          <p:nvPr/>
        </p:nvSpPr>
        <p:spPr>
          <a:xfrm>
            <a:off x="2175369" y="2856596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A101C1-A327-5542-CB79-FDA657179473}"/>
              </a:ext>
            </a:extLst>
          </p:cNvPr>
          <p:cNvSpPr txBox="1"/>
          <p:nvPr/>
        </p:nvSpPr>
        <p:spPr>
          <a:xfrm>
            <a:off x="3019375" y="3088581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E294A-0ACD-25AF-8BED-524B39317E5C}"/>
              </a:ext>
            </a:extLst>
          </p:cNvPr>
          <p:cNvSpPr txBox="1"/>
          <p:nvPr/>
        </p:nvSpPr>
        <p:spPr>
          <a:xfrm>
            <a:off x="3914879" y="3309049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FD564A-A59E-491E-329B-0B8DCFA66AA0}"/>
              </a:ext>
            </a:extLst>
          </p:cNvPr>
          <p:cNvSpPr txBox="1"/>
          <p:nvPr/>
        </p:nvSpPr>
        <p:spPr>
          <a:xfrm>
            <a:off x="4709858" y="3457471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E6E7E5-E106-F846-062F-F90183AB74B2}"/>
              </a:ext>
            </a:extLst>
          </p:cNvPr>
          <p:cNvSpPr txBox="1"/>
          <p:nvPr/>
        </p:nvSpPr>
        <p:spPr>
          <a:xfrm>
            <a:off x="5485892" y="3735704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2117C9-727D-26D1-F382-41141D24E3BA}"/>
              </a:ext>
            </a:extLst>
          </p:cNvPr>
          <p:cNvSpPr txBox="1"/>
          <p:nvPr/>
        </p:nvSpPr>
        <p:spPr>
          <a:xfrm>
            <a:off x="6234943" y="3899764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F9DD47-DAB9-11C5-80C8-C104955D7C0E}"/>
              </a:ext>
            </a:extLst>
          </p:cNvPr>
          <p:cNvSpPr txBox="1"/>
          <p:nvPr/>
        </p:nvSpPr>
        <p:spPr>
          <a:xfrm>
            <a:off x="7137584" y="4092764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D32724-4083-560F-9556-89E341AFED6B}"/>
              </a:ext>
            </a:extLst>
          </p:cNvPr>
          <p:cNvSpPr txBox="1"/>
          <p:nvPr/>
        </p:nvSpPr>
        <p:spPr>
          <a:xfrm>
            <a:off x="7884415" y="4286827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9B4DD3-733E-87A3-3A16-83C036284591}"/>
              </a:ext>
            </a:extLst>
          </p:cNvPr>
          <p:cNvSpPr txBox="1"/>
          <p:nvPr/>
        </p:nvSpPr>
        <p:spPr>
          <a:xfrm>
            <a:off x="8759706" y="4436322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AB35F6-8CF0-385E-3DE6-E0ED9181E93F}"/>
              </a:ext>
            </a:extLst>
          </p:cNvPr>
          <p:cNvSpPr/>
          <p:nvPr/>
        </p:nvSpPr>
        <p:spPr>
          <a:xfrm>
            <a:off x="7378481" y="1053060"/>
            <a:ext cx="2545481" cy="10502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MUSICNET</a:t>
            </a:r>
            <a:endParaRPr lang="ko-KR" altLang="en-US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5CF184A-B603-D246-B0B1-D9AAEC3B285F}"/>
              </a:ext>
            </a:extLst>
          </p:cNvPr>
          <p:cNvSpPr/>
          <p:nvPr/>
        </p:nvSpPr>
        <p:spPr>
          <a:xfrm>
            <a:off x="4638432" y="2333915"/>
            <a:ext cx="2305085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소리</a:t>
            </a:r>
            <a:endParaRPr lang="en-US" altLang="ko-KR" b="1" dirty="0"/>
          </a:p>
          <a:p>
            <a:pPr algn="ctr"/>
            <a:r>
              <a:rPr lang="ko-KR" altLang="en-US" b="1" dirty="0"/>
              <a:t>파일</a:t>
            </a:r>
            <a:endParaRPr lang="en-US" altLang="ko-KR" b="1" dirty="0"/>
          </a:p>
          <a:p>
            <a:pPr algn="ctr"/>
            <a:r>
              <a:rPr lang="en-US" altLang="ko-KR" b="1" dirty="0"/>
              <a:t>A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69BA7F-D4B2-960F-FB44-1DF09F5F3C4A}"/>
              </a:ext>
            </a:extLst>
          </p:cNvPr>
          <p:cNvCxnSpPr/>
          <p:nvPr/>
        </p:nvCxnSpPr>
        <p:spPr>
          <a:xfrm>
            <a:off x="5063053" y="2066061"/>
            <a:ext cx="1738965" cy="29556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D6858AD-6BA0-D305-406A-BB4009B20C51}"/>
              </a:ext>
            </a:extLst>
          </p:cNvPr>
          <p:cNvSpPr/>
          <p:nvPr/>
        </p:nvSpPr>
        <p:spPr>
          <a:xfrm>
            <a:off x="6896569" y="2702538"/>
            <a:ext cx="1089737" cy="10502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소리</a:t>
            </a:r>
            <a:endParaRPr lang="en-US" altLang="ko-KR" b="1" dirty="0"/>
          </a:p>
          <a:p>
            <a:pPr algn="ctr"/>
            <a:r>
              <a:rPr lang="ko-KR" altLang="en-US" b="1" dirty="0"/>
              <a:t>파일</a:t>
            </a:r>
            <a:endParaRPr lang="en-US" altLang="ko-KR" b="1" dirty="0"/>
          </a:p>
          <a:p>
            <a:pPr algn="ctr"/>
            <a:r>
              <a:rPr lang="en-US" altLang="ko-KR" b="1" dirty="0"/>
              <a:t>B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0654CF-AC2F-F59E-4E4F-3A88CB902525}"/>
              </a:ext>
            </a:extLst>
          </p:cNvPr>
          <p:cNvSpPr/>
          <p:nvPr/>
        </p:nvSpPr>
        <p:spPr>
          <a:xfrm>
            <a:off x="8025110" y="3062228"/>
            <a:ext cx="1637983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소리</a:t>
            </a:r>
            <a:endParaRPr lang="en-US" altLang="ko-KR" b="1" dirty="0"/>
          </a:p>
          <a:p>
            <a:pPr algn="ctr"/>
            <a:r>
              <a:rPr lang="ko-KR" altLang="en-US" b="1" dirty="0"/>
              <a:t>파일</a:t>
            </a:r>
            <a:endParaRPr lang="en-US" altLang="ko-KR" b="1" dirty="0"/>
          </a:p>
          <a:p>
            <a:pPr algn="ctr"/>
            <a:r>
              <a:rPr lang="en-US" altLang="ko-KR" b="1" dirty="0"/>
              <a:t>C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F111AB3-5637-E94E-B980-ED9B0CE90BE5}"/>
              </a:ext>
            </a:extLst>
          </p:cNvPr>
          <p:cNvCxnSpPr>
            <a:cxnSpLocks/>
          </p:cNvCxnSpPr>
          <p:nvPr/>
        </p:nvCxnSpPr>
        <p:spPr>
          <a:xfrm>
            <a:off x="7136226" y="2473716"/>
            <a:ext cx="869480" cy="14778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85B9A43-2D39-63EA-7775-2ACFAE0AA1FA}"/>
              </a:ext>
            </a:extLst>
          </p:cNvPr>
          <p:cNvCxnSpPr>
            <a:cxnSpLocks/>
          </p:cNvCxnSpPr>
          <p:nvPr/>
        </p:nvCxnSpPr>
        <p:spPr>
          <a:xfrm>
            <a:off x="8242715" y="2758574"/>
            <a:ext cx="1496291" cy="25431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B335370-D2AF-CA06-1260-47A93DD10D83}"/>
              </a:ext>
            </a:extLst>
          </p:cNvPr>
          <p:cNvSpPr/>
          <p:nvPr/>
        </p:nvSpPr>
        <p:spPr>
          <a:xfrm rot="18551921">
            <a:off x="10711788" y="5180232"/>
            <a:ext cx="149068" cy="8693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B06B7B-76A8-54FA-FDEE-BE58D3C35C25}"/>
              </a:ext>
            </a:extLst>
          </p:cNvPr>
          <p:cNvSpPr txBox="1"/>
          <p:nvPr/>
        </p:nvSpPr>
        <p:spPr>
          <a:xfrm>
            <a:off x="10490449" y="4810088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10s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F2C5F7-CEEE-8D23-665B-4A23BB6C0990}"/>
              </a:ext>
            </a:extLst>
          </p:cNvPr>
          <p:cNvSpPr txBox="1"/>
          <p:nvPr/>
        </p:nvSpPr>
        <p:spPr>
          <a:xfrm>
            <a:off x="1206515" y="5753394"/>
            <a:ext cx="3789166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/>
              <a:t>split_music</a:t>
            </a:r>
            <a:r>
              <a:rPr lang="en-US" altLang="ko-KR" sz="3200" b="1" dirty="0"/>
              <a:t> </a:t>
            </a:r>
            <a:r>
              <a:rPr lang="ko-KR" altLang="en-US" sz="2800" b="1" dirty="0"/>
              <a:t>함수</a:t>
            </a:r>
          </a:p>
        </p:txBody>
      </p:sp>
      <p:pic>
        <p:nvPicPr>
          <p:cNvPr id="82" name="Picture 2" descr="User Guide — MoviePy 1.0.2 documentation">
            <a:extLst>
              <a:ext uri="{FF2B5EF4-FFF2-40B4-BE49-F238E27FC236}">
                <a16:creationId xmlns:a16="http://schemas.microsoft.com/office/drawing/2014/main" id="{50C61270-6F33-9A37-171A-BB9BD60F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07" y="5753394"/>
            <a:ext cx="590221" cy="64122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F115A9-DE79-B43D-DE05-9BE3DC5779EE}"/>
              </a:ext>
            </a:extLst>
          </p:cNvPr>
          <p:cNvSpPr/>
          <p:nvPr/>
        </p:nvSpPr>
        <p:spPr>
          <a:xfrm rot="4403973">
            <a:off x="2748438" y="1990309"/>
            <a:ext cx="129464" cy="6736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7C641D-545D-4AE9-6442-DFB3D59A8C5E}"/>
              </a:ext>
            </a:extLst>
          </p:cNvPr>
          <p:cNvSpPr txBox="1"/>
          <p:nvPr/>
        </p:nvSpPr>
        <p:spPr>
          <a:xfrm>
            <a:off x="2156691" y="1898498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24s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4" name="화살표: 오른쪽으로 구부러짐 83">
            <a:extLst>
              <a:ext uri="{FF2B5EF4-FFF2-40B4-BE49-F238E27FC236}">
                <a16:creationId xmlns:a16="http://schemas.microsoft.com/office/drawing/2014/main" id="{519A9FAE-807E-385E-D8B4-797EBA8389E3}"/>
              </a:ext>
            </a:extLst>
          </p:cNvPr>
          <p:cNvSpPr/>
          <p:nvPr/>
        </p:nvSpPr>
        <p:spPr>
          <a:xfrm rot="7394971">
            <a:off x="3748502" y="1677912"/>
            <a:ext cx="527767" cy="1517839"/>
          </a:xfrm>
          <a:prstGeom prst="curvedRightArrow">
            <a:avLst>
              <a:gd name="adj1" fmla="val 26055"/>
              <a:gd name="adj2" fmla="val 50000"/>
              <a:gd name="adj3" fmla="val 21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화살표: 왼쪽으로 구부러짐 85">
            <a:extLst>
              <a:ext uri="{FF2B5EF4-FFF2-40B4-BE49-F238E27FC236}">
                <a16:creationId xmlns:a16="http://schemas.microsoft.com/office/drawing/2014/main" id="{197EB3DD-6E7C-AD63-9867-9DBD3EB069CE}"/>
              </a:ext>
            </a:extLst>
          </p:cNvPr>
          <p:cNvSpPr/>
          <p:nvPr/>
        </p:nvSpPr>
        <p:spPr>
          <a:xfrm rot="17278501">
            <a:off x="10014144" y="3612415"/>
            <a:ext cx="564703" cy="148630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/>
      <p:bldP spid="83" grpId="0" animBg="1"/>
      <p:bldP spid="88" grpId="0"/>
      <p:bldP spid="84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2"/>
            <a:ext cx="591619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0" y="595288"/>
            <a:ext cx="6537811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마지막 구간 패딩 여부 결정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6E5FA-39A8-D60C-EE15-C332B4461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t="10631" r="5459" b="7679"/>
          <a:stretch/>
        </p:blipFill>
        <p:spPr>
          <a:xfrm>
            <a:off x="6659735" y="1182900"/>
            <a:ext cx="4976754" cy="53145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FEA2EC-723B-273A-2558-FC092CFE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90" y="1332981"/>
            <a:ext cx="4819799" cy="5113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3A1A1B-1B35-543E-AE9F-A00C99280425}"/>
              </a:ext>
            </a:extLst>
          </p:cNvPr>
          <p:cNvSpPr txBox="1"/>
          <p:nvPr/>
        </p:nvSpPr>
        <p:spPr>
          <a:xfrm>
            <a:off x="5902616" y="3216207"/>
            <a:ext cx="87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VS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597F-209D-09C6-37E8-1A0A1918EB38}"/>
              </a:ext>
            </a:extLst>
          </p:cNvPr>
          <p:cNvSpPr txBox="1"/>
          <p:nvPr/>
        </p:nvSpPr>
        <p:spPr>
          <a:xfrm>
            <a:off x="1210889" y="6337711"/>
            <a:ext cx="45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온전한 오디오 샘플을 특징 추출한 결과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517658-4347-16D3-D91F-99C681C6582F}"/>
              </a:ext>
            </a:extLst>
          </p:cNvPr>
          <p:cNvSpPr txBox="1"/>
          <p:nvPr/>
        </p:nvSpPr>
        <p:spPr>
          <a:xfrm>
            <a:off x="6675283" y="6357364"/>
            <a:ext cx="505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잔여 오디오 샘플을 패딩 후 특징 추출한 결과</a:t>
            </a:r>
          </a:p>
        </p:txBody>
      </p:sp>
    </p:spTree>
    <p:extLst>
      <p:ext uri="{BB962C8B-B14F-4D97-AF65-F5344CB8AC3E}">
        <p14:creationId xmlns:p14="http://schemas.microsoft.com/office/powerpoint/2010/main" val="282702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8ACB528-9D65-1FE6-DC3B-E3DBD641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9091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04A7E5-619D-F7CB-F226-73947AF735C0}"/>
              </a:ext>
            </a:extLst>
          </p:cNvPr>
          <p:cNvSpPr/>
          <p:nvPr/>
        </p:nvSpPr>
        <p:spPr>
          <a:xfrm>
            <a:off x="739182" y="133792"/>
            <a:ext cx="11289602" cy="65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3B93324-5C56-EEE1-58A4-EC304085FD91}"/>
              </a:ext>
            </a:extLst>
          </p:cNvPr>
          <p:cNvSpPr/>
          <p:nvPr/>
        </p:nvSpPr>
        <p:spPr>
          <a:xfrm flipH="1">
            <a:off x="102398" y="1115482"/>
            <a:ext cx="636784" cy="487359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33963C51-29CE-75AA-59CD-DC6047F02260}"/>
              </a:ext>
            </a:extLst>
          </p:cNvPr>
          <p:cNvSpPr/>
          <p:nvPr/>
        </p:nvSpPr>
        <p:spPr>
          <a:xfrm flipH="1">
            <a:off x="102415" y="853178"/>
            <a:ext cx="636768" cy="487359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B000708F-8CE1-D1CC-977E-4F095D83F951}"/>
              </a:ext>
            </a:extLst>
          </p:cNvPr>
          <p:cNvSpPr/>
          <p:nvPr/>
        </p:nvSpPr>
        <p:spPr>
          <a:xfrm flipH="1">
            <a:off x="122346" y="339517"/>
            <a:ext cx="607282" cy="48735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293999-CD70-55FC-3135-B73A1D42D3AB}"/>
              </a:ext>
            </a:extLst>
          </p:cNvPr>
          <p:cNvSpPr/>
          <p:nvPr/>
        </p:nvSpPr>
        <p:spPr>
          <a:xfrm flipV="1">
            <a:off x="733983" y="1201373"/>
            <a:ext cx="475241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B07484C-267D-4E69-C4D8-83438A7DBBB9}"/>
              </a:ext>
            </a:extLst>
          </p:cNvPr>
          <p:cNvSpPr/>
          <p:nvPr/>
        </p:nvSpPr>
        <p:spPr>
          <a:xfrm flipH="1">
            <a:off x="112371" y="595288"/>
            <a:ext cx="4995337" cy="487359"/>
          </a:xfrm>
          <a:prstGeom prst="homePlate">
            <a:avLst/>
          </a:prstGeom>
          <a:gradFill flip="none" rotWithShape="1">
            <a:gsLst>
              <a:gs pos="0">
                <a:schemeClr val="bg1"/>
              </a:gs>
              <a:gs pos="15000">
                <a:schemeClr val="accent4"/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구현방향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개요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36D476-20EA-6D25-46C3-5CFA32E8A309}"/>
              </a:ext>
            </a:extLst>
          </p:cNvPr>
          <p:cNvSpPr/>
          <p:nvPr/>
        </p:nvSpPr>
        <p:spPr>
          <a:xfrm>
            <a:off x="4076769" y="1803181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192D61A-5F15-37F1-D22E-E0960AD12876}"/>
              </a:ext>
            </a:extLst>
          </p:cNvPr>
          <p:cNvSpPr/>
          <p:nvPr/>
        </p:nvSpPr>
        <p:spPr>
          <a:xfrm>
            <a:off x="4892414" y="1977829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D04DD55-1439-A022-BA1E-7471F3B956C8}"/>
              </a:ext>
            </a:extLst>
          </p:cNvPr>
          <p:cNvSpPr/>
          <p:nvPr/>
        </p:nvSpPr>
        <p:spPr>
          <a:xfrm>
            <a:off x="5689600" y="2171893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A_02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C7C3A0-4C4A-5D40-CBA0-29E43CC4DBC2}"/>
              </a:ext>
            </a:extLst>
          </p:cNvPr>
          <p:cNvSpPr/>
          <p:nvPr/>
        </p:nvSpPr>
        <p:spPr>
          <a:xfrm>
            <a:off x="6511562" y="2337522"/>
            <a:ext cx="783158" cy="1050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A_03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B5FC1E0-78D7-3233-6484-9B2E7D9AB02B}"/>
              </a:ext>
            </a:extLst>
          </p:cNvPr>
          <p:cNvSpPr/>
          <p:nvPr/>
        </p:nvSpPr>
        <p:spPr>
          <a:xfrm>
            <a:off x="7332496" y="2568330"/>
            <a:ext cx="783158" cy="10502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70EBC3-20E4-6029-EB78-89637EE21351}"/>
              </a:ext>
            </a:extLst>
          </p:cNvPr>
          <p:cNvSpPr/>
          <p:nvPr/>
        </p:nvSpPr>
        <p:spPr>
          <a:xfrm>
            <a:off x="8135032" y="2762608"/>
            <a:ext cx="783158" cy="105021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F57F39-3003-C642-7055-9B2973CC0B84}"/>
              </a:ext>
            </a:extLst>
          </p:cNvPr>
          <p:cNvSpPr/>
          <p:nvPr/>
        </p:nvSpPr>
        <p:spPr>
          <a:xfrm>
            <a:off x="8978385" y="2928020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C_00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00B686-0FB0-4E1F-E6D1-6BF4DB704778}"/>
              </a:ext>
            </a:extLst>
          </p:cNvPr>
          <p:cNvSpPr/>
          <p:nvPr/>
        </p:nvSpPr>
        <p:spPr>
          <a:xfrm>
            <a:off x="9775571" y="3122084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C_01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6D2B9C-2B15-0373-50AE-286F8D3F17F2}"/>
              </a:ext>
            </a:extLst>
          </p:cNvPr>
          <p:cNvSpPr/>
          <p:nvPr/>
        </p:nvSpPr>
        <p:spPr>
          <a:xfrm>
            <a:off x="10597533" y="3287713"/>
            <a:ext cx="783158" cy="10502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C_02</a:t>
            </a:r>
          </a:p>
          <a:p>
            <a:pPr algn="ctr"/>
            <a:r>
              <a:rPr lang="en-US" altLang="ko-KR" b="1" dirty="0"/>
              <a:t>.wav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0DB553-D2F7-BDE2-D9F9-4D533DD4EF2C}"/>
              </a:ext>
            </a:extLst>
          </p:cNvPr>
          <p:cNvCxnSpPr>
            <a:cxnSpLocks/>
          </p:cNvCxnSpPr>
          <p:nvPr/>
        </p:nvCxnSpPr>
        <p:spPr>
          <a:xfrm>
            <a:off x="4263417" y="1548473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832EC6D-EE97-672D-D3D5-900DB2ABA6C1}"/>
              </a:ext>
            </a:extLst>
          </p:cNvPr>
          <p:cNvCxnSpPr>
            <a:cxnSpLocks/>
          </p:cNvCxnSpPr>
          <p:nvPr/>
        </p:nvCxnSpPr>
        <p:spPr>
          <a:xfrm>
            <a:off x="5122314" y="1759143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F82E22A-0494-DF61-7B63-3FDAB3D39285}"/>
              </a:ext>
            </a:extLst>
          </p:cNvPr>
          <p:cNvCxnSpPr>
            <a:cxnSpLocks/>
          </p:cNvCxnSpPr>
          <p:nvPr/>
        </p:nvCxnSpPr>
        <p:spPr>
          <a:xfrm>
            <a:off x="5937959" y="1956805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ACAA68-022E-4C16-9785-FA98309CE979}"/>
              </a:ext>
            </a:extLst>
          </p:cNvPr>
          <p:cNvCxnSpPr>
            <a:cxnSpLocks/>
          </p:cNvCxnSpPr>
          <p:nvPr/>
        </p:nvCxnSpPr>
        <p:spPr>
          <a:xfrm>
            <a:off x="6785882" y="2158439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028266-556D-7E0F-BB85-C80DB6B378AB}"/>
              </a:ext>
            </a:extLst>
          </p:cNvPr>
          <p:cNvCxnSpPr>
            <a:cxnSpLocks/>
          </p:cNvCxnSpPr>
          <p:nvPr/>
        </p:nvCxnSpPr>
        <p:spPr>
          <a:xfrm>
            <a:off x="7567080" y="2363384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573035C-FEEC-5843-6818-EFB9C939D178}"/>
              </a:ext>
            </a:extLst>
          </p:cNvPr>
          <p:cNvCxnSpPr>
            <a:cxnSpLocks/>
          </p:cNvCxnSpPr>
          <p:nvPr/>
        </p:nvCxnSpPr>
        <p:spPr>
          <a:xfrm>
            <a:off x="8339804" y="2547520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CF15419-5898-2965-D17E-4E7AB5927624}"/>
              </a:ext>
            </a:extLst>
          </p:cNvPr>
          <p:cNvCxnSpPr>
            <a:cxnSpLocks/>
          </p:cNvCxnSpPr>
          <p:nvPr/>
        </p:nvCxnSpPr>
        <p:spPr>
          <a:xfrm>
            <a:off x="9201620" y="2732734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D90A7A-42DF-B03A-E321-D5BC77A1A7E7}"/>
              </a:ext>
            </a:extLst>
          </p:cNvPr>
          <p:cNvCxnSpPr>
            <a:cxnSpLocks/>
          </p:cNvCxnSpPr>
          <p:nvPr/>
        </p:nvCxnSpPr>
        <p:spPr>
          <a:xfrm>
            <a:off x="9972544" y="2926575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A6C6DF-C2FA-BE7C-AF2E-7DE3F8572BC1}"/>
              </a:ext>
            </a:extLst>
          </p:cNvPr>
          <p:cNvCxnSpPr>
            <a:cxnSpLocks/>
          </p:cNvCxnSpPr>
          <p:nvPr/>
        </p:nvCxnSpPr>
        <p:spPr>
          <a:xfrm>
            <a:off x="10882564" y="3120954"/>
            <a:ext cx="728848" cy="16258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FEDB2F-77A8-413A-01F1-3BACA0600B81}"/>
              </a:ext>
            </a:extLst>
          </p:cNvPr>
          <p:cNvSpPr txBox="1"/>
          <p:nvPr/>
        </p:nvSpPr>
        <p:spPr>
          <a:xfrm>
            <a:off x="4095447" y="1247092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A101C1-A327-5542-CB79-FDA657179473}"/>
              </a:ext>
            </a:extLst>
          </p:cNvPr>
          <p:cNvSpPr txBox="1"/>
          <p:nvPr/>
        </p:nvSpPr>
        <p:spPr>
          <a:xfrm>
            <a:off x="4939453" y="1479077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E294A-0ACD-25AF-8BED-524B39317E5C}"/>
              </a:ext>
            </a:extLst>
          </p:cNvPr>
          <p:cNvSpPr txBox="1"/>
          <p:nvPr/>
        </p:nvSpPr>
        <p:spPr>
          <a:xfrm>
            <a:off x="5834957" y="1699545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FD564A-A59E-491E-329B-0B8DCFA66AA0}"/>
              </a:ext>
            </a:extLst>
          </p:cNvPr>
          <p:cNvSpPr txBox="1"/>
          <p:nvPr/>
        </p:nvSpPr>
        <p:spPr>
          <a:xfrm>
            <a:off x="6629936" y="1847967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E6E7E5-E106-F846-062F-F90183AB74B2}"/>
              </a:ext>
            </a:extLst>
          </p:cNvPr>
          <p:cNvSpPr txBox="1"/>
          <p:nvPr/>
        </p:nvSpPr>
        <p:spPr>
          <a:xfrm>
            <a:off x="7405970" y="2126200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2117C9-727D-26D1-F382-41141D24E3BA}"/>
              </a:ext>
            </a:extLst>
          </p:cNvPr>
          <p:cNvSpPr txBox="1"/>
          <p:nvPr/>
        </p:nvSpPr>
        <p:spPr>
          <a:xfrm>
            <a:off x="8155021" y="2290260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F9DD47-DAB9-11C5-80C8-C104955D7C0E}"/>
              </a:ext>
            </a:extLst>
          </p:cNvPr>
          <p:cNvSpPr txBox="1"/>
          <p:nvPr/>
        </p:nvSpPr>
        <p:spPr>
          <a:xfrm>
            <a:off x="9057662" y="2483260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D32724-4083-560F-9556-89E341AFED6B}"/>
              </a:ext>
            </a:extLst>
          </p:cNvPr>
          <p:cNvSpPr txBox="1"/>
          <p:nvPr/>
        </p:nvSpPr>
        <p:spPr>
          <a:xfrm>
            <a:off x="9804493" y="2677323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9B4DD3-733E-87A3-3A16-83C036284591}"/>
              </a:ext>
            </a:extLst>
          </p:cNvPr>
          <p:cNvSpPr txBox="1"/>
          <p:nvPr/>
        </p:nvSpPr>
        <p:spPr>
          <a:xfrm>
            <a:off x="10679784" y="2826818"/>
            <a:ext cx="127560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60s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F48B0D2-FAFC-F2CD-8CC2-1EE34626C8D8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447638" y="2821814"/>
            <a:ext cx="1998397" cy="141699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B49C918-A9D8-F4ED-A8D0-D592D8F18356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072159" y="2978749"/>
            <a:ext cx="2085736" cy="139384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0907742-6CF9-AF40-FD35-9940BD5151CC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690423" y="3182217"/>
            <a:ext cx="2345224" cy="132415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F35F910-0D6C-7DFD-2D9E-AE7E42EF62BF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4314944" y="3357532"/>
            <a:ext cx="2555624" cy="131236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1DE66A4-18D6-5A50-811E-909269C22B8A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4939465" y="3586616"/>
            <a:ext cx="2705428" cy="121705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29EC039-28FC-C728-77F6-EAF3ECA3781A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5557729" y="3760489"/>
            <a:ext cx="2874634" cy="1176967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2B9B0E0-495F-0EEB-DD1D-F794E36A5AB2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6189479" y="3939960"/>
            <a:ext cx="3112591" cy="116613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0DB343-4C8D-3229-8F46-719BC1FFDD6C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814000" y="4163849"/>
            <a:ext cx="3368963" cy="1076026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4E7B641-F0FF-F8A3-5923-C4E32023F43A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7432264" y="4306076"/>
            <a:ext cx="3556848" cy="106758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D969609-715F-4B32-95F6-DDB51AE7AF6E}"/>
              </a:ext>
            </a:extLst>
          </p:cNvPr>
          <p:cNvSpPr/>
          <p:nvPr/>
        </p:nvSpPr>
        <p:spPr>
          <a:xfrm>
            <a:off x="1790104" y="3967680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B175B9D-8380-32A5-0505-FC2358AE2638}"/>
              </a:ext>
            </a:extLst>
          </p:cNvPr>
          <p:cNvSpPr/>
          <p:nvPr/>
        </p:nvSpPr>
        <p:spPr>
          <a:xfrm>
            <a:off x="1766498" y="3630364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CCEB1B9-931D-471A-9AAF-D9B3312CFE22}"/>
              </a:ext>
            </a:extLst>
          </p:cNvPr>
          <p:cNvSpPr/>
          <p:nvPr/>
        </p:nvSpPr>
        <p:spPr>
          <a:xfrm>
            <a:off x="2414625" y="4101462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27047BF-B4B1-5366-F10E-3F539C5C3ADE}"/>
              </a:ext>
            </a:extLst>
          </p:cNvPr>
          <p:cNvSpPr/>
          <p:nvPr/>
        </p:nvSpPr>
        <p:spPr>
          <a:xfrm>
            <a:off x="2391019" y="3764146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909DEC-97B8-2876-2D18-B36A2AF46F7D}"/>
              </a:ext>
            </a:extLst>
          </p:cNvPr>
          <p:cNvSpPr/>
          <p:nvPr/>
        </p:nvSpPr>
        <p:spPr>
          <a:xfrm>
            <a:off x="3032889" y="4235244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727B073-DBC6-A741-71F9-291B60CE9AF0}"/>
              </a:ext>
            </a:extLst>
          </p:cNvPr>
          <p:cNvSpPr/>
          <p:nvPr/>
        </p:nvSpPr>
        <p:spPr>
          <a:xfrm>
            <a:off x="3009283" y="3897928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C77A239-62CB-0A0B-93EF-4E54A8EA69B9}"/>
              </a:ext>
            </a:extLst>
          </p:cNvPr>
          <p:cNvSpPr/>
          <p:nvPr/>
        </p:nvSpPr>
        <p:spPr>
          <a:xfrm>
            <a:off x="3657410" y="4398760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8C0341-0158-8590-F175-D89C171E6B8E}"/>
              </a:ext>
            </a:extLst>
          </p:cNvPr>
          <p:cNvSpPr/>
          <p:nvPr/>
        </p:nvSpPr>
        <p:spPr>
          <a:xfrm>
            <a:off x="3633804" y="4061444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0CA1F05-893C-8EA3-8BEF-98E666D061D7}"/>
              </a:ext>
            </a:extLst>
          </p:cNvPr>
          <p:cNvSpPr/>
          <p:nvPr/>
        </p:nvSpPr>
        <p:spPr>
          <a:xfrm>
            <a:off x="4281931" y="4532542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969673A-F9A5-7CFA-F808-29FD7F7A9069}"/>
              </a:ext>
            </a:extLst>
          </p:cNvPr>
          <p:cNvSpPr/>
          <p:nvPr/>
        </p:nvSpPr>
        <p:spPr>
          <a:xfrm>
            <a:off x="4258325" y="4195226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9EC59AA-39EE-BF71-21C0-313158C7E058}"/>
              </a:ext>
            </a:extLst>
          </p:cNvPr>
          <p:cNvSpPr/>
          <p:nvPr/>
        </p:nvSpPr>
        <p:spPr>
          <a:xfrm>
            <a:off x="4900195" y="4666324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0C71B12-4E9D-D43E-2626-9E69D37BC114}"/>
              </a:ext>
            </a:extLst>
          </p:cNvPr>
          <p:cNvSpPr/>
          <p:nvPr/>
        </p:nvSpPr>
        <p:spPr>
          <a:xfrm>
            <a:off x="4876589" y="4329008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2E2770C-F512-253E-B553-284CCBA2D6F8}"/>
              </a:ext>
            </a:extLst>
          </p:cNvPr>
          <p:cNvSpPr/>
          <p:nvPr/>
        </p:nvSpPr>
        <p:spPr>
          <a:xfrm>
            <a:off x="5531945" y="4834961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C735911-D60B-BE89-CEA3-D45B4790993F}"/>
              </a:ext>
            </a:extLst>
          </p:cNvPr>
          <p:cNvSpPr/>
          <p:nvPr/>
        </p:nvSpPr>
        <p:spPr>
          <a:xfrm>
            <a:off x="5508339" y="4497645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0749C8-C09C-F79F-1007-32D2BEEDD79C}"/>
              </a:ext>
            </a:extLst>
          </p:cNvPr>
          <p:cNvSpPr/>
          <p:nvPr/>
        </p:nvSpPr>
        <p:spPr>
          <a:xfrm>
            <a:off x="6156466" y="4968743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34CCB54-0838-8847-ECE8-CAF13FBF7B2E}"/>
              </a:ext>
            </a:extLst>
          </p:cNvPr>
          <p:cNvSpPr/>
          <p:nvPr/>
        </p:nvSpPr>
        <p:spPr>
          <a:xfrm>
            <a:off x="6132860" y="4631427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B436574-083C-7B9E-3597-FA357C4B3492}"/>
              </a:ext>
            </a:extLst>
          </p:cNvPr>
          <p:cNvSpPr/>
          <p:nvPr/>
        </p:nvSpPr>
        <p:spPr>
          <a:xfrm>
            <a:off x="6774730" y="5102525"/>
            <a:ext cx="657534" cy="5422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MF</a:t>
            </a:r>
          </a:p>
          <a:p>
            <a:pPr algn="ctr"/>
            <a:r>
              <a:rPr lang="en-US" altLang="ko-KR" b="1" dirty="0"/>
              <a:t>CC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F19C1C-136F-95FB-0CCE-72BB67DAF13F}"/>
              </a:ext>
            </a:extLst>
          </p:cNvPr>
          <p:cNvSpPr/>
          <p:nvPr/>
        </p:nvSpPr>
        <p:spPr>
          <a:xfrm>
            <a:off x="6751124" y="4765209"/>
            <a:ext cx="657534" cy="3516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label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45061CFC-4A5B-7B16-FEDC-BCE8CB385CF3}"/>
              </a:ext>
            </a:extLst>
          </p:cNvPr>
          <p:cNvCxnSpPr>
            <a:cxnSpLocks/>
          </p:cNvCxnSpPr>
          <p:nvPr/>
        </p:nvCxnSpPr>
        <p:spPr>
          <a:xfrm flipV="1">
            <a:off x="999211" y="4419675"/>
            <a:ext cx="866324" cy="1810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AD20B144-BDC1-04A0-E3DB-130CC25CD3E7}"/>
              </a:ext>
            </a:extLst>
          </p:cNvPr>
          <p:cNvCxnSpPr>
            <a:cxnSpLocks/>
          </p:cNvCxnSpPr>
          <p:nvPr/>
        </p:nvCxnSpPr>
        <p:spPr>
          <a:xfrm flipV="1">
            <a:off x="2577010" y="5656627"/>
            <a:ext cx="4755486" cy="9806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8739A43-8046-ABCD-EDE0-4A42CF6B9B3B}"/>
              </a:ext>
            </a:extLst>
          </p:cNvPr>
          <p:cNvSpPr/>
          <p:nvPr/>
        </p:nvSpPr>
        <p:spPr>
          <a:xfrm>
            <a:off x="812382" y="5181144"/>
            <a:ext cx="2050891" cy="13947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1174362" lon="2013562" rev="100427"/>
            </a:camera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json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file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CECA9-2376-F80F-89F7-842C69C81D42}"/>
              </a:ext>
            </a:extLst>
          </p:cNvPr>
          <p:cNvSpPr txBox="1"/>
          <p:nvPr/>
        </p:nvSpPr>
        <p:spPr>
          <a:xfrm>
            <a:off x="7827843" y="5936474"/>
            <a:ext cx="290011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feature_extract.py</a:t>
            </a:r>
            <a:endParaRPr lang="ko-KR" altLang="en-US" sz="20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BDFF70-F8BE-8F98-BFA5-3EF0D0AC0BF0}"/>
              </a:ext>
            </a:extLst>
          </p:cNvPr>
          <p:cNvSpPr txBox="1"/>
          <p:nvPr/>
        </p:nvSpPr>
        <p:spPr>
          <a:xfrm>
            <a:off x="7116104" y="567583"/>
            <a:ext cx="437193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preprocess.py</a:t>
            </a:r>
            <a:endParaRPr lang="ko-KR" altLang="en-US" sz="36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157B2CA-D87D-CD47-3E17-AA8B1311EA13}"/>
              </a:ext>
            </a:extLst>
          </p:cNvPr>
          <p:cNvCxnSpPr>
            <a:cxnSpLocks/>
            <a:stCxn id="80" idx="3"/>
            <a:endCxn id="124" idx="0"/>
          </p:cNvCxnSpPr>
          <p:nvPr/>
        </p:nvCxnSpPr>
        <p:spPr>
          <a:xfrm>
            <a:off x="7432264" y="5373657"/>
            <a:ext cx="1845638" cy="562817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 descr="GitHub - librosa/librosa: Python library for audio and music analysis">
            <a:extLst>
              <a:ext uri="{FF2B5EF4-FFF2-40B4-BE49-F238E27FC236}">
                <a16:creationId xmlns:a16="http://schemas.microsoft.com/office/drawing/2014/main" id="{C6B89B2A-940F-8D60-57BE-006EDC9B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87" y="5896327"/>
            <a:ext cx="1207196" cy="495693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1680</TotalTime>
  <Words>925</Words>
  <Application>Microsoft Office PowerPoint</Application>
  <PresentationFormat>와이드스크린</PresentationFormat>
  <Paragraphs>370</Paragraphs>
  <Slides>38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ParkByungjun</dc:creator>
  <cp:lastModifiedBy>qudwns7171@naver.com</cp:lastModifiedBy>
  <cp:revision>36</cp:revision>
  <dcterms:created xsi:type="dcterms:W3CDTF">2022-05-22T05:58:00Z</dcterms:created>
  <dcterms:modified xsi:type="dcterms:W3CDTF">2022-06-20T08:01:58Z</dcterms:modified>
</cp:coreProperties>
</file>