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307" r:id="rId2"/>
    <p:sldId id="292" r:id="rId3"/>
    <p:sldId id="291" r:id="rId4"/>
    <p:sldId id="303" r:id="rId5"/>
    <p:sldId id="297" r:id="rId6"/>
    <p:sldId id="306" r:id="rId7"/>
    <p:sldId id="302" r:id="rId8"/>
    <p:sldId id="301" r:id="rId9"/>
    <p:sldId id="299" r:id="rId10"/>
    <p:sldId id="290" r:id="rId11"/>
  </p:sldIdLst>
  <p:sldSz cx="12192000" cy="6858000"/>
  <p:notesSz cx="6858000" cy="9144000"/>
  <p:embeddedFontLst>
    <p:embeddedFont>
      <p:font typeface="나눔스퀘어라운드OTF ExtraBold" panose="020B0600000101010101" charset="-127"/>
      <p:bold r:id="rId13"/>
    </p:embeddedFont>
    <p:embeddedFont>
      <p:font typeface="나눔스퀘어라운드OTF Regular" panose="020B0600000101010101" charset="-127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6F0"/>
    <a:srgbClr val="F35325"/>
    <a:srgbClr val="203A61"/>
    <a:srgbClr val="4472C4"/>
    <a:srgbClr val="FFB801"/>
    <a:srgbClr val="FFFFFF"/>
    <a:srgbClr val="0D0D0D"/>
    <a:srgbClr val="81BC06"/>
    <a:srgbClr val="E5DCAD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86243D-CEE8-4B4F-89D4-19F490C93C20}" v="46" dt="2024-03-14T10:17:12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4"/>
    <p:restoredTop sz="84232"/>
  </p:normalViewPr>
  <p:slideViewPr>
    <p:cSldViewPr snapToGrid="0">
      <p:cViewPr varScale="1">
        <p:scale>
          <a:sx n="90" d="100"/>
          <a:sy n="90" d="100"/>
        </p:scale>
        <p:origin x="10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325C2-6C38-4D22-8350-B7204631F9C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B5E87B-77F7-42F4-9039-80BC8A6924ED}">
      <dgm:prSet/>
      <dgm:spPr>
        <a:solidFill>
          <a:srgbClr val="F35325"/>
        </a:solidFill>
      </dgm:spPr>
      <dgm:t>
        <a:bodyPr/>
        <a:lstStyle/>
        <a:p>
          <a:r>
            <a:rPr 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1. Microsoft Teams MLSA 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그룹 가입</a:t>
          </a:r>
          <a:endParaRPr lang="en-US" dirty="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43138048-E25D-423E-92BD-6829AA8820CF}" type="parTrans" cxnId="{45B13994-1481-4A10-AF58-FBADBC8E8DFB}">
      <dgm:prSet/>
      <dgm:spPr/>
      <dgm:t>
        <a:bodyPr/>
        <a:lstStyle/>
        <a:p>
          <a:endParaRPr lang="en-US" sz="160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7C3E335A-E2BE-4412-A43E-44F6005F1FAD}" type="sibTrans" cxnId="{45B13994-1481-4A10-AF58-FBADBC8E8DFB}">
      <dgm:prSet/>
      <dgm:spPr/>
      <dgm:t>
        <a:bodyPr/>
        <a:lstStyle/>
        <a:p>
          <a:endParaRPr lang="en-US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A052C34B-F49F-4E0B-98C9-46A7E7298D61}">
      <dgm:prSet/>
      <dgm:spPr>
        <a:solidFill>
          <a:srgbClr val="81BC06"/>
        </a:solidFill>
      </dgm:spPr>
      <dgm:t>
        <a:bodyPr/>
        <a:lstStyle/>
        <a:p>
          <a:r>
            <a:rPr 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2. Learning Path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를 통한 </a:t>
          </a:r>
          <a:r>
            <a: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MS 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기술 공부</a:t>
          </a:r>
          <a:endParaRPr lang="en-US" dirty="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1813E8C7-8CA3-4F2A-A6EC-4B6A6EA3EAFA}" type="parTrans" cxnId="{E20F3AA8-26FC-4D6D-A23E-5B1456B51A4A}">
      <dgm:prSet/>
      <dgm:spPr/>
      <dgm:t>
        <a:bodyPr/>
        <a:lstStyle/>
        <a:p>
          <a:endParaRPr lang="en-US" sz="160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227D4F53-F361-4E09-8D8D-FD7DA1316BBB}" type="sibTrans" cxnId="{E20F3AA8-26FC-4D6D-A23E-5B1456B51A4A}">
      <dgm:prSet/>
      <dgm:spPr/>
      <dgm:t>
        <a:bodyPr/>
        <a:lstStyle/>
        <a:p>
          <a:endParaRPr lang="en-US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1713A5F0-9227-405A-B9FD-2D1CE27F6C59}">
      <dgm:prSet/>
      <dgm:spPr>
        <a:solidFill>
          <a:srgbClr val="FFB801"/>
        </a:solidFill>
      </dgm:spPr>
      <dgm:t>
        <a:bodyPr/>
        <a:lstStyle/>
        <a:p>
          <a:r>
            <a: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3. 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워크샵</a:t>
          </a:r>
          <a:r>
            <a: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,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 </a:t>
          </a:r>
          <a:r>
            <a:rPr lang="ko-KR" altLang="en-US" dirty="0" err="1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해커톤</a:t>
          </a:r>
          <a:r>
            <a: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, 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체험부스 등의 이벤트 개최</a:t>
          </a:r>
          <a:endParaRPr lang="en-US" dirty="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2EC6E033-D38A-4E24-9521-3356E651C432}" type="parTrans" cxnId="{61ED3755-75B8-4A54-B92B-907A6DD1B35D}">
      <dgm:prSet/>
      <dgm:spPr/>
      <dgm:t>
        <a:bodyPr/>
        <a:lstStyle/>
        <a:p>
          <a:endParaRPr lang="en-US" sz="160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6975D2BB-93F9-4D30-81E6-E4306A08FB29}" type="sibTrans" cxnId="{61ED3755-75B8-4A54-B92B-907A6DD1B35D}">
      <dgm:prSet/>
      <dgm:spPr/>
      <dgm:t>
        <a:bodyPr/>
        <a:lstStyle/>
        <a:p>
          <a:endParaRPr lang="en-US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2E51F93C-B06F-45B9-B783-68B14B17A8DF}">
      <dgm:prSet/>
      <dgm:spPr>
        <a:solidFill>
          <a:srgbClr val="05A6F0"/>
        </a:solidFill>
      </dgm:spPr>
      <dgm:t>
        <a:bodyPr/>
        <a:lstStyle/>
        <a:p>
          <a:r>
            <a:rPr lang="en-US" alt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4. </a:t>
          </a:r>
          <a:r>
            <a: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지역 매니저를 통해 </a:t>
          </a:r>
          <a:r>
            <a:rPr lang="ko-KR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활동 보고</a:t>
          </a:r>
          <a:endParaRPr lang="en-US" dirty="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2FE2E468-864F-4D3C-97D0-91DC0BFBC69D}" type="parTrans" cxnId="{D6B9E029-49CA-4F9E-B9BD-5D41D89DCA3A}">
      <dgm:prSet/>
      <dgm:spPr/>
      <dgm:t>
        <a:bodyPr/>
        <a:lstStyle/>
        <a:p>
          <a:endParaRPr lang="en-US" sz="160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33FC2F46-5523-4CCE-9F9B-137967C44F22}" type="sibTrans" cxnId="{D6B9E029-49CA-4F9E-B9BD-5D41D89DCA3A}">
      <dgm:prSet/>
      <dgm:spPr/>
      <dgm:t>
        <a:bodyPr/>
        <a:lstStyle/>
        <a:p>
          <a:endParaRPr lang="en-US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gm:t>
    </dgm:pt>
    <dgm:pt modelId="{1B437EFC-420D-4C9D-AC0D-AD7238D8074D}" type="pres">
      <dgm:prSet presAssocID="{988325C2-6C38-4D22-8350-B7204631F9CE}" presName="outerComposite" presStyleCnt="0">
        <dgm:presLayoutVars>
          <dgm:chMax val="5"/>
          <dgm:dir/>
          <dgm:resizeHandles val="exact"/>
        </dgm:presLayoutVars>
      </dgm:prSet>
      <dgm:spPr/>
    </dgm:pt>
    <dgm:pt modelId="{CB619DDE-AECB-44F1-A7A3-0756B97966C0}" type="pres">
      <dgm:prSet presAssocID="{988325C2-6C38-4D22-8350-B7204631F9CE}" presName="dummyMaxCanvas" presStyleCnt="0">
        <dgm:presLayoutVars/>
      </dgm:prSet>
      <dgm:spPr/>
    </dgm:pt>
    <dgm:pt modelId="{EE06731E-BA29-4895-9EDA-10B19D42B402}" type="pres">
      <dgm:prSet presAssocID="{988325C2-6C38-4D22-8350-B7204631F9CE}" presName="FourNodes_1" presStyleLbl="node1" presStyleIdx="0" presStyleCnt="4">
        <dgm:presLayoutVars>
          <dgm:bulletEnabled val="1"/>
        </dgm:presLayoutVars>
      </dgm:prSet>
      <dgm:spPr/>
    </dgm:pt>
    <dgm:pt modelId="{97D94AB9-D6DE-4364-941C-242B4483F7C7}" type="pres">
      <dgm:prSet presAssocID="{988325C2-6C38-4D22-8350-B7204631F9CE}" presName="FourNodes_2" presStyleLbl="node1" presStyleIdx="1" presStyleCnt="4">
        <dgm:presLayoutVars>
          <dgm:bulletEnabled val="1"/>
        </dgm:presLayoutVars>
      </dgm:prSet>
      <dgm:spPr/>
    </dgm:pt>
    <dgm:pt modelId="{D5D5E0D6-0181-4F11-816F-4215018FEDB3}" type="pres">
      <dgm:prSet presAssocID="{988325C2-6C38-4D22-8350-B7204631F9CE}" presName="FourNodes_3" presStyleLbl="node1" presStyleIdx="2" presStyleCnt="4">
        <dgm:presLayoutVars>
          <dgm:bulletEnabled val="1"/>
        </dgm:presLayoutVars>
      </dgm:prSet>
      <dgm:spPr/>
    </dgm:pt>
    <dgm:pt modelId="{2FB18F42-B6E0-4882-A6CE-8AAE709D3C78}" type="pres">
      <dgm:prSet presAssocID="{988325C2-6C38-4D22-8350-B7204631F9CE}" presName="FourNodes_4" presStyleLbl="node1" presStyleIdx="3" presStyleCnt="4">
        <dgm:presLayoutVars>
          <dgm:bulletEnabled val="1"/>
        </dgm:presLayoutVars>
      </dgm:prSet>
      <dgm:spPr/>
    </dgm:pt>
    <dgm:pt modelId="{207FA700-2D1F-4283-BCC2-6BA55A78471C}" type="pres">
      <dgm:prSet presAssocID="{988325C2-6C38-4D22-8350-B7204631F9CE}" presName="FourConn_1-2" presStyleLbl="fgAccFollowNode1" presStyleIdx="0" presStyleCnt="3">
        <dgm:presLayoutVars>
          <dgm:bulletEnabled val="1"/>
        </dgm:presLayoutVars>
      </dgm:prSet>
      <dgm:spPr/>
    </dgm:pt>
    <dgm:pt modelId="{FFCC7768-A493-4129-917F-8D162F2E136D}" type="pres">
      <dgm:prSet presAssocID="{988325C2-6C38-4D22-8350-B7204631F9CE}" presName="FourConn_2-3" presStyleLbl="fgAccFollowNode1" presStyleIdx="1" presStyleCnt="3">
        <dgm:presLayoutVars>
          <dgm:bulletEnabled val="1"/>
        </dgm:presLayoutVars>
      </dgm:prSet>
      <dgm:spPr/>
    </dgm:pt>
    <dgm:pt modelId="{E499C070-B73E-4B6B-89B5-89BD0D4E1046}" type="pres">
      <dgm:prSet presAssocID="{988325C2-6C38-4D22-8350-B7204631F9CE}" presName="FourConn_3-4" presStyleLbl="fgAccFollowNode1" presStyleIdx="2" presStyleCnt="3">
        <dgm:presLayoutVars>
          <dgm:bulletEnabled val="1"/>
        </dgm:presLayoutVars>
      </dgm:prSet>
      <dgm:spPr/>
    </dgm:pt>
    <dgm:pt modelId="{FE339864-E27F-4159-B07B-BD963A38E84B}" type="pres">
      <dgm:prSet presAssocID="{988325C2-6C38-4D22-8350-B7204631F9CE}" presName="FourNodes_1_text" presStyleLbl="node1" presStyleIdx="3" presStyleCnt="4">
        <dgm:presLayoutVars>
          <dgm:bulletEnabled val="1"/>
        </dgm:presLayoutVars>
      </dgm:prSet>
      <dgm:spPr/>
    </dgm:pt>
    <dgm:pt modelId="{41A82046-5CB6-4AC8-8D78-3029CBE81FCE}" type="pres">
      <dgm:prSet presAssocID="{988325C2-6C38-4D22-8350-B7204631F9CE}" presName="FourNodes_2_text" presStyleLbl="node1" presStyleIdx="3" presStyleCnt="4">
        <dgm:presLayoutVars>
          <dgm:bulletEnabled val="1"/>
        </dgm:presLayoutVars>
      </dgm:prSet>
      <dgm:spPr/>
    </dgm:pt>
    <dgm:pt modelId="{989FC6EB-1834-4B31-AA22-1C6840F1BD76}" type="pres">
      <dgm:prSet presAssocID="{988325C2-6C38-4D22-8350-B7204631F9CE}" presName="FourNodes_3_text" presStyleLbl="node1" presStyleIdx="3" presStyleCnt="4">
        <dgm:presLayoutVars>
          <dgm:bulletEnabled val="1"/>
        </dgm:presLayoutVars>
      </dgm:prSet>
      <dgm:spPr/>
    </dgm:pt>
    <dgm:pt modelId="{1E818896-5B2F-4DBE-BB36-9785DC9ABEED}" type="pres">
      <dgm:prSet presAssocID="{988325C2-6C38-4D22-8350-B7204631F9C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BA04F23-2F89-4895-8E2E-81483F55BFD0}" type="presOf" srcId="{45B5E87B-77F7-42F4-9039-80BC8A6924ED}" destId="{FE339864-E27F-4159-B07B-BD963A38E84B}" srcOrd="1" destOrd="0" presId="urn:microsoft.com/office/officeart/2005/8/layout/vProcess5"/>
    <dgm:cxn modelId="{789A0D26-3FB8-4536-900C-C696E77113A0}" type="presOf" srcId="{988325C2-6C38-4D22-8350-B7204631F9CE}" destId="{1B437EFC-420D-4C9D-AC0D-AD7238D8074D}" srcOrd="0" destOrd="0" presId="urn:microsoft.com/office/officeart/2005/8/layout/vProcess5"/>
    <dgm:cxn modelId="{79F27826-5F2C-4253-8410-E54BA791863F}" type="presOf" srcId="{2E51F93C-B06F-45B9-B783-68B14B17A8DF}" destId="{2FB18F42-B6E0-4882-A6CE-8AAE709D3C78}" srcOrd="0" destOrd="0" presId="urn:microsoft.com/office/officeart/2005/8/layout/vProcess5"/>
    <dgm:cxn modelId="{D6B9E029-49CA-4F9E-B9BD-5D41D89DCA3A}" srcId="{988325C2-6C38-4D22-8350-B7204631F9CE}" destId="{2E51F93C-B06F-45B9-B783-68B14B17A8DF}" srcOrd="3" destOrd="0" parTransId="{2FE2E468-864F-4D3C-97D0-91DC0BFBC69D}" sibTransId="{33FC2F46-5523-4CCE-9F9B-137967C44F22}"/>
    <dgm:cxn modelId="{E96C4B2F-5AAD-4600-ABA3-DA83E1502AEA}" type="presOf" srcId="{A052C34B-F49F-4E0B-98C9-46A7E7298D61}" destId="{41A82046-5CB6-4AC8-8D78-3029CBE81FCE}" srcOrd="1" destOrd="0" presId="urn:microsoft.com/office/officeart/2005/8/layout/vProcess5"/>
    <dgm:cxn modelId="{18009934-8A4E-463E-8F2E-1BF59FC3CE54}" type="presOf" srcId="{6975D2BB-93F9-4D30-81E6-E4306A08FB29}" destId="{E499C070-B73E-4B6B-89B5-89BD0D4E1046}" srcOrd="0" destOrd="0" presId="urn:microsoft.com/office/officeart/2005/8/layout/vProcess5"/>
    <dgm:cxn modelId="{F7AB3A67-921E-4230-8738-07DA04779874}" type="presOf" srcId="{45B5E87B-77F7-42F4-9039-80BC8A6924ED}" destId="{EE06731E-BA29-4895-9EDA-10B19D42B402}" srcOrd="0" destOrd="0" presId="urn:microsoft.com/office/officeart/2005/8/layout/vProcess5"/>
    <dgm:cxn modelId="{39965F6C-088A-47D7-A88A-D772F65C9143}" type="presOf" srcId="{2E51F93C-B06F-45B9-B783-68B14B17A8DF}" destId="{1E818896-5B2F-4DBE-BB36-9785DC9ABEED}" srcOrd="1" destOrd="0" presId="urn:microsoft.com/office/officeart/2005/8/layout/vProcess5"/>
    <dgm:cxn modelId="{7A27034F-DCB5-4454-85AB-CED06994024F}" type="presOf" srcId="{1713A5F0-9227-405A-B9FD-2D1CE27F6C59}" destId="{989FC6EB-1834-4B31-AA22-1C6840F1BD76}" srcOrd="1" destOrd="0" presId="urn:microsoft.com/office/officeart/2005/8/layout/vProcess5"/>
    <dgm:cxn modelId="{61ED3755-75B8-4A54-B92B-907A6DD1B35D}" srcId="{988325C2-6C38-4D22-8350-B7204631F9CE}" destId="{1713A5F0-9227-405A-B9FD-2D1CE27F6C59}" srcOrd="2" destOrd="0" parTransId="{2EC6E033-D38A-4E24-9521-3356E651C432}" sibTransId="{6975D2BB-93F9-4D30-81E6-E4306A08FB29}"/>
    <dgm:cxn modelId="{45B13994-1481-4A10-AF58-FBADBC8E8DFB}" srcId="{988325C2-6C38-4D22-8350-B7204631F9CE}" destId="{45B5E87B-77F7-42F4-9039-80BC8A6924ED}" srcOrd="0" destOrd="0" parTransId="{43138048-E25D-423E-92BD-6829AA8820CF}" sibTransId="{7C3E335A-E2BE-4412-A43E-44F6005F1FAD}"/>
    <dgm:cxn modelId="{8A159097-125E-4CF2-81A7-089D26E70EDC}" type="presOf" srcId="{1713A5F0-9227-405A-B9FD-2D1CE27F6C59}" destId="{D5D5E0D6-0181-4F11-816F-4215018FEDB3}" srcOrd="0" destOrd="0" presId="urn:microsoft.com/office/officeart/2005/8/layout/vProcess5"/>
    <dgm:cxn modelId="{6F24E397-0385-43B7-A4C0-9773CABAEE46}" type="presOf" srcId="{227D4F53-F361-4E09-8D8D-FD7DA1316BBB}" destId="{FFCC7768-A493-4129-917F-8D162F2E136D}" srcOrd="0" destOrd="0" presId="urn:microsoft.com/office/officeart/2005/8/layout/vProcess5"/>
    <dgm:cxn modelId="{E20F3AA8-26FC-4D6D-A23E-5B1456B51A4A}" srcId="{988325C2-6C38-4D22-8350-B7204631F9CE}" destId="{A052C34B-F49F-4E0B-98C9-46A7E7298D61}" srcOrd="1" destOrd="0" parTransId="{1813E8C7-8CA3-4F2A-A6EC-4B6A6EA3EAFA}" sibTransId="{227D4F53-F361-4E09-8D8D-FD7DA1316BBB}"/>
    <dgm:cxn modelId="{81621AD7-CA8E-4F4C-8E14-73AEEBFE0C2F}" type="presOf" srcId="{7C3E335A-E2BE-4412-A43E-44F6005F1FAD}" destId="{207FA700-2D1F-4283-BCC2-6BA55A78471C}" srcOrd="0" destOrd="0" presId="urn:microsoft.com/office/officeart/2005/8/layout/vProcess5"/>
    <dgm:cxn modelId="{B46B0AF1-D487-442E-B3FB-A12866A72DAB}" type="presOf" srcId="{A052C34B-F49F-4E0B-98C9-46A7E7298D61}" destId="{97D94AB9-D6DE-4364-941C-242B4483F7C7}" srcOrd="0" destOrd="0" presId="urn:microsoft.com/office/officeart/2005/8/layout/vProcess5"/>
    <dgm:cxn modelId="{179349B9-F0AF-4496-96E4-027D147D1F36}" type="presParOf" srcId="{1B437EFC-420D-4C9D-AC0D-AD7238D8074D}" destId="{CB619DDE-AECB-44F1-A7A3-0756B97966C0}" srcOrd="0" destOrd="0" presId="urn:microsoft.com/office/officeart/2005/8/layout/vProcess5"/>
    <dgm:cxn modelId="{7F34745F-CED5-42ED-9DC0-01464F843E03}" type="presParOf" srcId="{1B437EFC-420D-4C9D-AC0D-AD7238D8074D}" destId="{EE06731E-BA29-4895-9EDA-10B19D42B402}" srcOrd="1" destOrd="0" presId="urn:microsoft.com/office/officeart/2005/8/layout/vProcess5"/>
    <dgm:cxn modelId="{619F2FAF-3887-4565-AAA7-A7513226FD62}" type="presParOf" srcId="{1B437EFC-420D-4C9D-AC0D-AD7238D8074D}" destId="{97D94AB9-D6DE-4364-941C-242B4483F7C7}" srcOrd="2" destOrd="0" presId="urn:microsoft.com/office/officeart/2005/8/layout/vProcess5"/>
    <dgm:cxn modelId="{569F6696-259B-4C89-923A-547AA1DE34BD}" type="presParOf" srcId="{1B437EFC-420D-4C9D-AC0D-AD7238D8074D}" destId="{D5D5E0D6-0181-4F11-816F-4215018FEDB3}" srcOrd="3" destOrd="0" presId="urn:microsoft.com/office/officeart/2005/8/layout/vProcess5"/>
    <dgm:cxn modelId="{AC7E9B89-38AD-4883-BD9C-C162CCEF479D}" type="presParOf" srcId="{1B437EFC-420D-4C9D-AC0D-AD7238D8074D}" destId="{2FB18F42-B6E0-4882-A6CE-8AAE709D3C78}" srcOrd="4" destOrd="0" presId="urn:microsoft.com/office/officeart/2005/8/layout/vProcess5"/>
    <dgm:cxn modelId="{45EC74D5-DB6C-4C64-8CA8-C3CF7F8AC4FD}" type="presParOf" srcId="{1B437EFC-420D-4C9D-AC0D-AD7238D8074D}" destId="{207FA700-2D1F-4283-BCC2-6BA55A78471C}" srcOrd="5" destOrd="0" presId="urn:microsoft.com/office/officeart/2005/8/layout/vProcess5"/>
    <dgm:cxn modelId="{1B56D99D-A132-47F6-8094-AACA9D8C4CAB}" type="presParOf" srcId="{1B437EFC-420D-4C9D-AC0D-AD7238D8074D}" destId="{FFCC7768-A493-4129-917F-8D162F2E136D}" srcOrd="6" destOrd="0" presId="urn:microsoft.com/office/officeart/2005/8/layout/vProcess5"/>
    <dgm:cxn modelId="{562C3581-6533-467B-8706-D3049FF1D976}" type="presParOf" srcId="{1B437EFC-420D-4C9D-AC0D-AD7238D8074D}" destId="{E499C070-B73E-4B6B-89B5-89BD0D4E1046}" srcOrd="7" destOrd="0" presId="urn:microsoft.com/office/officeart/2005/8/layout/vProcess5"/>
    <dgm:cxn modelId="{6ADBC285-54B2-4D04-A328-E8DE0F19DB56}" type="presParOf" srcId="{1B437EFC-420D-4C9D-AC0D-AD7238D8074D}" destId="{FE339864-E27F-4159-B07B-BD963A38E84B}" srcOrd="8" destOrd="0" presId="urn:microsoft.com/office/officeart/2005/8/layout/vProcess5"/>
    <dgm:cxn modelId="{B5A0D60B-32BC-4425-9DBD-DF21A52E0BD2}" type="presParOf" srcId="{1B437EFC-420D-4C9D-AC0D-AD7238D8074D}" destId="{41A82046-5CB6-4AC8-8D78-3029CBE81FCE}" srcOrd="9" destOrd="0" presId="urn:microsoft.com/office/officeart/2005/8/layout/vProcess5"/>
    <dgm:cxn modelId="{FCFFB7A5-0202-4E8E-86AF-8B1DBE71B357}" type="presParOf" srcId="{1B437EFC-420D-4C9D-AC0D-AD7238D8074D}" destId="{989FC6EB-1834-4B31-AA22-1C6840F1BD76}" srcOrd="10" destOrd="0" presId="urn:microsoft.com/office/officeart/2005/8/layout/vProcess5"/>
    <dgm:cxn modelId="{A87C3CF0-D10C-4E2B-97FA-83C5F716C5C5}" type="presParOf" srcId="{1B437EFC-420D-4C9D-AC0D-AD7238D8074D}" destId="{1E818896-5B2F-4DBE-BB36-9785DC9ABEED}" srcOrd="11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6731E-BA29-4895-9EDA-10B19D42B402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rgbClr val="F353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1. Microsoft Teams MLSA </a:t>
          </a:r>
          <a:r>
            <a:rPr lang="ko-KR" altLang="en-US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그룹 가입</a:t>
          </a:r>
          <a:endParaRPr lang="en-US" sz="3100" kern="1200" dirty="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sp:txBody>
      <dsp:txXfrm>
        <a:off x="23773" y="23773"/>
        <a:ext cx="7797822" cy="764123"/>
      </dsp:txXfrm>
    </dsp:sp>
    <dsp:sp modelId="{97D94AB9-D6DE-4364-941C-242B4483F7C7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rgbClr val="81BC0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2. Learning Path</a:t>
          </a:r>
          <a:r>
            <a:rPr lang="ko-KR" altLang="en-US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를 통한 </a:t>
          </a:r>
          <a:r>
            <a:rPr lang="en-US" altLang="ko-KR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MS </a:t>
          </a:r>
          <a:r>
            <a:rPr lang="ko-KR" altLang="en-US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기술 공부</a:t>
          </a:r>
          <a:endParaRPr lang="en-US" sz="3100" kern="1200" dirty="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sp:txBody>
      <dsp:txXfrm>
        <a:off x="755937" y="983018"/>
        <a:ext cx="7434967" cy="764123"/>
      </dsp:txXfrm>
    </dsp:sp>
    <dsp:sp modelId="{D5D5E0D6-0181-4F11-816F-4215018FEDB3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rgbClr val="FFB8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3. </a:t>
          </a:r>
          <a:r>
            <a:rPr lang="ko-KR" altLang="en-US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워크샵</a:t>
          </a:r>
          <a:r>
            <a:rPr lang="en-US" altLang="ko-KR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,</a:t>
          </a:r>
          <a:r>
            <a:rPr lang="ko-KR" altLang="en-US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 </a:t>
          </a:r>
          <a:r>
            <a:rPr lang="ko-KR" altLang="en-US" sz="3100" kern="1200" dirty="0" err="1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해커톤</a:t>
          </a:r>
          <a:r>
            <a:rPr lang="en-US" altLang="ko-KR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, </a:t>
          </a:r>
          <a:r>
            <a:rPr lang="ko-KR" altLang="en-US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체험부스 등의 이벤트 개최</a:t>
          </a:r>
          <a:endParaRPr lang="en-US" sz="3100" kern="1200" dirty="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sp:txBody>
      <dsp:txXfrm>
        <a:off x="1477174" y="1942263"/>
        <a:ext cx="7445895" cy="764123"/>
      </dsp:txXfrm>
    </dsp:sp>
    <dsp:sp modelId="{2FB18F42-B6E0-4882-A6CE-8AAE709D3C78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rgbClr val="05A6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4. </a:t>
          </a:r>
          <a:r>
            <a:rPr lang="ko-KR" altLang="en-US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지역 매니저를 통해 </a:t>
          </a:r>
          <a:r>
            <a:rPr lang="ko-KR" sz="3100" kern="12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rPr>
            <a:t>활동 보고</a:t>
          </a:r>
          <a:endParaRPr lang="en-US" sz="3100" kern="1200" dirty="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sp:txBody>
      <dsp:txXfrm>
        <a:off x="2209338" y="2901508"/>
        <a:ext cx="7434967" cy="764123"/>
      </dsp:txXfrm>
    </dsp:sp>
    <dsp:sp modelId="{207FA700-2D1F-4283-BCC2-6BA55A78471C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sp:txBody>
      <dsp:txXfrm>
        <a:off x="8333384" y="621664"/>
        <a:ext cx="290172" cy="397007"/>
      </dsp:txXfrm>
    </dsp:sp>
    <dsp:sp modelId="{FFCC7768-A493-4129-917F-8D162F2E136D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sp:txBody>
      <dsp:txXfrm>
        <a:off x="9065548" y="1580910"/>
        <a:ext cx="290172" cy="397007"/>
      </dsp:txXfrm>
    </dsp:sp>
    <dsp:sp modelId="{E499C070-B73E-4B6B-89B5-89BD0D4E1046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나눔스퀘어라운드OTF Regular" panose="020B0600000101010101" pitchFamily="34" charset="-127"/>
            <a:ea typeface="나눔스퀘어라운드OTF Regular" panose="020B0600000101010101" pitchFamily="34" charset="-127"/>
          </a:endParaRPr>
        </a:p>
      </dsp:txBody>
      <dsp:txXfrm>
        <a:off x="9786785" y="2540155"/>
        <a:ext cx="290172" cy="397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20D52-50A4-4FFA-A943-5D460B13E17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FF08A-1A7C-4CE4-B056-7B2EC856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F08A-1A7C-4CE4-B056-7B2EC8560F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37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F08A-1A7C-4CE4-B056-7B2EC8560F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0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김민주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F08A-1A7C-4CE4-B056-7B2EC8560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김민주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F08A-1A7C-4CE4-B056-7B2EC8560F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67E44-7996-CD64-104F-4238E54F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9A583-E283-75FC-9709-7EC56E0E8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4A022E-40C3-0635-4535-F2C59AC9B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김민주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FC568-56BC-7BF4-E002-92A698AB7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F08A-1A7C-4CE4-B056-7B2EC8560F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5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김민주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F08A-1A7C-4CE4-B056-7B2EC8560F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8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A6278-B24D-12D1-E120-3F9156FB5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4C2689-6C13-6AB8-5A49-789EE2A8F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C80D1D-188D-A139-2444-32DA04C9A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김민주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D65F08-360C-5C00-A2E5-266982BCA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F08A-1A7C-4CE4-B056-7B2EC8560F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66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10953-C202-5223-DB5E-23EC4E815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272998-6A07-B14E-7C7F-EAD4CEA3FB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FFD745-BDA9-0A67-159B-AC386461A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강다영</a:t>
            </a:r>
            <a:endParaRPr lang="en-US" altLang="ko-KR" dirty="0"/>
          </a:p>
          <a:p>
            <a:r>
              <a:rPr lang="ko-KR" altLang="en-US" dirty="0"/>
              <a:t>이러한 혜택을 바탕으로 좋은 사람들과 함께 성장할 수 있습니다</a:t>
            </a:r>
            <a:r>
              <a:rPr lang="en-US" altLang="ko-KR" dirty="0"/>
              <a:t>. </a:t>
            </a:r>
            <a:r>
              <a:rPr lang="ko-KR" altLang="en-US" dirty="0"/>
              <a:t>성장을 갈망하는 누구나에게 아주 좋은 계기가 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E9079-D2D5-69A0-E7C1-678F6BDB7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F08A-1A7C-4CE4-B056-7B2EC8560F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0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E4ECC-3D4E-918D-142A-610EAA817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FE92B-94D9-93AB-114D-4C5FEEB59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5DEA8E-EC8F-6568-6820-9B71B24CD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강다영</a:t>
            </a:r>
            <a:endParaRPr lang="en-US" altLang="ko-KR" dirty="0"/>
          </a:p>
          <a:p>
            <a:r>
              <a:rPr lang="ko-KR" altLang="en-US" dirty="0"/>
              <a:t>이러한 혜택을 바탕으로 좋은 사람들과 함께 성장할 수 있습니다</a:t>
            </a:r>
            <a:r>
              <a:rPr lang="en-US" altLang="ko-KR" dirty="0"/>
              <a:t>. </a:t>
            </a:r>
            <a:r>
              <a:rPr lang="ko-KR" altLang="en-US" dirty="0"/>
              <a:t>성장을 갈망하는 누구나에게 아주 좋은 계기가 될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E9DDF-4C42-8E2B-A737-F8380C249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F08A-1A7C-4CE4-B056-7B2EC8560F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조해민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FF08A-1A7C-4CE4-B056-7B2EC8560F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1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1A0C-42C1-9BF4-9A34-29A60EFA2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D3F4E-8C03-5551-3056-DF008FF4F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BEFA-80E4-B6BB-2BE5-E53E3FC4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A10E-5DEB-AD9A-FFA1-E41E1157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68C71-22C1-DB2E-66EA-376E8B50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791B-49C0-3065-8BF2-BD326A47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63329-8F40-6F92-128C-B6F7E57B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CD7D-3590-8A65-EF95-4B93D6E3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EDAC-076E-875B-9805-F90AFB1F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D92A1-971D-ACA9-69C3-F7EE008F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253EA-2A95-8F6F-A21B-48BE631F2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4913D-AE4D-A0ED-4597-38917EAC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A3EA-6046-4247-6371-0C0D9265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4DFD-F37D-EE9D-0532-601B9ED7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D909-B405-B7BB-45FD-23BA303E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F8D1-EC00-A99B-5FE3-D42FA09E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AC55-6FFB-2BFC-8501-AD54D1B5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E3E86-21A3-03E9-F3C4-CBE60E4C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581D-CD2A-3A43-4376-D7313AA4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3E8E-3142-FE19-AB47-6EF46F90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D49D-B72D-08F0-5315-FD4DEC2E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08E14-0384-5D2F-06A3-B8AFB871C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654F-B5CB-E378-6646-F2FC8B6E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610C-0C8F-C6ED-DE6D-0596F2AD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4EF5-DEFE-41D4-36FB-2378859E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7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34B2-8418-C8CE-40A9-3F82EB88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EC46-BF23-8B30-3F35-E656CF0E2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D01D-6F61-E039-D046-D3C7512EF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D4D7-8FAA-72F8-377D-A1827C2A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6187C-7C02-6529-C7BE-4E2D6936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8674E-FE29-7A28-4130-CF57064D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4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0880-36BD-9BA1-D0E4-34914750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CCB7-55B3-01BA-5F2D-439940EBA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F39D0-76F0-4CE4-635D-6B72D5499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79C1E-06C9-5ECF-AD28-7370810CB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1C1E8-65CA-9B6D-7B67-E34798E1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0A3D0-E99E-D987-5ADB-559C289C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B1A8C-BBED-57C4-635E-0EA2D168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2D047-ABA6-4871-29B4-2082C5D8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9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94CB-7E26-7721-5D72-F8A9B372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8F9C0-5490-F543-002E-BA7D3435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87B92-5E6F-A42A-2674-67D0A9BE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7969A-817A-87ED-27FE-9E27F447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3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EAEB5-E5C9-9212-9D64-B962577D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DB636-848C-8DE4-3947-5112768D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2618-2D5F-1281-3DF8-3D351153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1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3B52-B683-53F9-719E-5886DBE7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3F9FF-2ACC-A847-DB9D-5BDFB29BE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3EE2C-C8EA-087A-02FA-75C6FBDF0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C0095-B831-D978-38BF-78BCA1EC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8164E-8A4F-44AB-51E1-4347C6C0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1AD4A-37D6-5669-4AFB-CD0B6BE3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736D-8B05-112D-279E-C511BB5B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FD61D-3E70-AE15-0566-C5D42B893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A5B7-9AAF-A6A0-D482-EDA778B9C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0ADA-24BF-43F7-138E-93B5B0E3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06BD3-C62B-6A33-513F-68AF7182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35E6A-C1C5-67CE-E5F5-59CC9052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5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4C7E7"/>
            </a:gs>
            <a:gs pos="100000">
              <a:srgbClr val="E2EFD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3FD75-A8B3-D596-7F41-E22C7F8F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4B6A-D42E-448E-7C4B-E58DBF3AC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85B4-4357-525B-4675-B19BA0EA6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1DA9C-893E-46AF-996D-E9D3A1AD3F1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E3DD-C72B-E5BB-5C16-E7E79CB90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76C3E-6240-2200-3CBB-4C3FD22D3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5F1A-CF1F-49CB-A750-03566135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8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A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212825-6E53-84C1-C5B8-BE373B5AF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48"/>
          <a:stretch/>
        </p:blipFill>
        <p:spPr>
          <a:xfrm rot="16200000">
            <a:off x="-2121408" y="2121408"/>
            <a:ext cx="6858000" cy="261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6A8AA-4259-F1EC-BAEC-2E510C8FD8D3}"/>
              </a:ext>
            </a:extLst>
          </p:cNvPr>
          <p:cNvSpPr txBox="1"/>
          <p:nvPr/>
        </p:nvSpPr>
        <p:spPr>
          <a:xfrm>
            <a:off x="2305967" y="2813446"/>
            <a:ext cx="907323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4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MLSA</a:t>
            </a:r>
            <a:r>
              <a:rPr lang="ko-KR" altLang="en-US" sz="74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 </a:t>
            </a:r>
            <a:r>
              <a:rPr lang="en-US" altLang="ko-KR" sz="74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Introduction</a:t>
            </a:r>
            <a:endParaRPr lang="ko-KR" altLang="en-US" sz="740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A7174-7101-270C-72A3-54BFC0FC9D76}"/>
              </a:ext>
            </a:extLst>
          </p:cNvPr>
          <p:cNvSpPr txBox="1"/>
          <p:nvPr/>
        </p:nvSpPr>
        <p:spPr>
          <a:xfrm>
            <a:off x="3963372" y="4593651"/>
            <a:ext cx="741582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A6B0C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KNU_MLSA @knu_mlsa</a:t>
            </a:r>
          </a:p>
          <a:p>
            <a:pPr algn="r"/>
            <a:r>
              <a:rPr lang="en-US" altLang="ko-KR" sz="2800" dirty="0">
                <a:solidFill>
                  <a:srgbClr val="A6B0C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MLSA | </a:t>
            </a:r>
            <a:r>
              <a:rPr lang="ko-KR" altLang="en-US" sz="2800" dirty="0" err="1">
                <a:solidFill>
                  <a:srgbClr val="A6B0C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조해민</a:t>
            </a:r>
            <a:endParaRPr lang="en-US" altLang="ko-KR" sz="2800" dirty="0">
              <a:solidFill>
                <a:srgbClr val="A6B0C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r"/>
            <a:endParaRPr lang="ko-KR" altLang="en-US" sz="2800" dirty="0">
              <a:solidFill>
                <a:srgbClr val="A6B0C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  <a:p>
            <a:pPr algn="r"/>
            <a:endParaRPr lang="ko-KR" altLang="en-US" sz="2500" dirty="0">
              <a:solidFill>
                <a:srgbClr val="A6B0C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804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A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212825-6E53-84C1-C5B8-BE373B5AF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48"/>
          <a:stretch/>
        </p:blipFill>
        <p:spPr>
          <a:xfrm rot="16200000">
            <a:off x="-2121408" y="2121408"/>
            <a:ext cx="6858000" cy="261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6A8AA-4259-F1EC-BAEC-2E510C8FD8D3}"/>
              </a:ext>
            </a:extLst>
          </p:cNvPr>
          <p:cNvSpPr txBox="1"/>
          <p:nvPr/>
        </p:nvSpPr>
        <p:spPr>
          <a:xfrm>
            <a:off x="2615183" y="1965962"/>
            <a:ext cx="907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KNU_MLSA</a:t>
            </a:r>
            <a:endParaRPr lang="ko-KR" altLang="en-US" sz="720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A7174-7101-270C-72A3-54BFC0FC9D76}"/>
              </a:ext>
            </a:extLst>
          </p:cNvPr>
          <p:cNvSpPr txBox="1"/>
          <p:nvPr/>
        </p:nvSpPr>
        <p:spPr>
          <a:xfrm>
            <a:off x="2615182" y="3287549"/>
            <a:ext cx="870548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200" dirty="0">
                <a:solidFill>
                  <a:srgbClr val="A6B0C0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@knu_mlsa</a:t>
            </a:r>
          </a:p>
          <a:p>
            <a:pPr algn="r"/>
            <a:endParaRPr lang="ko-KR" altLang="en-US" sz="3200" dirty="0">
              <a:solidFill>
                <a:srgbClr val="A6B0C0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66E622-E09D-D46F-6869-1C1B3ACC4BDD}"/>
              </a:ext>
            </a:extLst>
          </p:cNvPr>
          <p:cNvCxnSpPr>
            <a:cxnSpLocks/>
          </p:cNvCxnSpPr>
          <p:nvPr/>
        </p:nvCxnSpPr>
        <p:spPr>
          <a:xfrm>
            <a:off x="2754332" y="3178217"/>
            <a:ext cx="8457007" cy="0"/>
          </a:xfrm>
          <a:prstGeom prst="line">
            <a:avLst/>
          </a:prstGeom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6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A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212825-6E53-84C1-C5B8-BE373B5AF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48"/>
          <a:stretch/>
        </p:blipFill>
        <p:spPr>
          <a:xfrm rot="16200000">
            <a:off x="-2121408" y="2121408"/>
            <a:ext cx="6858000" cy="2615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6A8AA-4259-F1EC-BAEC-2E510C8FD8D3}"/>
              </a:ext>
            </a:extLst>
          </p:cNvPr>
          <p:cNvSpPr txBox="1"/>
          <p:nvPr/>
        </p:nvSpPr>
        <p:spPr>
          <a:xfrm>
            <a:off x="2615183" y="2057402"/>
            <a:ext cx="90732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40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MLSA Introduction</a:t>
            </a:r>
            <a:endParaRPr lang="ko-KR" altLang="en-US" sz="740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66E622-E09D-D46F-6869-1C1B3ACC4BDD}"/>
              </a:ext>
            </a:extLst>
          </p:cNvPr>
          <p:cNvCxnSpPr>
            <a:cxnSpLocks/>
          </p:cNvCxnSpPr>
          <p:nvPr/>
        </p:nvCxnSpPr>
        <p:spPr>
          <a:xfrm>
            <a:off x="2754332" y="3178217"/>
            <a:ext cx="8457007" cy="0"/>
          </a:xfrm>
          <a:prstGeom prst="line">
            <a:avLst/>
          </a:prstGeom>
          <a:ln w="349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4720B11-2CDE-927D-24F3-D303219285F9}"/>
              </a:ext>
            </a:extLst>
          </p:cNvPr>
          <p:cNvSpPr/>
          <p:nvPr/>
        </p:nvSpPr>
        <p:spPr>
          <a:xfrm>
            <a:off x="92648" y="0"/>
            <a:ext cx="12192000" cy="6858001"/>
          </a:xfrm>
          <a:custGeom>
            <a:avLst/>
            <a:gdLst>
              <a:gd name="connsiteX0" fmla="*/ 3956371 w 12192000"/>
              <a:gd name="connsiteY0" fmla="*/ 1703418 h 6858001"/>
              <a:gd name="connsiteX1" fmla="*/ 2386584 w 12192000"/>
              <a:gd name="connsiteY1" fmla="*/ 2680413 h 6858001"/>
              <a:gd name="connsiteX2" fmla="*/ 3956371 w 12192000"/>
              <a:gd name="connsiteY2" fmla="*/ 3657408 h 6858001"/>
              <a:gd name="connsiteX3" fmla="*/ 5526158 w 12192000"/>
              <a:gd name="connsiteY3" fmla="*/ 2680413 h 6858001"/>
              <a:gd name="connsiteX4" fmla="*/ 3956371 w 12192000"/>
              <a:gd name="connsiteY4" fmla="*/ 1703418 h 6858001"/>
              <a:gd name="connsiteX5" fmla="*/ 0 w 12192000"/>
              <a:gd name="connsiteY5" fmla="*/ 0 h 6858001"/>
              <a:gd name="connsiteX6" fmla="*/ 12192000 w 12192000"/>
              <a:gd name="connsiteY6" fmla="*/ 0 h 6858001"/>
              <a:gd name="connsiteX7" fmla="*/ 12192000 w 12192000"/>
              <a:gd name="connsiteY7" fmla="*/ 6858001 h 6858001"/>
              <a:gd name="connsiteX8" fmla="*/ 0 w 12192000"/>
              <a:gd name="connsiteY8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1">
                <a:moveTo>
                  <a:pt x="3956371" y="1703418"/>
                </a:moveTo>
                <a:cubicBezTo>
                  <a:pt x="3089402" y="1703418"/>
                  <a:pt x="2386584" y="2140834"/>
                  <a:pt x="2386584" y="2680413"/>
                </a:cubicBezTo>
                <a:cubicBezTo>
                  <a:pt x="2386584" y="3219992"/>
                  <a:pt x="3089402" y="3657408"/>
                  <a:pt x="3956371" y="3657408"/>
                </a:cubicBezTo>
                <a:cubicBezTo>
                  <a:pt x="4823340" y="3657408"/>
                  <a:pt x="5526158" y="3219992"/>
                  <a:pt x="5526158" y="2680413"/>
                </a:cubicBezTo>
                <a:cubicBezTo>
                  <a:pt x="5526158" y="2140834"/>
                  <a:pt x="4823340" y="1703418"/>
                  <a:pt x="3956371" y="170341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83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74ECF7-90E5-269A-E011-5ED95CDD0A26}"/>
              </a:ext>
            </a:extLst>
          </p:cNvPr>
          <p:cNvSpPr txBox="1"/>
          <p:nvPr/>
        </p:nvSpPr>
        <p:spPr>
          <a:xfrm>
            <a:off x="0" y="1878357"/>
            <a:ext cx="121919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400" dirty="0">
                <a:solidFill>
                  <a:srgbClr val="203A6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MLSA?</a:t>
            </a:r>
            <a:endParaRPr lang="ko-KR" altLang="en-US" sz="7400" dirty="0">
              <a:solidFill>
                <a:srgbClr val="203A6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42E9B-E032-A0B2-BFB2-2518288F0DAC}"/>
              </a:ext>
            </a:extLst>
          </p:cNvPr>
          <p:cNvSpPr txBox="1"/>
          <p:nvPr/>
        </p:nvSpPr>
        <p:spPr>
          <a:xfrm>
            <a:off x="-1" y="314024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highlight>
                  <a:srgbClr val="203A61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Microsoft Learn Student Ambassadors</a:t>
            </a:r>
            <a:endParaRPr lang="ko-KR" altLang="en-US" sz="4000" dirty="0">
              <a:solidFill>
                <a:schemeClr val="bg1"/>
              </a:solidFill>
              <a:highlight>
                <a:srgbClr val="203A61"/>
              </a:highligh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694F4-E4EA-792B-576D-C61288BD497F}"/>
              </a:ext>
            </a:extLst>
          </p:cNvPr>
          <p:cNvSpPr txBox="1"/>
          <p:nvPr/>
        </p:nvSpPr>
        <p:spPr>
          <a:xfrm>
            <a:off x="2623930" y="4048456"/>
            <a:ext cx="9568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세상에 존재하는 </a:t>
            </a:r>
            <a:r>
              <a:rPr lang="ko-KR" altLang="en-US" sz="2800" dirty="0">
                <a:highlight>
                  <a:srgbClr val="F5F5F5"/>
                </a:highlight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실제 문제</a:t>
            </a:r>
            <a:r>
              <a:rPr lang="ko-KR" altLang="en-US" sz="2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</a:t>
            </a:r>
            <a:endParaRPr lang="en-US" altLang="ko-KR" sz="28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기술로 해결하고 싶어하는 </a:t>
            </a:r>
            <a:r>
              <a:rPr lang="ko-KR" altLang="en-US" sz="2800" dirty="0">
                <a:highlight>
                  <a:srgbClr val="F5F5F5"/>
                </a:highlight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학생들</a:t>
            </a:r>
            <a:r>
              <a:rPr lang="ko-KR" altLang="en-US" sz="2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</a:t>
            </a:r>
            <a:endParaRPr lang="en-US" altLang="ko-KR" sz="280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marL="742950" indent="-742950">
              <a:buAutoNum type="arabicPeriod"/>
            </a:pPr>
            <a:r>
              <a:rPr lang="ko-KR" altLang="en-US" sz="2800" dirty="0">
                <a:highlight>
                  <a:srgbClr val="F5F5F5"/>
                </a:highlight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커뮤니티</a:t>
            </a:r>
            <a:r>
              <a:rPr lang="ko-KR" altLang="en-US" sz="2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를 이끌고</a:t>
            </a:r>
            <a:r>
              <a:rPr lang="en-US" altLang="ko-KR" sz="2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영향력을 만들어가는</a:t>
            </a:r>
            <a:r>
              <a:rPr lang="en-US" altLang="ko-KR" sz="2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28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프로그램</a:t>
            </a:r>
            <a:endParaRPr lang="ko-KR" altLang="en-US" sz="2800" dirty="0">
              <a:solidFill>
                <a:srgbClr val="203A6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01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78405-0D25-56F8-C6D5-C8865EAC9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2839BF-88D5-D08D-371A-A05E16057872}"/>
              </a:ext>
            </a:extLst>
          </p:cNvPr>
          <p:cNvSpPr txBox="1"/>
          <p:nvPr/>
        </p:nvSpPr>
        <p:spPr>
          <a:xfrm>
            <a:off x="0" y="1878357"/>
            <a:ext cx="121919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400" dirty="0">
                <a:solidFill>
                  <a:srgbClr val="203A6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MLSA?</a:t>
            </a:r>
            <a:endParaRPr lang="ko-KR" altLang="en-US" sz="7400" dirty="0">
              <a:solidFill>
                <a:srgbClr val="203A6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C3F67-76F0-F067-62F4-3471C0528E9C}"/>
              </a:ext>
            </a:extLst>
          </p:cNvPr>
          <p:cNvSpPr txBox="1"/>
          <p:nvPr/>
        </p:nvSpPr>
        <p:spPr>
          <a:xfrm>
            <a:off x="-1" y="3140241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highlight>
                  <a:srgbClr val="203A61"/>
                </a:highlight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Microsoft Learn Student Ambassadors</a:t>
            </a:r>
            <a:endParaRPr lang="ko-KR" altLang="en-US" sz="4000" dirty="0">
              <a:solidFill>
                <a:schemeClr val="bg1"/>
              </a:solidFill>
              <a:highlight>
                <a:srgbClr val="203A61"/>
              </a:highlight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80B4B-9A2D-F82F-5E1C-4B3B122B4E40}"/>
              </a:ext>
            </a:extLst>
          </p:cNvPr>
          <p:cNvSpPr txBox="1"/>
          <p:nvPr/>
        </p:nvSpPr>
        <p:spPr>
          <a:xfrm>
            <a:off x="2056572" y="5365221"/>
            <a:ext cx="112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공부</a:t>
            </a:r>
          </a:p>
        </p:txBody>
      </p:sp>
      <p:pic>
        <p:nvPicPr>
          <p:cNvPr id="8" name="그래픽 7" descr="펼쳐진 책 윤곽선">
            <a:extLst>
              <a:ext uri="{FF2B5EF4-FFF2-40B4-BE49-F238E27FC236}">
                <a16:creationId xmlns:a16="http://schemas.microsoft.com/office/drawing/2014/main" id="{F6D9F3CF-EEBC-AF82-3C79-A0FD89A18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3040" y="3942409"/>
            <a:ext cx="1328530" cy="1328530"/>
          </a:xfrm>
          <a:prstGeom prst="rect">
            <a:avLst/>
          </a:prstGeom>
        </p:spPr>
      </p:pic>
      <p:pic>
        <p:nvPicPr>
          <p:cNvPr id="10" name="그래픽 9" descr="강사 단색으로 채워진">
            <a:extLst>
              <a:ext uri="{FF2B5EF4-FFF2-40B4-BE49-F238E27FC236}">
                <a16:creationId xmlns:a16="http://schemas.microsoft.com/office/drawing/2014/main" id="{C098F10F-C4EB-8C8E-2165-49B88FB46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0429" y="3984923"/>
            <a:ext cx="1328529" cy="1328529"/>
          </a:xfrm>
          <a:prstGeom prst="rect">
            <a:avLst/>
          </a:prstGeom>
        </p:spPr>
      </p:pic>
      <p:pic>
        <p:nvPicPr>
          <p:cNvPr id="12" name="그래픽 11" descr="브레인스토밍 윤곽선">
            <a:extLst>
              <a:ext uri="{FF2B5EF4-FFF2-40B4-BE49-F238E27FC236}">
                <a16:creationId xmlns:a16="http://schemas.microsoft.com/office/drawing/2014/main" id="{B96968D8-29E0-3245-CDBC-4A7C9987F8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1735" y="3984923"/>
            <a:ext cx="1328529" cy="1328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DBAC47-FACC-283A-C3BC-1DDB35A27F55}"/>
              </a:ext>
            </a:extLst>
          </p:cNvPr>
          <p:cNvSpPr txBox="1"/>
          <p:nvPr/>
        </p:nvSpPr>
        <p:spPr>
          <a:xfrm>
            <a:off x="5121547" y="5365219"/>
            <a:ext cx="194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문제해결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E57614-BFE9-974B-A414-A58BAF627E99}"/>
              </a:ext>
            </a:extLst>
          </p:cNvPr>
          <p:cNvSpPr txBox="1"/>
          <p:nvPr/>
        </p:nvSpPr>
        <p:spPr>
          <a:xfrm>
            <a:off x="9013958" y="5365220"/>
            <a:ext cx="112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전파</a:t>
            </a:r>
          </a:p>
        </p:txBody>
      </p:sp>
    </p:spTree>
    <p:extLst>
      <p:ext uri="{BB962C8B-B14F-4D97-AF65-F5344CB8AC3E}">
        <p14:creationId xmlns:p14="http://schemas.microsoft.com/office/powerpoint/2010/main" val="2247449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1DC380-A304-7B74-0D34-9DA17BA6D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326136"/>
              </p:ext>
            </p:extLst>
          </p:nvPr>
        </p:nvGraphicFramePr>
        <p:xfrm>
          <a:off x="632085" y="1584297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5AC182-4AE5-7C4C-0909-388B057305B0}"/>
              </a:ext>
            </a:extLst>
          </p:cNvPr>
          <p:cNvSpPr txBox="1"/>
          <p:nvPr/>
        </p:nvSpPr>
        <p:spPr>
          <a:xfrm>
            <a:off x="1" y="32241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203A6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활동 절차</a:t>
            </a:r>
          </a:p>
        </p:txBody>
      </p:sp>
    </p:spTree>
    <p:extLst>
      <p:ext uri="{BB962C8B-B14F-4D97-AF65-F5344CB8AC3E}">
        <p14:creationId xmlns:p14="http://schemas.microsoft.com/office/powerpoint/2010/main" val="393856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25BEF-DCEA-426B-B0E5-2955D573B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F7BD97-11F1-DF64-EB80-286FD53A3CC0}"/>
              </a:ext>
            </a:extLst>
          </p:cNvPr>
          <p:cNvSpPr txBox="1"/>
          <p:nvPr/>
        </p:nvSpPr>
        <p:spPr>
          <a:xfrm>
            <a:off x="1" y="32241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203A6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활동 내용</a:t>
            </a:r>
          </a:p>
        </p:txBody>
      </p:sp>
      <p:pic>
        <p:nvPicPr>
          <p:cNvPr id="7" name="내용 개체 틀 6" descr="텍스트, 실내, 의류, 벽이(가) 표시된 사진&#10;&#10;자동 생성된 설명">
            <a:extLst>
              <a:ext uri="{FF2B5EF4-FFF2-40B4-BE49-F238E27FC236}">
                <a16:creationId xmlns:a16="http://schemas.microsoft.com/office/drawing/2014/main" id="{83B7F96B-C500-1489-3FE2-022AB9B24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40" y="1341403"/>
            <a:ext cx="4751764" cy="2482554"/>
          </a:xfrm>
        </p:spPr>
      </p:pic>
      <p:pic>
        <p:nvPicPr>
          <p:cNvPr id="9" name="그림 8" descr="실내, 텍스트, 회의장, 세미나이(가) 표시된 사진&#10;&#10;자동 생성된 설명">
            <a:extLst>
              <a:ext uri="{FF2B5EF4-FFF2-40B4-BE49-F238E27FC236}">
                <a16:creationId xmlns:a16="http://schemas.microsoft.com/office/drawing/2014/main" id="{9377479F-8CE9-7BC1-BFB1-5B5DD0E5D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29" y="1826945"/>
            <a:ext cx="5223827" cy="3917871"/>
          </a:xfrm>
          <a:prstGeom prst="rect">
            <a:avLst/>
          </a:prstGeom>
        </p:spPr>
      </p:pic>
      <p:pic>
        <p:nvPicPr>
          <p:cNvPr id="11" name="그림 10" descr="실내, 의자, 가구, 사무실 건물이(가) 표시된 사진&#10;&#10;자동 생성된 설명">
            <a:extLst>
              <a:ext uri="{FF2B5EF4-FFF2-40B4-BE49-F238E27FC236}">
                <a16:creationId xmlns:a16="http://schemas.microsoft.com/office/drawing/2014/main" id="{7ED1754D-495D-64DC-D841-3D9C74BB15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8"/>
          <a:stretch/>
        </p:blipFill>
        <p:spPr>
          <a:xfrm>
            <a:off x="6018040" y="3930491"/>
            <a:ext cx="4751764" cy="27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0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559F2-4A5D-9BE1-2AF0-73DA5F7E5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assroom with solid fill">
            <a:extLst>
              <a:ext uri="{FF2B5EF4-FFF2-40B4-BE49-F238E27FC236}">
                <a16:creationId xmlns:a16="http://schemas.microsoft.com/office/drawing/2014/main" id="{6872EB3F-2173-1441-53B1-0E721F3F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4391" y="1776013"/>
            <a:ext cx="2543217" cy="2543217"/>
          </a:xfrm>
          <a:prstGeom prst="rect">
            <a:avLst/>
          </a:prstGeom>
        </p:spPr>
      </p:pic>
      <p:pic>
        <p:nvPicPr>
          <p:cNvPr id="11" name="Graphic 10" descr="Users with solid fill">
            <a:extLst>
              <a:ext uri="{FF2B5EF4-FFF2-40B4-BE49-F238E27FC236}">
                <a16:creationId xmlns:a16="http://schemas.microsoft.com/office/drawing/2014/main" id="{F8993C30-E366-185E-A563-9B6146022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7727" y="1820507"/>
            <a:ext cx="2553469" cy="2553469"/>
          </a:xfrm>
          <a:prstGeom prst="rect">
            <a:avLst/>
          </a:prstGeom>
        </p:spPr>
      </p:pic>
      <p:pic>
        <p:nvPicPr>
          <p:cNvPr id="6" name="그래픽 5" descr="책상 단색으로 채워진">
            <a:extLst>
              <a:ext uri="{FF2B5EF4-FFF2-40B4-BE49-F238E27FC236}">
                <a16:creationId xmlns:a16="http://schemas.microsoft.com/office/drawing/2014/main" id="{3E802237-8762-63E2-1564-7E007DBBA6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057" y="1746635"/>
            <a:ext cx="2701215" cy="2701215"/>
          </a:xfrm>
          <a:prstGeom prst="rect">
            <a:avLst/>
          </a:prstGeom>
        </p:spPr>
      </p:pic>
      <p:pic>
        <p:nvPicPr>
          <p:cNvPr id="3" name="그래픽 2" descr="오른쪽 화살표 단색으로 채워진">
            <a:extLst>
              <a:ext uri="{FF2B5EF4-FFF2-40B4-BE49-F238E27FC236}">
                <a16:creationId xmlns:a16="http://schemas.microsoft.com/office/drawing/2014/main" id="{A98669B5-A01B-40A1-E2AE-A4EFB85E06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77131" y="2640041"/>
            <a:ext cx="914400" cy="914400"/>
          </a:xfrm>
          <a:prstGeom prst="rect">
            <a:avLst/>
          </a:prstGeom>
        </p:spPr>
      </p:pic>
      <p:pic>
        <p:nvPicPr>
          <p:cNvPr id="4" name="그래픽 3" descr="오른쪽 화살표 단색으로 채워진">
            <a:extLst>
              <a:ext uri="{FF2B5EF4-FFF2-40B4-BE49-F238E27FC236}">
                <a16:creationId xmlns:a16="http://schemas.microsoft.com/office/drawing/2014/main" id="{02C1D36A-19C1-53A2-90B9-714A272BE3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00467" y="2590421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7602C9-6ADE-03B8-E3BC-5AF27DB65EB3}"/>
              </a:ext>
            </a:extLst>
          </p:cNvPr>
          <p:cNvSpPr txBox="1"/>
          <p:nvPr/>
        </p:nvSpPr>
        <p:spPr>
          <a:xfrm>
            <a:off x="1183522" y="4547241"/>
            <a:ext cx="2220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나의 성장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065FD-0C2D-A1EC-8BEE-6D0BDBB0130F}"/>
              </a:ext>
            </a:extLst>
          </p:cNvPr>
          <p:cNvSpPr txBox="1"/>
          <p:nvPr/>
        </p:nvSpPr>
        <p:spPr>
          <a:xfrm>
            <a:off x="4985857" y="4547241"/>
            <a:ext cx="2220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너의 성장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62F4A-F303-0540-87FA-81AA43E6C178}"/>
              </a:ext>
            </a:extLst>
          </p:cNvPr>
          <p:cNvSpPr txBox="1"/>
          <p:nvPr/>
        </p:nvSpPr>
        <p:spPr>
          <a:xfrm>
            <a:off x="8491468" y="4547241"/>
            <a:ext cx="2665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우리의 성장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352EF-00E1-C8F0-71A3-9B77D8CA6BFC}"/>
              </a:ext>
            </a:extLst>
          </p:cNvPr>
          <p:cNvSpPr txBox="1"/>
          <p:nvPr/>
        </p:nvSpPr>
        <p:spPr>
          <a:xfrm>
            <a:off x="1" y="32241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203A6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활동 목표</a:t>
            </a:r>
          </a:p>
        </p:txBody>
      </p:sp>
    </p:spTree>
    <p:extLst>
      <p:ext uri="{BB962C8B-B14F-4D97-AF65-F5344CB8AC3E}">
        <p14:creationId xmlns:p14="http://schemas.microsoft.com/office/powerpoint/2010/main" val="267196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A2E6A-7792-2602-4F34-F2205050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12C5F06-0941-86FC-C21F-C2794E40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964"/>
            <a:ext cx="12192000" cy="59910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9043D0-47BC-B96A-F50F-774101F27B9E}"/>
              </a:ext>
            </a:extLst>
          </p:cNvPr>
          <p:cNvSpPr txBox="1"/>
          <p:nvPr/>
        </p:nvSpPr>
        <p:spPr>
          <a:xfrm>
            <a:off x="1" y="3596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203A6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혜택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E1F5E9-A2F8-B5AB-A01E-1AA87F89F3E2}"/>
              </a:ext>
            </a:extLst>
          </p:cNvPr>
          <p:cNvSpPr/>
          <p:nvPr/>
        </p:nvSpPr>
        <p:spPr>
          <a:xfrm>
            <a:off x="377687" y="4396685"/>
            <a:ext cx="1162879" cy="268356"/>
          </a:xfrm>
          <a:prstGeom prst="rect">
            <a:avLst/>
          </a:prstGeom>
          <a:noFill/>
          <a:ln w="38100">
            <a:solidFill>
              <a:srgbClr val="F353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287B69-405F-D7FD-B1BA-6959FAA40243}"/>
              </a:ext>
            </a:extLst>
          </p:cNvPr>
          <p:cNvSpPr/>
          <p:nvPr/>
        </p:nvSpPr>
        <p:spPr>
          <a:xfrm>
            <a:off x="377687" y="4726056"/>
            <a:ext cx="1825763" cy="268356"/>
          </a:xfrm>
          <a:prstGeom prst="rect">
            <a:avLst/>
          </a:prstGeom>
          <a:noFill/>
          <a:ln w="38100">
            <a:solidFill>
              <a:srgbClr val="F353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AB05D8-DF2E-68B5-F1C8-C3171AC15F79}"/>
              </a:ext>
            </a:extLst>
          </p:cNvPr>
          <p:cNvSpPr/>
          <p:nvPr/>
        </p:nvSpPr>
        <p:spPr>
          <a:xfrm>
            <a:off x="377687" y="5055427"/>
            <a:ext cx="3416438" cy="488123"/>
          </a:xfrm>
          <a:prstGeom prst="rect">
            <a:avLst/>
          </a:prstGeom>
          <a:noFill/>
          <a:ln w="38100">
            <a:solidFill>
              <a:srgbClr val="F353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7E4E41-F7BE-9D05-5636-49CA2681133F}"/>
              </a:ext>
            </a:extLst>
          </p:cNvPr>
          <p:cNvSpPr/>
          <p:nvPr/>
        </p:nvSpPr>
        <p:spPr>
          <a:xfrm>
            <a:off x="4555987" y="5055427"/>
            <a:ext cx="3216413" cy="268356"/>
          </a:xfrm>
          <a:prstGeom prst="rect">
            <a:avLst/>
          </a:prstGeom>
          <a:noFill/>
          <a:ln w="38100">
            <a:solidFill>
              <a:srgbClr val="F353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5D3F85-D228-9746-715D-A9310443E4D9}"/>
              </a:ext>
            </a:extLst>
          </p:cNvPr>
          <p:cNvSpPr/>
          <p:nvPr/>
        </p:nvSpPr>
        <p:spPr>
          <a:xfrm>
            <a:off x="8640693" y="5722680"/>
            <a:ext cx="3379857" cy="506670"/>
          </a:xfrm>
          <a:prstGeom prst="rect">
            <a:avLst/>
          </a:prstGeom>
          <a:noFill/>
          <a:ln w="38100">
            <a:solidFill>
              <a:srgbClr val="F353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6D710B-3CE4-6595-A4AD-2E3FA0830780}"/>
              </a:ext>
            </a:extLst>
          </p:cNvPr>
          <p:cNvSpPr/>
          <p:nvPr/>
        </p:nvSpPr>
        <p:spPr>
          <a:xfrm>
            <a:off x="8640693" y="6290340"/>
            <a:ext cx="3379857" cy="506670"/>
          </a:xfrm>
          <a:prstGeom prst="rect">
            <a:avLst/>
          </a:prstGeom>
          <a:noFill/>
          <a:ln w="38100">
            <a:solidFill>
              <a:srgbClr val="F353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6C56A3-CED9-D447-F916-A5FB311BE3AF}"/>
              </a:ext>
            </a:extLst>
          </p:cNvPr>
          <p:cNvSpPr/>
          <p:nvPr/>
        </p:nvSpPr>
        <p:spPr>
          <a:xfrm>
            <a:off x="377687" y="5604565"/>
            <a:ext cx="3416438" cy="488123"/>
          </a:xfrm>
          <a:prstGeom prst="rect">
            <a:avLst/>
          </a:prstGeom>
          <a:noFill/>
          <a:ln w="38100">
            <a:solidFill>
              <a:srgbClr val="F353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4AE545-5BEC-F3E5-ED25-304B8ABE3884}"/>
              </a:ext>
            </a:extLst>
          </p:cNvPr>
          <p:cNvSpPr/>
          <p:nvPr/>
        </p:nvSpPr>
        <p:spPr>
          <a:xfrm>
            <a:off x="8640693" y="5393334"/>
            <a:ext cx="2309247" cy="268356"/>
          </a:xfrm>
          <a:prstGeom prst="rect">
            <a:avLst/>
          </a:prstGeom>
          <a:noFill/>
          <a:ln w="38100">
            <a:solidFill>
              <a:srgbClr val="F353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4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DBFFA-56BE-8752-2C2D-91A01BBBD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7" r="1004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22FA76-F867-2582-802A-B20907BA0009}"/>
              </a:ext>
            </a:extLst>
          </p:cNvPr>
          <p:cNvSpPr/>
          <p:nvPr/>
        </p:nvSpPr>
        <p:spPr>
          <a:xfrm>
            <a:off x="10148316" y="0"/>
            <a:ext cx="2042160" cy="2042160"/>
          </a:xfrm>
          <a:prstGeom prst="roundRect">
            <a:avLst/>
          </a:prstGeom>
          <a:solidFill>
            <a:srgbClr val="203A61"/>
          </a:solidFill>
          <a:ln w="857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3EA01-BE9C-23AE-E75C-9D0BB7A49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447" y="284057"/>
            <a:ext cx="1409897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1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151</Words>
  <Application>Microsoft Office PowerPoint</Application>
  <PresentationFormat>와이드스크린</PresentationFormat>
  <Paragraphs>47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Calibri</vt:lpstr>
      <vt:lpstr>나눔스퀘어라운드OTF ExtraBold</vt:lpstr>
      <vt:lpstr>Arial</vt:lpstr>
      <vt:lpstr>Calibri Light</vt:lpstr>
      <vt:lpstr>나눔스퀘어라운드OTF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 JinGyu</dc:creator>
  <cp:lastModifiedBy>HaeMin Cho</cp:lastModifiedBy>
  <cp:revision>74</cp:revision>
  <dcterms:created xsi:type="dcterms:W3CDTF">2022-08-21T14:07:23Z</dcterms:created>
  <dcterms:modified xsi:type="dcterms:W3CDTF">2024-03-18T20:11:51Z</dcterms:modified>
</cp:coreProperties>
</file>