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1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274" r:id="rId4"/>
    <p:sldId id="275" r:id="rId5"/>
    <p:sldId id="270" r:id="rId6"/>
    <p:sldId id="280" r:id="rId7"/>
    <p:sldId id="278" r:id="rId8"/>
    <p:sldId id="276" r:id="rId9"/>
    <p:sldId id="279" r:id="rId10"/>
    <p:sldId id="272" r:id="rId11"/>
    <p:sldId id="277" r:id="rId12"/>
    <p:sldId id="281" r:id="rId13"/>
    <p:sldId id="282" r:id="rId14"/>
    <p:sldId id="283" r:id="rId15"/>
    <p:sldId id="258" r:id="rId16"/>
    <p:sldId id="284" r:id="rId17"/>
  </p:sldIdLst>
  <p:sldSz cx="12188825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카페24 써라운드" pitchFamily="2" charset="-127"/>
      <p:bold r:id="rId22"/>
    </p:embeddedFont>
    <p:embeddedFont>
      <p:font typeface="휴먼둥근헤드라인" panose="02030504000101010101" pitchFamily="18" charset="-127"/>
      <p:regular r:id="rId23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3BC8C-FEE3-4438-8924-402EF46CEEA0}" v="10" dt="2024-06-01T14:28:03.062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>
      <p:cViewPr varScale="1">
        <p:scale>
          <a:sx n="72" d="100"/>
          <a:sy n="72" d="100"/>
        </p:scale>
        <p:origin x="344" y="56"/>
      </p:cViewPr>
      <p:guideLst>
        <p:guide orient="horz" pos="2160"/>
        <p:guide pos="365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a won" userId="f3b46001daecb311" providerId="LiveId" clId="{4DC3BC8C-FEE3-4438-8924-402EF46CEEA0}"/>
    <pc:docChg chg="undo redo custSel modSld">
      <pc:chgData name="donga won" userId="f3b46001daecb311" providerId="LiveId" clId="{4DC3BC8C-FEE3-4438-8924-402EF46CEEA0}" dt="2024-06-02T12:15:19.066" v="433" actId="20577"/>
      <pc:docMkLst>
        <pc:docMk/>
      </pc:docMkLst>
      <pc:sldChg chg="addSp delSp modSp mod setBg">
        <pc:chgData name="donga won" userId="f3b46001daecb311" providerId="LiveId" clId="{4DC3BC8C-FEE3-4438-8924-402EF46CEEA0}" dt="2024-06-01T14:02:43.592" v="55" actId="1076"/>
        <pc:sldMkLst>
          <pc:docMk/>
          <pc:sldMk cId="0" sldId="256"/>
        </pc:sldMkLst>
        <pc:spChg chg="mod">
          <ac:chgData name="donga won" userId="f3b46001daecb311" providerId="LiveId" clId="{4DC3BC8C-FEE3-4438-8924-402EF46CEEA0}" dt="2024-06-01T13:58:05.877" v="27" actId="207"/>
          <ac:spMkLst>
            <pc:docMk/>
            <pc:sldMk cId="0" sldId="256"/>
            <ac:spMk id="2" creationId="{00000000-0000-0000-0000-000000000000}"/>
          </ac:spMkLst>
        </pc:spChg>
        <pc:spChg chg="mod">
          <ac:chgData name="donga won" userId="f3b46001daecb311" providerId="LiveId" clId="{4DC3BC8C-FEE3-4438-8924-402EF46CEEA0}" dt="2024-06-01T13:59:38.012" v="42" actId="255"/>
          <ac:spMkLst>
            <pc:docMk/>
            <pc:sldMk cId="0" sldId="256"/>
            <ac:spMk id="3" creationId="{00000000-0000-0000-0000-000000000000}"/>
          </ac:spMkLst>
        </pc:spChg>
        <pc:picChg chg="add del mod">
          <ac:chgData name="donga won" userId="f3b46001daecb311" providerId="LiveId" clId="{4DC3BC8C-FEE3-4438-8924-402EF46CEEA0}" dt="2024-06-01T14:01:53.656" v="46" actId="21"/>
          <ac:picMkLst>
            <pc:docMk/>
            <pc:sldMk cId="0" sldId="256"/>
            <ac:picMk id="5" creationId="{A415EB92-42EA-6BAE-826B-C6D70C3AD6E2}"/>
          </ac:picMkLst>
        </pc:picChg>
        <pc:picChg chg="add mod">
          <ac:chgData name="donga won" userId="f3b46001daecb311" providerId="LiveId" clId="{4DC3BC8C-FEE3-4438-8924-402EF46CEEA0}" dt="2024-06-01T14:02:43.592" v="55" actId="1076"/>
          <ac:picMkLst>
            <pc:docMk/>
            <pc:sldMk cId="0" sldId="256"/>
            <ac:picMk id="7" creationId="{FE9A7F8C-1134-7817-C052-5E0D7A1CABC4}"/>
          </ac:picMkLst>
        </pc:picChg>
      </pc:sldChg>
      <pc:sldChg chg="modSp mod">
        <pc:chgData name="donga won" userId="f3b46001daecb311" providerId="LiveId" clId="{4DC3BC8C-FEE3-4438-8924-402EF46CEEA0}" dt="2024-06-01T14:28:47.162" v="382" actId="1076"/>
        <pc:sldMkLst>
          <pc:docMk/>
          <pc:sldMk cId="3781001776" sldId="258"/>
        </pc:sldMkLst>
        <pc:spChg chg="mod">
          <ac:chgData name="donga won" userId="f3b46001daecb311" providerId="LiveId" clId="{4DC3BC8C-FEE3-4438-8924-402EF46CEEA0}" dt="2024-06-01T14:28:47.162" v="382" actId="1076"/>
          <ac:spMkLst>
            <pc:docMk/>
            <pc:sldMk cId="3781001776" sldId="258"/>
            <ac:spMk id="4" creationId="{DF2D287E-CFC9-46C7-A8C3-CC6D05434425}"/>
          </ac:spMkLst>
        </pc:spChg>
      </pc:sldChg>
      <pc:sldChg chg="modSp mod">
        <pc:chgData name="donga won" userId="f3b46001daecb311" providerId="LiveId" clId="{4DC3BC8C-FEE3-4438-8924-402EF46CEEA0}" dt="2024-06-01T14:13:33.064" v="158" actId="1076"/>
        <pc:sldMkLst>
          <pc:docMk/>
          <pc:sldMk cId="272306093" sldId="269"/>
        </pc:sldMkLst>
        <pc:spChg chg="mod">
          <ac:chgData name="donga won" userId="f3b46001daecb311" providerId="LiveId" clId="{4DC3BC8C-FEE3-4438-8924-402EF46CEEA0}" dt="2024-06-01T14:06:00.175" v="66" actId="207"/>
          <ac:spMkLst>
            <pc:docMk/>
            <pc:sldMk cId="272306093" sldId="269"/>
            <ac:spMk id="13" creationId="{00000000-0000-0000-0000-000000000000}"/>
          </ac:spMkLst>
        </pc:spChg>
        <pc:spChg chg="mod">
          <ac:chgData name="donga won" userId="f3b46001daecb311" providerId="LiveId" clId="{4DC3BC8C-FEE3-4438-8924-402EF46CEEA0}" dt="2024-06-01T14:13:33.064" v="158" actId="1076"/>
          <ac:spMkLst>
            <pc:docMk/>
            <pc:sldMk cId="272306093" sldId="269"/>
            <ac:spMk id="14" creationId="{00000000-0000-0000-0000-000000000000}"/>
          </ac:spMkLst>
        </pc:spChg>
      </pc:sldChg>
      <pc:sldChg chg="modSp mod">
        <pc:chgData name="donga won" userId="f3b46001daecb311" providerId="LiveId" clId="{4DC3BC8C-FEE3-4438-8924-402EF46CEEA0}" dt="2024-06-01T14:13:28.232" v="157" actId="1076"/>
        <pc:sldMkLst>
          <pc:docMk/>
          <pc:sldMk cId="3381444467" sldId="270"/>
        </pc:sldMkLst>
        <pc:spChg chg="mod">
          <ac:chgData name="donga won" userId="f3b46001daecb311" providerId="LiveId" clId="{4DC3BC8C-FEE3-4438-8924-402EF46CEEA0}" dt="2024-06-01T14:12:46.711" v="153" actId="1076"/>
          <ac:spMkLst>
            <pc:docMk/>
            <pc:sldMk cId="3381444467" sldId="270"/>
            <ac:spMk id="6" creationId="{00000000-0000-0000-0000-000000000000}"/>
          </ac:spMkLst>
        </pc:spChg>
        <pc:spChg chg="mod">
          <ac:chgData name="donga won" userId="f3b46001daecb311" providerId="LiveId" clId="{4DC3BC8C-FEE3-4438-8924-402EF46CEEA0}" dt="2024-06-01T14:13:28.232" v="157" actId="1076"/>
          <ac:spMkLst>
            <pc:docMk/>
            <pc:sldMk cId="3381444467" sldId="270"/>
            <ac:spMk id="7" creationId="{DF411B9D-787E-8422-8C34-7DAD706EDE29}"/>
          </ac:spMkLst>
        </pc:spChg>
      </pc:sldChg>
      <pc:sldChg chg="modSp mod">
        <pc:chgData name="donga won" userId="f3b46001daecb311" providerId="LiveId" clId="{4DC3BC8C-FEE3-4438-8924-402EF46CEEA0}" dt="2024-06-01T14:22:51" v="322" actId="1076"/>
        <pc:sldMkLst>
          <pc:docMk/>
          <pc:sldMk cId="4073830432" sldId="272"/>
        </pc:sldMkLst>
        <pc:spChg chg="mod">
          <ac:chgData name="donga won" userId="f3b46001daecb311" providerId="LiveId" clId="{4DC3BC8C-FEE3-4438-8924-402EF46CEEA0}" dt="2024-06-01T14:22:51" v="322" actId="1076"/>
          <ac:spMkLst>
            <pc:docMk/>
            <pc:sldMk cId="4073830432" sldId="272"/>
            <ac:spMk id="2" creationId="{00000000-0000-0000-0000-000000000000}"/>
          </ac:spMkLst>
        </pc:spChg>
      </pc:sldChg>
      <pc:sldChg chg="modSp mod">
        <pc:chgData name="donga won" userId="f3b46001daecb311" providerId="LiveId" clId="{4DC3BC8C-FEE3-4438-8924-402EF46CEEA0}" dt="2024-06-01T14:08:39.195" v="80" actId="1076"/>
        <pc:sldMkLst>
          <pc:docMk/>
          <pc:sldMk cId="2077413243" sldId="274"/>
        </pc:sldMkLst>
        <pc:spChg chg="mod">
          <ac:chgData name="donga won" userId="f3b46001daecb311" providerId="LiveId" clId="{4DC3BC8C-FEE3-4438-8924-402EF46CEEA0}" dt="2024-06-01T14:05:48.744" v="65" actId="1076"/>
          <ac:spMkLst>
            <pc:docMk/>
            <pc:sldMk cId="2077413243" sldId="274"/>
            <ac:spMk id="13" creationId="{00000000-0000-0000-0000-000000000000}"/>
          </ac:spMkLst>
        </pc:spChg>
        <pc:spChg chg="mod">
          <ac:chgData name="donga won" userId="f3b46001daecb311" providerId="LiveId" clId="{4DC3BC8C-FEE3-4438-8924-402EF46CEEA0}" dt="2024-06-01T14:08:34.031" v="79" actId="20577"/>
          <ac:spMkLst>
            <pc:docMk/>
            <pc:sldMk cId="2077413243" sldId="274"/>
            <ac:spMk id="14" creationId="{00000000-0000-0000-0000-000000000000}"/>
          </ac:spMkLst>
        </pc:spChg>
        <pc:picChg chg="mod">
          <ac:chgData name="donga won" userId="f3b46001daecb311" providerId="LiveId" clId="{4DC3BC8C-FEE3-4438-8924-402EF46CEEA0}" dt="2024-06-01T14:08:39.195" v="80" actId="1076"/>
          <ac:picMkLst>
            <pc:docMk/>
            <pc:sldMk cId="2077413243" sldId="274"/>
            <ac:picMk id="3" creationId="{2334FD87-1FC9-333D-267A-432731AD1E2F}"/>
          </ac:picMkLst>
        </pc:picChg>
      </pc:sldChg>
      <pc:sldChg chg="addSp modSp mod">
        <pc:chgData name="donga won" userId="f3b46001daecb311" providerId="LiveId" clId="{4DC3BC8C-FEE3-4438-8924-402EF46CEEA0}" dt="2024-06-02T12:14:41.328" v="424" actId="1076"/>
        <pc:sldMkLst>
          <pc:docMk/>
          <pc:sldMk cId="1308510672" sldId="275"/>
        </pc:sldMkLst>
        <pc:spChg chg="mod">
          <ac:chgData name="donga won" userId="f3b46001daecb311" providerId="LiveId" clId="{4DC3BC8C-FEE3-4438-8924-402EF46CEEA0}" dt="2024-06-01T14:33:26.703" v="422" actId="20577"/>
          <ac:spMkLst>
            <pc:docMk/>
            <pc:sldMk cId="1308510672" sldId="275"/>
            <ac:spMk id="3" creationId="{C3CD9252-C872-64F2-71FC-BB201822F198}"/>
          </ac:spMkLst>
        </pc:spChg>
        <pc:spChg chg="mod">
          <ac:chgData name="donga won" userId="f3b46001daecb311" providerId="LiveId" clId="{4DC3BC8C-FEE3-4438-8924-402EF46CEEA0}" dt="2024-06-01T14:09:49.255" v="85" actId="1076"/>
          <ac:spMkLst>
            <pc:docMk/>
            <pc:sldMk cId="1308510672" sldId="275"/>
            <ac:spMk id="12" creationId="{B714FDAC-E70E-2D04-17B8-B0A2E75D94ED}"/>
          </ac:spMkLst>
        </pc:spChg>
        <pc:picChg chg="add mod">
          <ac:chgData name="donga won" userId="f3b46001daecb311" providerId="LiveId" clId="{4DC3BC8C-FEE3-4438-8924-402EF46CEEA0}" dt="2024-06-02T12:14:41.328" v="424" actId="1076"/>
          <ac:picMkLst>
            <pc:docMk/>
            <pc:sldMk cId="1308510672" sldId="275"/>
            <ac:picMk id="4" creationId="{7893149E-5DB0-9F84-E253-9DBF61222F8F}"/>
          </ac:picMkLst>
        </pc:picChg>
      </pc:sldChg>
      <pc:sldChg chg="modSp mod">
        <pc:chgData name="donga won" userId="f3b46001daecb311" providerId="LiveId" clId="{4DC3BC8C-FEE3-4438-8924-402EF46CEEA0}" dt="2024-06-02T12:15:19.066" v="433" actId="20577"/>
        <pc:sldMkLst>
          <pc:docMk/>
          <pc:sldMk cId="416535286" sldId="276"/>
        </pc:sldMkLst>
        <pc:spChg chg="mod">
          <ac:chgData name="donga won" userId="f3b46001daecb311" providerId="LiveId" clId="{4DC3BC8C-FEE3-4438-8924-402EF46CEEA0}" dt="2024-06-01T14:19:50.825" v="265" actId="207"/>
          <ac:spMkLst>
            <pc:docMk/>
            <pc:sldMk cId="416535286" sldId="276"/>
            <ac:spMk id="3" creationId="{0F00EB97-370C-0CA7-D37C-A98941AB14CA}"/>
          </ac:spMkLst>
        </pc:spChg>
        <pc:spChg chg="mod">
          <ac:chgData name="donga won" userId="f3b46001daecb311" providerId="LiveId" clId="{4DC3BC8C-FEE3-4438-8924-402EF46CEEA0}" dt="2024-06-01T14:18:08.025" v="246" actId="1076"/>
          <ac:spMkLst>
            <pc:docMk/>
            <pc:sldMk cId="416535286" sldId="276"/>
            <ac:spMk id="6" creationId="{00000000-0000-0000-0000-000000000000}"/>
          </ac:spMkLst>
        </pc:spChg>
        <pc:spChg chg="mod">
          <ac:chgData name="donga won" userId="f3b46001daecb311" providerId="LiveId" clId="{4DC3BC8C-FEE3-4438-8924-402EF46CEEA0}" dt="2024-06-02T12:15:19.066" v="433" actId="20577"/>
          <ac:spMkLst>
            <pc:docMk/>
            <pc:sldMk cId="416535286" sldId="276"/>
            <ac:spMk id="7" creationId="{DF411B9D-787E-8422-8C34-7DAD706EDE29}"/>
          </ac:spMkLst>
        </pc:spChg>
        <pc:spChg chg="mod">
          <ac:chgData name="donga won" userId="f3b46001daecb311" providerId="LiveId" clId="{4DC3BC8C-FEE3-4438-8924-402EF46CEEA0}" dt="2024-06-01T14:19:22.362" v="258" actId="1076"/>
          <ac:spMkLst>
            <pc:docMk/>
            <pc:sldMk cId="416535286" sldId="276"/>
            <ac:spMk id="12" creationId="{A9405D3F-8996-C8DF-8407-654FABCC3DFA}"/>
          </ac:spMkLst>
        </pc:spChg>
      </pc:sldChg>
      <pc:sldChg chg="modSp mod">
        <pc:chgData name="donga won" userId="f3b46001daecb311" providerId="LiveId" clId="{4DC3BC8C-FEE3-4438-8924-402EF46CEEA0}" dt="2024-06-01T14:24:11.816" v="333" actId="20577"/>
        <pc:sldMkLst>
          <pc:docMk/>
          <pc:sldMk cId="3960333586" sldId="277"/>
        </pc:sldMkLst>
        <pc:spChg chg="mod">
          <ac:chgData name="donga won" userId="f3b46001daecb311" providerId="LiveId" clId="{4DC3BC8C-FEE3-4438-8924-402EF46CEEA0}" dt="2024-06-01T14:23:09.900" v="324" actId="1076"/>
          <ac:spMkLst>
            <pc:docMk/>
            <pc:sldMk cId="3960333586" sldId="277"/>
            <ac:spMk id="6" creationId="{00000000-0000-0000-0000-000000000000}"/>
          </ac:spMkLst>
        </pc:spChg>
        <pc:spChg chg="mod">
          <ac:chgData name="donga won" userId="f3b46001daecb311" providerId="LiveId" clId="{4DC3BC8C-FEE3-4438-8924-402EF46CEEA0}" dt="2024-06-01T14:24:11.816" v="333" actId="20577"/>
          <ac:spMkLst>
            <pc:docMk/>
            <pc:sldMk cId="3960333586" sldId="277"/>
            <ac:spMk id="7" creationId="{DF411B9D-787E-8422-8C34-7DAD706EDE29}"/>
          </ac:spMkLst>
        </pc:spChg>
      </pc:sldChg>
      <pc:sldChg chg="addSp modSp mod">
        <pc:chgData name="donga won" userId="f3b46001daecb311" providerId="LiveId" clId="{4DC3BC8C-FEE3-4438-8924-402EF46CEEA0}" dt="2024-06-01T14:17:54.018" v="244" actId="1076"/>
        <pc:sldMkLst>
          <pc:docMk/>
          <pc:sldMk cId="1180678624" sldId="278"/>
        </pc:sldMkLst>
        <pc:spChg chg="add mod">
          <ac:chgData name="donga won" userId="f3b46001daecb311" providerId="LiveId" clId="{4DC3BC8C-FEE3-4438-8924-402EF46CEEA0}" dt="2024-06-01T14:16:05.449" v="214" actId="207"/>
          <ac:spMkLst>
            <pc:docMk/>
            <pc:sldMk cId="1180678624" sldId="278"/>
            <ac:spMk id="4" creationId="{977E2820-C090-4C94-138C-B291982F3EB5}"/>
          </ac:spMkLst>
        </pc:spChg>
        <pc:spChg chg="mod">
          <ac:chgData name="donga won" userId="f3b46001daecb311" providerId="LiveId" clId="{4DC3BC8C-FEE3-4438-8924-402EF46CEEA0}" dt="2024-06-01T14:14:09.340" v="164" actId="1076"/>
          <ac:spMkLst>
            <pc:docMk/>
            <pc:sldMk cId="1180678624" sldId="278"/>
            <ac:spMk id="6" creationId="{00000000-0000-0000-0000-000000000000}"/>
          </ac:spMkLst>
        </pc:spChg>
        <pc:spChg chg="mod">
          <ac:chgData name="donga won" userId="f3b46001daecb311" providerId="LiveId" clId="{4DC3BC8C-FEE3-4438-8924-402EF46CEEA0}" dt="2024-06-01T14:17:33.656" v="241" actId="1076"/>
          <ac:spMkLst>
            <pc:docMk/>
            <pc:sldMk cId="1180678624" sldId="278"/>
            <ac:spMk id="7" creationId="{DF411B9D-787E-8422-8C34-7DAD706EDE29}"/>
          </ac:spMkLst>
        </pc:spChg>
        <pc:spChg chg="add mod">
          <ac:chgData name="donga won" userId="f3b46001daecb311" providerId="LiveId" clId="{4DC3BC8C-FEE3-4438-8924-402EF46CEEA0}" dt="2024-06-01T14:16:48.560" v="228" actId="207"/>
          <ac:spMkLst>
            <pc:docMk/>
            <pc:sldMk cId="1180678624" sldId="278"/>
            <ac:spMk id="10" creationId="{28A420E3-082E-6030-B7E2-1862E73FF782}"/>
          </ac:spMkLst>
        </pc:spChg>
        <pc:spChg chg="add mod">
          <ac:chgData name="donga won" userId="f3b46001daecb311" providerId="LiveId" clId="{4DC3BC8C-FEE3-4438-8924-402EF46CEEA0}" dt="2024-06-01T14:17:25.249" v="239" actId="207"/>
          <ac:spMkLst>
            <pc:docMk/>
            <pc:sldMk cId="1180678624" sldId="278"/>
            <ac:spMk id="12" creationId="{969F54E4-90BF-4054-4E2C-AA3429741F58}"/>
          </ac:spMkLst>
        </pc:spChg>
        <pc:picChg chg="mod">
          <ac:chgData name="donga won" userId="f3b46001daecb311" providerId="LiveId" clId="{4DC3BC8C-FEE3-4438-8924-402EF46CEEA0}" dt="2024-06-01T14:17:54.018" v="244" actId="1076"/>
          <ac:picMkLst>
            <pc:docMk/>
            <pc:sldMk cId="1180678624" sldId="278"/>
            <ac:picMk id="9" creationId="{5A6A011E-93C2-1B85-6107-A3F5484E1646}"/>
          </ac:picMkLst>
        </pc:picChg>
      </pc:sldChg>
      <pc:sldChg chg="modSp mod">
        <pc:chgData name="donga won" userId="f3b46001daecb311" providerId="LiveId" clId="{4DC3BC8C-FEE3-4438-8924-402EF46CEEA0}" dt="2024-06-01T14:22:29.979" v="320" actId="14100"/>
        <pc:sldMkLst>
          <pc:docMk/>
          <pc:sldMk cId="1936229304" sldId="279"/>
        </pc:sldMkLst>
        <pc:spChg chg="mod">
          <ac:chgData name="donga won" userId="f3b46001daecb311" providerId="LiveId" clId="{4DC3BC8C-FEE3-4438-8924-402EF46CEEA0}" dt="2024-06-01T14:20:30.829" v="269" actId="2711"/>
          <ac:spMkLst>
            <pc:docMk/>
            <pc:sldMk cId="1936229304" sldId="279"/>
            <ac:spMk id="4" creationId="{32495F5D-DFC5-3994-8B11-F813C5EAF918}"/>
          </ac:spMkLst>
        </pc:spChg>
        <pc:spChg chg="mod">
          <ac:chgData name="donga won" userId="f3b46001daecb311" providerId="LiveId" clId="{4DC3BC8C-FEE3-4438-8924-402EF46CEEA0}" dt="2024-06-01T14:20:17.644" v="267" actId="1076"/>
          <ac:spMkLst>
            <pc:docMk/>
            <pc:sldMk cId="1936229304" sldId="279"/>
            <ac:spMk id="6" creationId="{00000000-0000-0000-0000-000000000000}"/>
          </ac:spMkLst>
        </pc:spChg>
        <pc:spChg chg="mod">
          <ac:chgData name="donga won" userId="f3b46001daecb311" providerId="LiveId" clId="{4DC3BC8C-FEE3-4438-8924-402EF46CEEA0}" dt="2024-06-01T14:21:09.550" v="273" actId="1076"/>
          <ac:spMkLst>
            <pc:docMk/>
            <pc:sldMk cId="1936229304" sldId="279"/>
            <ac:spMk id="7" creationId="{DF411B9D-787E-8422-8C34-7DAD706EDE29}"/>
          </ac:spMkLst>
        </pc:spChg>
        <pc:spChg chg="mod">
          <ac:chgData name="donga won" userId="f3b46001daecb311" providerId="LiveId" clId="{4DC3BC8C-FEE3-4438-8924-402EF46CEEA0}" dt="2024-06-01T14:21:00.433" v="272" actId="2711"/>
          <ac:spMkLst>
            <pc:docMk/>
            <pc:sldMk cId="1936229304" sldId="279"/>
            <ac:spMk id="8" creationId="{13A8292E-9C57-00FD-3621-01588EDB15BC}"/>
          </ac:spMkLst>
        </pc:spChg>
        <pc:spChg chg="mod">
          <ac:chgData name="donga won" userId="f3b46001daecb311" providerId="LiveId" clId="{4DC3BC8C-FEE3-4438-8924-402EF46CEEA0}" dt="2024-06-01T14:22:29.979" v="320" actId="14100"/>
          <ac:spMkLst>
            <pc:docMk/>
            <pc:sldMk cId="1936229304" sldId="279"/>
            <ac:spMk id="9" creationId="{F40D2789-F2CC-0D5E-9720-8B4D53081817}"/>
          </ac:spMkLst>
        </pc:spChg>
        <pc:picChg chg="mod">
          <ac:chgData name="donga won" userId="f3b46001daecb311" providerId="LiveId" clId="{4DC3BC8C-FEE3-4438-8924-402EF46CEEA0}" dt="2024-06-01T14:21:23.766" v="276" actId="1076"/>
          <ac:picMkLst>
            <pc:docMk/>
            <pc:sldMk cId="1936229304" sldId="279"/>
            <ac:picMk id="10" creationId="{7A235F2F-12E2-870D-38F3-096F60C4CEE1}"/>
          </ac:picMkLst>
        </pc:picChg>
      </pc:sldChg>
      <pc:sldChg chg="modSp mod">
        <pc:chgData name="donga won" userId="f3b46001daecb311" providerId="LiveId" clId="{4DC3BC8C-FEE3-4438-8924-402EF46CEEA0}" dt="2024-06-01T14:13:48.122" v="160" actId="1076"/>
        <pc:sldMkLst>
          <pc:docMk/>
          <pc:sldMk cId="2584965035" sldId="280"/>
        </pc:sldMkLst>
        <pc:spChg chg="mod">
          <ac:chgData name="donga won" userId="f3b46001daecb311" providerId="LiveId" clId="{4DC3BC8C-FEE3-4438-8924-402EF46CEEA0}" dt="2024-06-01T14:13:48.122" v="160" actId="1076"/>
          <ac:spMkLst>
            <pc:docMk/>
            <pc:sldMk cId="2584965035" sldId="280"/>
            <ac:spMk id="2" creationId="{00000000-0000-0000-0000-000000000000}"/>
          </ac:spMkLst>
        </pc:spChg>
      </pc:sldChg>
      <pc:sldChg chg="modSp mod">
        <pc:chgData name="donga won" userId="f3b46001daecb311" providerId="LiveId" clId="{4DC3BC8C-FEE3-4438-8924-402EF46CEEA0}" dt="2024-06-01T14:26:02.800" v="359" actId="255"/>
        <pc:sldMkLst>
          <pc:docMk/>
          <pc:sldMk cId="2578639172" sldId="281"/>
        </pc:sldMkLst>
        <pc:spChg chg="mod">
          <ac:chgData name="donga won" userId="f3b46001daecb311" providerId="LiveId" clId="{4DC3BC8C-FEE3-4438-8924-402EF46CEEA0}" dt="2024-06-01T14:25:01.542" v="343" actId="1076"/>
          <ac:spMkLst>
            <pc:docMk/>
            <pc:sldMk cId="2578639172" sldId="281"/>
            <ac:spMk id="2" creationId="{C439F868-54A7-C7E1-9446-C6275CF0C412}"/>
          </ac:spMkLst>
        </pc:spChg>
        <pc:spChg chg="mod">
          <ac:chgData name="donga won" userId="f3b46001daecb311" providerId="LiveId" clId="{4DC3BC8C-FEE3-4438-8924-402EF46CEEA0}" dt="2024-06-01T14:24:26.875" v="335" actId="1076"/>
          <ac:spMkLst>
            <pc:docMk/>
            <pc:sldMk cId="2578639172" sldId="281"/>
            <ac:spMk id="6" creationId="{00000000-0000-0000-0000-000000000000}"/>
          </ac:spMkLst>
        </pc:spChg>
        <pc:spChg chg="mod">
          <ac:chgData name="donga won" userId="f3b46001daecb311" providerId="LiveId" clId="{4DC3BC8C-FEE3-4438-8924-402EF46CEEA0}" dt="2024-06-01T14:26:02.800" v="359" actId="255"/>
          <ac:spMkLst>
            <pc:docMk/>
            <pc:sldMk cId="2578639172" sldId="281"/>
            <ac:spMk id="7" creationId="{DF411B9D-787E-8422-8C34-7DAD706EDE29}"/>
          </ac:spMkLst>
        </pc:spChg>
      </pc:sldChg>
      <pc:sldChg chg="modSp mod">
        <pc:chgData name="donga won" userId="f3b46001daecb311" providerId="LiveId" clId="{4DC3BC8C-FEE3-4438-8924-402EF46CEEA0}" dt="2024-06-01T14:27:00.024" v="369" actId="207"/>
        <pc:sldMkLst>
          <pc:docMk/>
          <pc:sldMk cId="2417288095" sldId="282"/>
        </pc:sldMkLst>
        <pc:spChg chg="mod">
          <ac:chgData name="donga won" userId="f3b46001daecb311" providerId="LiveId" clId="{4DC3BC8C-FEE3-4438-8924-402EF46CEEA0}" dt="2024-06-01T14:26:18.766" v="362" actId="1076"/>
          <ac:spMkLst>
            <pc:docMk/>
            <pc:sldMk cId="2417288095" sldId="282"/>
            <ac:spMk id="6" creationId="{00000000-0000-0000-0000-000000000000}"/>
          </ac:spMkLst>
        </pc:spChg>
        <pc:spChg chg="mod">
          <ac:chgData name="donga won" userId="f3b46001daecb311" providerId="LiveId" clId="{4DC3BC8C-FEE3-4438-8924-402EF46CEEA0}" dt="2024-06-01T14:27:00.024" v="369" actId="207"/>
          <ac:spMkLst>
            <pc:docMk/>
            <pc:sldMk cId="2417288095" sldId="282"/>
            <ac:spMk id="7" creationId="{DF411B9D-787E-8422-8C34-7DAD706EDE29}"/>
          </ac:spMkLst>
        </pc:spChg>
        <pc:spChg chg="mod">
          <ac:chgData name="donga won" userId="f3b46001daecb311" providerId="LiveId" clId="{4DC3BC8C-FEE3-4438-8924-402EF46CEEA0}" dt="2024-06-01T14:26:46.098" v="366" actId="1076"/>
          <ac:spMkLst>
            <pc:docMk/>
            <pc:sldMk cId="2417288095" sldId="282"/>
            <ac:spMk id="8" creationId="{DA03DF6B-BF80-E638-75D8-981B0A7C40A3}"/>
          </ac:spMkLst>
        </pc:spChg>
        <pc:spChg chg="mod">
          <ac:chgData name="donga won" userId="f3b46001daecb311" providerId="LiveId" clId="{4DC3BC8C-FEE3-4438-8924-402EF46CEEA0}" dt="2024-06-01T14:26:27.577" v="363" actId="2711"/>
          <ac:spMkLst>
            <pc:docMk/>
            <pc:sldMk cId="2417288095" sldId="282"/>
            <ac:spMk id="12" creationId="{5F60158A-FEF9-1082-B234-FACE39249915}"/>
          </ac:spMkLst>
        </pc:spChg>
        <pc:grpChg chg="mod">
          <ac:chgData name="donga won" userId="f3b46001daecb311" providerId="LiveId" clId="{4DC3BC8C-FEE3-4438-8924-402EF46CEEA0}" dt="2024-06-01T14:26:46.098" v="366" actId="1076"/>
          <ac:grpSpMkLst>
            <pc:docMk/>
            <pc:sldMk cId="2417288095" sldId="282"/>
            <ac:grpSpMk id="5" creationId="{DA1E2C3E-1691-1380-41C6-723830F3D347}"/>
          </ac:grpSpMkLst>
        </pc:grpChg>
        <pc:picChg chg="mod">
          <ac:chgData name="donga won" userId="f3b46001daecb311" providerId="LiveId" clId="{4DC3BC8C-FEE3-4438-8924-402EF46CEEA0}" dt="2024-06-01T14:26:48.419" v="367" actId="1076"/>
          <ac:picMkLst>
            <pc:docMk/>
            <pc:sldMk cId="2417288095" sldId="282"/>
            <ac:picMk id="10" creationId="{F4A07583-34EE-64C0-CE4A-060DAEA8946B}"/>
          </ac:picMkLst>
        </pc:picChg>
        <pc:picChg chg="mod">
          <ac:chgData name="donga won" userId="f3b46001daecb311" providerId="LiveId" clId="{4DC3BC8C-FEE3-4438-8924-402EF46CEEA0}" dt="2024-06-01T14:26:46.098" v="366" actId="1076"/>
          <ac:picMkLst>
            <pc:docMk/>
            <pc:sldMk cId="2417288095" sldId="282"/>
            <ac:picMk id="1032" creationId="{7071F118-2F40-8ABA-613E-84B9FE28A321}"/>
          </ac:picMkLst>
        </pc:picChg>
      </pc:sldChg>
      <pc:sldChg chg="modSp mod">
        <pc:chgData name="donga won" userId="f3b46001daecb311" providerId="LiveId" clId="{4DC3BC8C-FEE3-4438-8924-402EF46CEEA0}" dt="2024-06-01T14:28:18.364" v="380" actId="1076"/>
        <pc:sldMkLst>
          <pc:docMk/>
          <pc:sldMk cId="1061735254" sldId="283"/>
        </pc:sldMkLst>
        <pc:spChg chg="mod">
          <ac:chgData name="donga won" userId="f3b46001daecb311" providerId="LiveId" clId="{4DC3BC8C-FEE3-4438-8924-402EF46CEEA0}" dt="2024-06-01T14:27:11.795" v="371" actId="1076"/>
          <ac:spMkLst>
            <pc:docMk/>
            <pc:sldMk cId="1061735254" sldId="283"/>
            <ac:spMk id="6" creationId="{00000000-0000-0000-0000-000000000000}"/>
          </ac:spMkLst>
        </pc:spChg>
        <pc:spChg chg="mod">
          <ac:chgData name="donga won" userId="f3b46001daecb311" providerId="LiveId" clId="{4DC3BC8C-FEE3-4438-8924-402EF46CEEA0}" dt="2024-06-01T14:28:18.364" v="380" actId="1076"/>
          <ac:spMkLst>
            <pc:docMk/>
            <pc:sldMk cId="1061735254" sldId="283"/>
            <ac:spMk id="7" creationId="{DF411B9D-787E-8422-8C34-7DAD706EDE29}"/>
          </ac:spMkLst>
        </pc:spChg>
        <pc:spChg chg="mod">
          <ac:chgData name="donga won" userId="f3b46001daecb311" providerId="LiveId" clId="{4DC3BC8C-FEE3-4438-8924-402EF46CEEA0}" dt="2024-06-01T14:27:56.634" v="378" actId="1076"/>
          <ac:spMkLst>
            <pc:docMk/>
            <pc:sldMk cId="1061735254" sldId="283"/>
            <ac:spMk id="8" creationId="{CBB6AC9A-B3AA-BF2D-7973-CB9F6BA1AD39}"/>
          </ac:spMkLst>
        </pc:spChg>
        <pc:picChg chg="mod">
          <ac:chgData name="donga won" userId="f3b46001daecb311" providerId="LiveId" clId="{4DC3BC8C-FEE3-4438-8924-402EF46CEEA0}" dt="2024-06-01T14:27:37.123" v="374" actId="1076"/>
          <ac:picMkLst>
            <pc:docMk/>
            <pc:sldMk cId="1061735254" sldId="283"/>
            <ac:picMk id="5" creationId="{AE96CEC8-8237-A40A-D045-DA9879E4AE52}"/>
          </ac:picMkLst>
        </pc:picChg>
        <pc:picChg chg="mod">
          <ac:chgData name="donga won" userId="f3b46001daecb311" providerId="LiveId" clId="{4DC3BC8C-FEE3-4438-8924-402EF46CEEA0}" dt="2024-06-01T14:28:03.062" v="379" actId="1076"/>
          <ac:picMkLst>
            <pc:docMk/>
            <pc:sldMk cId="1061735254" sldId="283"/>
            <ac:picMk id="1026" creationId="{8B19F7FF-3181-4A92-1275-D5FAFDE49A56}"/>
          </ac:picMkLst>
        </pc:picChg>
      </pc:sldChg>
      <pc:sldChg chg="modSp mod">
        <pc:chgData name="donga won" userId="f3b46001daecb311" providerId="LiveId" clId="{4DC3BC8C-FEE3-4438-8924-402EF46CEEA0}" dt="2024-06-01T14:32:40.311" v="419" actId="207"/>
        <pc:sldMkLst>
          <pc:docMk/>
          <pc:sldMk cId="3668458339" sldId="284"/>
        </pc:sldMkLst>
        <pc:spChg chg="mod">
          <ac:chgData name="donga won" userId="f3b46001daecb311" providerId="LiveId" clId="{4DC3BC8C-FEE3-4438-8924-402EF46CEEA0}" dt="2024-06-01T14:29:05.290" v="384" actId="1076"/>
          <ac:spMkLst>
            <pc:docMk/>
            <pc:sldMk cId="3668458339" sldId="284"/>
            <ac:spMk id="6" creationId="{00000000-0000-0000-0000-000000000000}"/>
          </ac:spMkLst>
        </pc:spChg>
        <pc:spChg chg="mod">
          <ac:chgData name="donga won" userId="f3b46001daecb311" providerId="LiveId" clId="{4DC3BC8C-FEE3-4438-8924-402EF46CEEA0}" dt="2024-06-01T14:31:05.821" v="409" actId="1076"/>
          <ac:spMkLst>
            <pc:docMk/>
            <pc:sldMk cId="3668458339" sldId="284"/>
            <ac:spMk id="7" creationId="{DF411B9D-787E-8422-8C34-7DAD706EDE29}"/>
          </ac:spMkLst>
        </pc:spChg>
        <pc:spChg chg="mod">
          <ac:chgData name="donga won" userId="f3b46001daecb311" providerId="LiveId" clId="{4DC3BC8C-FEE3-4438-8924-402EF46CEEA0}" dt="2024-06-01T14:30:47.019" v="404" actId="1076"/>
          <ac:spMkLst>
            <pc:docMk/>
            <pc:sldMk cId="3668458339" sldId="284"/>
            <ac:spMk id="14" creationId="{6B576C2B-E060-4C89-8B7E-4A235D75E4D8}"/>
          </ac:spMkLst>
        </pc:spChg>
        <pc:spChg chg="mod">
          <ac:chgData name="donga won" userId="f3b46001daecb311" providerId="LiveId" clId="{4DC3BC8C-FEE3-4438-8924-402EF46CEEA0}" dt="2024-06-01T14:31:50.153" v="414" actId="1076"/>
          <ac:spMkLst>
            <pc:docMk/>
            <pc:sldMk cId="3668458339" sldId="284"/>
            <ac:spMk id="15" creationId="{78E73037-E465-7380-F9CA-ED1FD9E35134}"/>
          </ac:spMkLst>
        </pc:spChg>
        <pc:spChg chg="mod">
          <ac:chgData name="donga won" userId="f3b46001daecb311" providerId="LiveId" clId="{4DC3BC8C-FEE3-4438-8924-402EF46CEEA0}" dt="2024-06-01T14:32:40.311" v="419" actId="207"/>
          <ac:spMkLst>
            <pc:docMk/>
            <pc:sldMk cId="3668458339" sldId="284"/>
            <ac:spMk id="19" creationId="{35101F07-ADCB-5A6E-A1B7-C6BDFEF0D1CA}"/>
          </ac:spMkLst>
        </pc:spChg>
        <pc:picChg chg="mod">
          <ac:chgData name="donga won" userId="f3b46001daecb311" providerId="LiveId" clId="{4DC3BC8C-FEE3-4438-8924-402EF46CEEA0}" dt="2024-06-01T14:31:15.045" v="410" actId="1076"/>
          <ac:picMkLst>
            <pc:docMk/>
            <pc:sldMk cId="3668458339" sldId="284"/>
            <ac:picMk id="9" creationId="{5FFD0941-71FC-01E6-4A9C-775FCBAA2FC5}"/>
          </ac:picMkLst>
        </pc:picChg>
        <pc:picChg chg="mod">
          <ac:chgData name="donga won" userId="f3b46001daecb311" providerId="LiveId" clId="{4DC3BC8C-FEE3-4438-8924-402EF46CEEA0}" dt="2024-06-01T14:30:50.201" v="405" actId="1076"/>
          <ac:picMkLst>
            <pc:docMk/>
            <pc:sldMk cId="3668458339" sldId="284"/>
            <ac:picMk id="11" creationId="{0F4B3D31-BEE5-6E04-F5CA-ABAEF4F85CD5}"/>
          </ac:picMkLst>
        </pc:picChg>
        <pc:picChg chg="mod">
          <ac:chgData name="donga won" userId="f3b46001daecb311" providerId="LiveId" clId="{4DC3BC8C-FEE3-4438-8924-402EF46CEEA0}" dt="2024-06-01T14:30:54.135" v="406" actId="1076"/>
          <ac:picMkLst>
            <pc:docMk/>
            <pc:sldMk cId="3668458339" sldId="284"/>
            <ac:picMk id="13" creationId="{3499A7C7-8579-59CB-7EFF-1BA5A63F9A5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8EDDD-7E12-4ED6-9A64-963CF86EB33D}" type="doc">
      <dgm:prSet loTypeId="urn:microsoft.com/office/officeart/2005/8/layout/gear1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B9DB46D8-CB85-48E0-AE7E-ED9B74005373}">
      <dgm:prSet phldrT="[Text]"/>
      <dgm:spPr/>
      <dgm:t>
        <a:bodyPr rtlCol="0"/>
        <a:lstStyle/>
        <a:p>
          <a:pPr rtl="0"/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3F77292D-F1BC-498D-98D7-64D48F264076}" type="parTrans" cxnId="{619141E4-E521-42A2-B7B0-FCB32F3A531C}">
      <dgm:prSet/>
      <dgm:spPr/>
      <dgm:t>
        <a:bodyPr rtlCol="0"/>
        <a:lstStyle/>
        <a:p>
          <a:pPr rtl="0"/>
          <a:endParaRPr lang="en-US"/>
        </a:p>
      </dgm:t>
    </dgm:pt>
    <dgm:pt modelId="{2D83AB57-5A1F-4C3B-B388-7F96A8810ED6}" type="sibTrans" cxnId="{619141E4-E521-42A2-B7B0-FCB32F3A531C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Arrow pointing clockwise direction over Group A"/>
        </a:ext>
      </dgm:extLst>
    </dgm:pt>
    <dgm:pt modelId="{748934FE-CE96-4045-97F3-382E7C409ABA}">
      <dgm:prSet phldrT="[Text]"/>
      <dgm:spPr/>
      <dgm:t>
        <a:bodyPr rtlCol="0"/>
        <a:lstStyle/>
        <a:p>
          <a:pPr rtl="0"/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FE2AB52-8765-4DA3-BC3E-99587FBB93A2}" type="parTrans" cxnId="{E51B7FE9-A9D7-4E65-898F-080480CB09EF}">
      <dgm:prSet/>
      <dgm:spPr/>
      <dgm:t>
        <a:bodyPr rtlCol="0"/>
        <a:lstStyle/>
        <a:p>
          <a:pPr rtl="0"/>
          <a:endParaRPr lang="en-US"/>
        </a:p>
      </dgm:t>
    </dgm:pt>
    <dgm:pt modelId="{EF58B74E-53E4-418D-AAA3-CC21D8A4D23B}" type="sibTrans" cxnId="{E51B7FE9-A9D7-4E65-898F-080480CB09E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Arrow pointing anti clockwise direction over Group B"/>
        </a:ext>
      </dgm:extLst>
    </dgm:pt>
    <dgm:pt modelId="{A1FC69E8-CA89-46DE-AC52-62E9C6D0B605}">
      <dgm:prSet phldrT="[Text]"/>
      <dgm:spPr/>
      <dgm:t>
        <a:bodyPr rtlCol="0"/>
        <a:lstStyle/>
        <a:p>
          <a:pPr rtl="0"/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FB7893AE-72D6-4ABF-A24D-BBF87EF83B5E}" type="parTrans" cxnId="{A0F145B4-E57A-4C98-9A57-7CAE271E6831}">
      <dgm:prSet/>
      <dgm:spPr/>
      <dgm:t>
        <a:bodyPr rtlCol="0"/>
        <a:lstStyle/>
        <a:p>
          <a:pPr rtl="0"/>
          <a:endParaRPr lang="en-US"/>
        </a:p>
      </dgm:t>
    </dgm:pt>
    <dgm:pt modelId="{AC107BF6-0700-42F4-A047-EA26CA22C343}" type="sibTrans" cxnId="{A0F145B4-E57A-4C98-9A57-7CAE271E683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Arrow pointing clockwise direction over Group C"/>
        </a:ext>
      </dgm:extLst>
    </dgm:pt>
    <dgm:pt modelId="{C2E55EAC-612F-498D-85DA-4932EB4912A5}" type="pres">
      <dgm:prSet presAssocID="{F9F8EDDD-7E12-4ED6-9A64-963CF86EB33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DBA2E8A-E738-449D-81F3-52AA7C6BE91B}" type="pres">
      <dgm:prSet presAssocID="{B9DB46D8-CB85-48E0-AE7E-ED9B740053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F5C09E4A-CA0F-4DBF-8430-5BDFC8557DCF}" type="pres">
      <dgm:prSet presAssocID="{B9DB46D8-CB85-48E0-AE7E-ED9B74005373}" presName="gear1srcNode" presStyleLbl="node1" presStyleIdx="0" presStyleCnt="3"/>
      <dgm:spPr/>
    </dgm:pt>
    <dgm:pt modelId="{77C231DB-1035-4097-8CD9-B20554FBFC80}" type="pres">
      <dgm:prSet presAssocID="{B9DB46D8-CB85-48E0-AE7E-ED9B74005373}" presName="gear1dstNode" presStyleLbl="node1" presStyleIdx="0" presStyleCnt="3"/>
      <dgm:spPr/>
    </dgm:pt>
    <dgm:pt modelId="{BA7ECAA5-8D6A-4C09-B750-7FA8419045C6}" type="pres">
      <dgm:prSet presAssocID="{748934FE-CE96-4045-97F3-382E7C409ABA}" presName="gear2" presStyleLbl="node1" presStyleIdx="1" presStyleCnt="3">
        <dgm:presLayoutVars>
          <dgm:chMax val="1"/>
          <dgm:bulletEnabled val="1"/>
        </dgm:presLayoutVars>
      </dgm:prSet>
      <dgm:spPr/>
    </dgm:pt>
    <dgm:pt modelId="{6F3CDB64-280C-4D21-AA9F-3EF689680343}" type="pres">
      <dgm:prSet presAssocID="{748934FE-CE96-4045-97F3-382E7C409ABA}" presName="gear2srcNode" presStyleLbl="node1" presStyleIdx="1" presStyleCnt="3"/>
      <dgm:spPr/>
    </dgm:pt>
    <dgm:pt modelId="{7958A9B6-5F75-4761-AEA3-8636329FC83A}" type="pres">
      <dgm:prSet presAssocID="{748934FE-CE96-4045-97F3-382E7C409ABA}" presName="gear2dstNode" presStyleLbl="node1" presStyleIdx="1" presStyleCnt="3"/>
      <dgm:spPr/>
    </dgm:pt>
    <dgm:pt modelId="{8C0A7714-E9BF-4D07-9CDE-AABA58B5D712}" type="pres">
      <dgm:prSet presAssocID="{A1FC69E8-CA89-46DE-AC52-62E9C6D0B605}" presName="gear3" presStyleLbl="node1" presStyleIdx="2" presStyleCnt="3"/>
      <dgm:spPr/>
    </dgm:pt>
    <dgm:pt modelId="{0DC28E02-4769-4F20-B96B-A7AAE54433E0}" type="pres">
      <dgm:prSet presAssocID="{A1FC69E8-CA89-46DE-AC52-62E9C6D0B60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25B7319-FC6E-4310-8B9C-F99C0177D6C4}" type="pres">
      <dgm:prSet presAssocID="{A1FC69E8-CA89-46DE-AC52-62E9C6D0B605}" presName="gear3srcNode" presStyleLbl="node1" presStyleIdx="2" presStyleCnt="3"/>
      <dgm:spPr/>
    </dgm:pt>
    <dgm:pt modelId="{0F7A3816-84B3-438B-B368-4F1E1B220A9C}" type="pres">
      <dgm:prSet presAssocID="{A1FC69E8-CA89-46DE-AC52-62E9C6D0B605}" presName="gear3dstNode" presStyleLbl="node1" presStyleIdx="2" presStyleCnt="3"/>
      <dgm:spPr/>
    </dgm:pt>
    <dgm:pt modelId="{8DB07ABD-3B9C-4A0D-A24B-305751BB1D2C}" type="pres">
      <dgm:prSet presAssocID="{2D83AB57-5A1F-4C3B-B388-7F96A8810ED6}" presName="connector1" presStyleLbl="sibTrans2D1" presStyleIdx="0" presStyleCnt="3"/>
      <dgm:spPr/>
    </dgm:pt>
    <dgm:pt modelId="{CF16C807-5D9E-41A8-98C6-A776E8363D15}" type="pres">
      <dgm:prSet presAssocID="{EF58B74E-53E4-418D-AAA3-CC21D8A4D23B}" presName="connector2" presStyleLbl="sibTrans2D1" presStyleIdx="1" presStyleCnt="3"/>
      <dgm:spPr/>
    </dgm:pt>
    <dgm:pt modelId="{99C1995E-F4E2-471C-BDEC-3F685039779B}" type="pres">
      <dgm:prSet presAssocID="{AC107BF6-0700-42F4-A047-EA26CA22C343}" presName="connector3" presStyleLbl="sibTrans2D1" presStyleIdx="2" presStyleCnt="3"/>
      <dgm:spPr/>
    </dgm:pt>
  </dgm:ptLst>
  <dgm:cxnLst>
    <dgm:cxn modelId="{CFE3B40B-313E-4D9D-8322-05F2DEC8E025}" type="presOf" srcId="{EF58B74E-53E4-418D-AAA3-CC21D8A4D23B}" destId="{CF16C807-5D9E-41A8-98C6-A776E8363D15}" srcOrd="0" destOrd="0" presId="urn:microsoft.com/office/officeart/2005/8/layout/gear1"/>
    <dgm:cxn modelId="{A3732923-CC26-4F7C-9F56-321668B92E56}" type="presOf" srcId="{A1FC69E8-CA89-46DE-AC52-62E9C6D0B605}" destId="{0F7A3816-84B3-438B-B368-4F1E1B220A9C}" srcOrd="3" destOrd="0" presId="urn:microsoft.com/office/officeart/2005/8/layout/gear1"/>
    <dgm:cxn modelId="{6EA7D730-60ED-460D-AF3C-59497C4486AA}" type="presOf" srcId="{748934FE-CE96-4045-97F3-382E7C409ABA}" destId="{6F3CDB64-280C-4D21-AA9F-3EF689680343}" srcOrd="1" destOrd="0" presId="urn:microsoft.com/office/officeart/2005/8/layout/gear1"/>
    <dgm:cxn modelId="{DDDF0762-E350-40A9-9D6C-81E2F46A65DF}" type="presOf" srcId="{B9DB46D8-CB85-48E0-AE7E-ED9B74005373}" destId="{77C231DB-1035-4097-8CD9-B20554FBFC80}" srcOrd="2" destOrd="0" presId="urn:microsoft.com/office/officeart/2005/8/layout/gear1"/>
    <dgm:cxn modelId="{921F6062-ADEE-4644-B426-186F0301E61A}" type="presOf" srcId="{2D83AB57-5A1F-4C3B-B388-7F96A8810ED6}" destId="{8DB07ABD-3B9C-4A0D-A24B-305751BB1D2C}" srcOrd="0" destOrd="0" presId="urn:microsoft.com/office/officeart/2005/8/layout/gear1"/>
    <dgm:cxn modelId="{D529A877-5DA1-4349-B650-69EBDC1F7CC0}" type="presOf" srcId="{A1FC69E8-CA89-46DE-AC52-62E9C6D0B605}" destId="{0DC28E02-4769-4F20-B96B-A7AAE54433E0}" srcOrd="1" destOrd="0" presId="urn:microsoft.com/office/officeart/2005/8/layout/gear1"/>
    <dgm:cxn modelId="{961FD977-A4E8-4215-B3BC-C063DE13D1B5}" type="presOf" srcId="{F9F8EDDD-7E12-4ED6-9A64-963CF86EB33D}" destId="{C2E55EAC-612F-498D-85DA-4932EB4912A5}" srcOrd="0" destOrd="0" presId="urn:microsoft.com/office/officeart/2005/8/layout/gear1"/>
    <dgm:cxn modelId="{3B825C7C-2BB8-460D-857C-C6389BC4B7BF}" type="presOf" srcId="{AC107BF6-0700-42F4-A047-EA26CA22C343}" destId="{99C1995E-F4E2-471C-BDEC-3F685039779B}" srcOrd="0" destOrd="0" presId="urn:microsoft.com/office/officeart/2005/8/layout/gear1"/>
    <dgm:cxn modelId="{840DFF88-9220-4B85-AA7F-A433C247BE9A}" type="presOf" srcId="{748934FE-CE96-4045-97F3-382E7C409ABA}" destId="{7958A9B6-5F75-4761-AEA3-8636329FC83A}" srcOrd="2" destOrd="0" presId="urn:microsoft.com/office/officeart/2005/8/layout/gear1"/>
    <dgm:cxn modelId="{1EB138A3-81D9-4801-A28B-E5C658ACFCB8}" type="presOf" srcId="{A1FC69E8-CA89-46DE-AC52-62E9C6D0B605}" destId="{925B7319-FC6E-4310-8B9C-F99C0177D6C4}" srcOrd="2" destOrd="0" presId="urn:microsoft.com/office/officeart/2005/8/layout/gear1"/>
    <dgm:cxn modelId="{04E72FAB-8708-4B10-B4FB-9384F8E4D289}" type="presOf" srcId="{B9DB46D8-CB85-48E0-AE7E-ED9B74005373}" destId="{7DBA2E8A-E738-449D-81F3-52AA7C6BE91B}" srcOrd="0" destOrd="0" presId="urn:microsoft.com/office/officeart/2005/8/layout/gear1"/>
    <dgm:cxn modelId="{A0F145B4-E57A-4C98-9A57-7CAE271E6831}" srcId="{F9F8EDDD-7E12-4ED6-9A64-963CF86EB33D}" destId="{A1FC69E8-CA89-46DE-AC52-62E9C6D0B605}" srcOrd="2" destOrd="0" parTransId="{FB7893AE-72D6-4ABF-A24D-BBF87EF83B5E}" sibTransId="{AC107BF6-0700-42F4-A047-EA26CA22C343}"/>
    <dgm:cxn modelId="{D87DE0B6-7214-466F-912B-7CDFDB69B139}" type="presOf" srcId="{748934FE-CE96-4045-97F3-382E7C409ABA}" destId="{BA7ECAA5-8D6A-4C09-B750-7FA8419045C6}" srcOrd="0" destOrd="0" presId="urn:microsoft.com/office/officeart/2005/8/layout/gear1"/>
    <dgm:cxn modelId="{619141E4-E521-42A2-B7B0-FCB32F3A531C}" srcId="{F9F8EDDD-7E12-4ED6-9A64-963CF86EB33D}" destId="{B9DB46D8-CB85-48E0-AE7E-ED9B74005373}" srcOrd="0" destOrd="0" parTransId="{3F77292D-F1BC-498D-98D7-64D48F264076}" sibTransId="{2D83AB57-5A1F-4C3B-B388-7F96A8810ED6}"/>
    <dgm:cxn modelId="{E51B7FE9-A9D7-4E65-898F-080480CB09EF}" srcId="{F9F8EDDD-7E12-4ED6-9A64-963CF86EB33D}" destId="{748934FE-CE96-4045-97F3-382E7C409ABA}" srcOrd="1" destOrd="0" parTransId="{FFE2AB52-8765-4DA3-BC3E-99587FBB93A2}" sibTransId="{EF58B74E-53E4-418D-AAA3-CC21D8A4D23B}"/>
    <dgm:cxn modelId="{FE9595EA-BC6F-4856-B0AB-7536F793F5CC}" type="presOf" srcId="{B9DB46D8-CB85-48E0-AE7E-ED9B74005373}" destId="{F5C09E4A-CA0F-4DBF-8430-5BDFC8557DCF}" srcOrd="1" destOrd="0" presId="urn:microsoft.com/office/officeart/2005/8/layout/gear1"/>
    <dgm:cxn modelId="{7BFC6EF5-5E9B-4341-99F6-FD42BD56B8D3}" type="presOf" srcId="{A1FC69E8-CA89-46DE-AC52-62E9C6D0B605}" destId="{8C0A7714-E9BF-4D07-9CDE-AABA58B5D712}" srcOrd="0" destOrd="0" presId="urn:microsoft.com/office/officeart/2005/8/layout/gear1"/>
    <dgm:cxn modelId="{D8BA3BD4-E9C2-407E-92B6-7266887736D0}" type="presParOf" srcId="{C2E55EAC-612F-498D-85DA-4932EB4912A5}" destId="{7DBA2E8A-E738-449D-81F3-52AA7C6BE91B}" srcOrd="0" destOrd="0" presId="urn:microsoft.com/office/officeart/2005/8/layout/gear1"/>
    <dgm:cxn modelId="{3452B9B7-BD46-43FA-843F-42C83668BF0F}" type="presParOf" srcId="{C2E55EAC-612F-498D-85DA-4932EB4912A5}" destId="{F5C09E4A-CA0F-4DBF-8430-5BDFC8557DCF}" srcOrd="1" destOrd="0" presId="urn:microsoft.com/office/officeart/2005/8/layout/gear1"/>
    <dgm:cxn modelId="{F792C4A6-4B36-49EE-BCE0-97F74C991613}" type="presParOf" srcId="{C2E55EAC-612F-498D-85DA-4932EB4912A5}" destId="{77C231DB-1035-4097-8CD9-B20554FBFC80}" srcOrd="2" destOrd="0" presId="urn:microsoft.com/office/officeart/2005/8/layout/gear1"/>
    <dgm:cxn modelId="{8E7A9B00-344B-49F4-A3D0-72AF2680E1E2}" type="presParOf" srcId="{C2E55EAC-612F-498D-85DA-4932EB4912A5}" destId="{BA7ECAA5-8D6A-4C09-B750-7FA8419045C6}" srcOrd="3" destOrd="0" presId="urn:microsoft.com/office/officeart/2005/8/layout/gear1"/>
    <dgm:cxn modelId="{D34539CE-8D0C-4F30-83A3-26D5A3CD04DA}" type="presParOf" srcId="{C2E55EAC-612F-498D-85DA-4932EB4912A5}" destId="{6F3CDB64-280C-4D21-AA9F-3EF689680343}" srcOrd="4" destOrd="0" presId="urn:microsoft.com/office/officeart/2005/8/layout/gear1"/>
    <dgm:cxn modelId="{D2D00EC4-0AA8-4075-A38C-8ED8DD24A036}" type="presParOf" srcId="{C2E55EAC-612F-498D-85DA-4932EB4912A5}" destId="{7958A9B6-5F75-4761-AEA3-8636329FC83A}" srcOrd="5" destOrd="0" presId="urn:microsoft.com/office/officeart/2005/8/layout/gear1"/>
    <dgm:cxn modelId="{B3D54A4C-0C52-4F45-8BC1-F0C6A7296E30}" type="presParOf" srcId="{C2E55EAC-612F-498D-85DA-4932EB4912A5}" destId="{8C0A7714-E9BF-4D07-9CDE-AABA58B5D712}" srcOrd="6" destOrd="0" presId="urn:microsoft.com/office/officeart/2005/8/layout/gear1"/>
    <dgm:cxn modelId="{C34F2C5E-9D04-4BAA-B2E6-1B034924B5F0}" type="presParOf" srcId="{C2E55EAC-612F-498D-85DA-4932EB4912A5}" destId="{0DC28E02-4769-4F20-B96B-A7AAE54433E0}" srcOrd="7" destOrd="0" presId="urn:microsoft.com/office/officeart/2005/8/layout/gear1"/>
    <dgm:cxn modelId="{025514B7-EC40-434E-BC0F-03ED2FF81854}" type="presParOf" srcId="{C2E55EAC-612F-498D-85DA-4932EB4912A5}" destId="{925B7319-FC6E-4310-8B9C-F99C0177D6C4}" srcOrd="8" destOrd="0" presId="urn:microsoft.com/office/officeart/2005/8/layout/gear1"/>
    <dgm:cxn modelId="{ADDD1F99-F59E-440A-8057-4CF3C234F5E3}" type="presParOf" srcId="{C2E55EAC-612F-498D-85DA-4932EB4912A5}" destId="{0F7A3816-84B3-438B-B368-4F1E1B220A9C}" srcOrd="9" destOrd="0" presId="urn:microsoft.com/office/officeart/2005/8/layout/gear1"/>
    <dgm:cxn modelId="{BE94A738-1BD1-437A-8C43-AED3AC243F6F}" type="presParOf" srcId="{C2E55EAC-612F-498D-85DA-4932EB4912A5}" destId="{8DB07ABD-3B9C-4A0D-A24B-305751BB1D2C}" srcOrd="10" destOrd="0" presId="urn:microsoft.com/office/officeart/2005/8/layout/gear1"/>
    <dgm:cxn modelId="{7E66BBBB-06EF-457F-B188-FC54D4F0AAE0}" type="presParOf" srcId="{C2E55EAC-612F-498D-85DA-4932EB4912A5}" destId="{CF16C807-5D9E-41A8-98C6-A776E8363D15}" srcOrd="11" destOrd="0" presId="urn:microsoft.com/office/officeart/2005/8/layout/gear1"/>
    <dgm:cxn modelId="{34836577-EB7F-41B5-BF9B-D89033CB847D}" type="presParOf" srcId="{C2E55EAC-612F-498D-85DA-4932EB4912A5}" destId="{99C1995E-F4E2-471C-BDEC-3F685039779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F8EDDD-7E12-4ED6-9A64-963CF86EB33D}" type="doc">
      <dgm:prSet loTypeId="urn:microsoft.com/office/officeart/2005/8/layout/gear1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B9DB46D8-CB85-48E0-AE7E-ED9B74005373}">
      <dgm:prSet phldrT="[Text]"/>
      <dgm:spPr/>
      <dgm:t>
        <a:bodyPr rtlCol="0"/>
        <a:lstStyle/>
        <a:p>
          <a:pPr rtl="0"/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3F77292D-F1BC-498D-98D7-64D48F264076}" type="parTrans" cxnId="{619141E4-E521-42A2-B7B0-FCB32F3A531C}">
      <dgm:prSet/>
      <dgm:spPr/>
      <dgm:t>
        <a:bodyPr rtlCol="0"/>
        <a:lstStyle/>
        <a:p>
          <a:pPr rtl="0"/>
          <a:endParaRPr lang="en-US"/>
        </a:p>
      </dgm:t>
    </dgm:pt>
    <dgm:pt modelId="{2D83AB57-5A1F-4C3B-B388-7F96A8810ED6}" type="sibTrans" cxnId="{619141E4-E521-42A2-B7B0-FCB32F3A531C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Arrow pointing clockwise direction over Group A"/>
        </a:ext>
      </dgm:extLst>
    </dgm:pt>
    <dgm:pt modelId="{748934FE-CE96-4045-97F3-382E7C409ABA}">
      <dgm:prSet phldrT="[Text]"/>
      <dgm:spPr/>
      <dgm:t>
        <a:bodyPr rtlCol="0"/>
        <a:lstStyle/>
        <a:p>
          <a:pPr rtl="0"/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FE2AB52-8765-4DA3-BC3E-99587FBB93A2}" type="parTrans" cxnId="{E51B7FE9-A9D7-4E65-898F-080480CB09EF}">
      <dgm:prSet/>
      <dgm:spPr/>
      <dgm:t>
        <a:bodyPr rtlCol="0"/>
        <a:lstStyle/>
        <a:p>
          <a:pPr rtl="0"/>
          <a:endParaRPr lang="en-US"/>
        </a:p>
      </dgm:t>
    </dgm:pt>
    <dgm:pt modelId="{EF58B74E-53E4-418D-AAA3-CC21D8A4D23B}" type="sibTrans" cxnId="{E51B7FE9-A9D7-4E65-898F-080480CB09E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Arrow pointing anti clockwise direction over Group B"/>
        </a:ext>
      </dgm:extLst>
    </dgm:pt>
    <dgm:pt modelId="{A1FC69E8-CA89-46DE-AC52-62E9C6D0B605}">
      <dgm:prSet phldrT="[Text]"/>
      <dgm:spPr/>
      <dgm:t>
        <a:bodyPr rtlCol="0"/>
        <a:lstStyle/>
        <a:p>
          <a:pPr rtl="0"/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FB7893AE-72D6-4ABF-A24D-BBF87EF83B5E}" type="parTrans" cxnId="{A0F145B4-E57A-4C98-9A57-7CAE271E6831}">
      <dgm:prSet/>
      <dgm:spPr/>
      <dgm:t>
        <a:bodyPr rtlCol="0"/>
        <a:lstStyle/>
        <a:p>
          <a:pPr rtl="0"/>
          <a:endParaRPr lang="en-US"/>
        </a:p>
      </dgm:t>
    </dgm:pt>
    <dgm:pt modelId="{AC107BF6-0700-42F4-A047-EA26CA22C343}" type="sibTrans" cxnId="{A0F145B4-E57A-4C98-9A57-7CAE271E683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Arrow pointing clockwise direction over Group C"/>
        </a:ext>
      </dgm:extLst>
    </dgm:pt>
    <dgm:pt modelId="{C2E55EAC-612F-498D-85DA-4932EB4912A5}" type="pres">
      <dgm:prSet presAssocID="{F9F8EDDD-7E12-4ED6-9A64-963CF86EB33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DBA2E8A-E738-449D-81F3-52AA7C6BE91B}" type="pres">
      <dgm:prSet presAssocID="{B9DB46D8-CB85-48E0-AE7E-ED9B740053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F5C09E4A-CA0F-4DBF-8430-5BDFC8557DCF}" type="pres">
      <dgm:prSet presAssocID="{B9DB46D8-CB85-48E0-AE7E-ED9B74005373}" presName="gear1srcNode" presStyleLbl="node1" presStyleIdx="0" presStyleCnt="3"/>
      <dgm:spPr/>
    </dgm:pt>
    <dgm:pt modelId="{77C231DB-1035-4097-8CD9-B20554FBFC80}" type="pres">
      <dgm:prSet presAssocID="{B9DB46D8-CB85-48E0-AE7E-ED9B74005373}" presName="gear1dstNode" presStyleLbl="node1" presStyleIdx="0" presStyleCnt="3"/>
      <dgm:spPr/>
    </dgm:pt>
    <dgm:pt modelId="{BA7ECAA5-8D6A-4C09-B750-7FA8419045C6}" type="pres">
      <dgm:prSet presAssocID="{748934FE-CE96-4045-97F3-382E7C409ABA}" presName="gear2" presStyleLbl="node1" presStyleIdx="1" presStyleCnt="3">
        <dgm:presLayoutVars>
          <dgm:chMax val="1"/>
          <dgm:bulletEnabled val="1"/>
        </dgm:presLayoutVars>
      </dgm:prSet>
      <dgm:spPr/>
    </dgm:pt>
    <dgm:pt modelId="{6F3CDB64-280C-4D21-AA9F-3EF689680343}" type="pres">
      <dgm:prSet presAssocID="{748934FE-CE96-4045-97F3-382E7C409ABA}" presName="gear2srcNode" presStyleLbl="node1" presStyleIdx="1" presStyleCnt="3"/>
      <dgm:spPr/>
    </dgm:pt>
    <dgm:pt modelId="{7958A9B6-5F75-4761-AEA3-8636329FC83A}" type="pres">
      <dgm:prSet presAssocID="{748934FE-CE96-4045-97F3-382E7C409ABA}" presName="gear2dstNode" presStyleLbl="node1" presStyleIdx="1" presStyleCnt="3"/>
      <dgm:spPr/>
    </dgm:pt>
    <dgm:pt modelId="{8C0A7714-E9BF-4D07-9CDE-AABA58B5D712}" type="pres">
      <dgm:prSet presAssocID="{A1FC69E8-CA89-46DE-AC52-62E9C6D0B605}" presName="gear3" presStyleLbl="node1" presStyleIdx="2" presStyleCnt="3"/>
      <dgm:spPr/>
    </dgm:pt>
    <dgm:pt modelId="{0DC28E02-4769-4F20-B96B-A7AAE54433E0}" type="pres">
      <dgm:prSet presAssocID="{A1FC69E8-CA89-46DE-AC52-62E9C6D0B60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25B7319-FC6E-4310-8B9C-F99C0177D6C4}" type="pres">
      <dgm:prSet presAssocID="{A1FC69E8-CA89-46DE-AC52-62E9C6D0B605}" presName="gear3srcNode" presStyleLbl="node1" presStyleIdx="2" presStyleCnt="3"/>
      <dgm:spPr/>
    </dgm:pt>
    <dgm:pt modelId="{0F7A3816-84B3-438B-B368-4F1E1B220A9C}" type="pres">
      <dgm:prSet presAssocID="{A1FC69E8-CA89-46DE-AC52-62E9C6D0B605}" presName="gear3dstNode" presStyleLbl="node1" presStyleIdx="2" presStyleCnt="3"/>
      <dgm:spPr/>
    </dgm:pt>
    <dgm:pt modelId="{8DB07ABD-3B9C-4A0D-A24B-305751BB1D2C}" type="pres">
      <dgm:prSet presAssocID="{2D83AB57-5A1F-4C3B-B388-7F96A8810ED6}" presName="connector1" presStyleLbl="sibTrans2D1" presStyleIdx="0" presStyleCnt="3"/>
      <dgm:spPr/>
    </dgm:pt>
    <dgm:pt modelId="{CF16C807-5D9E-41A8-98C6-A776E8363D15}" type="pres">
      <dgm:prSet presAssocID="{EF58B74E-53E4-418D-AAA3-CC21D8A4D23B}" presName="connector2" presStyleLbl="sibTrans2D1" presStyleIdx="1" presStyleCnt="3"/>
      <dgm:spPr/>
    </dgm:pt>
    <dgm:pt modelId="{99C1995E-F4E2-471C-BDEC-3F685039779B}" type="pres">
      <dgm:prSet presAssocID="{AC107BF6-0700-42F4-A047-EA26CA22C343}" presName="connector3" presStyleLbl="sibTrans2D1" presStyleIdx="2" presStyleCnt="3"/>
      <dgm:spPr/>
    </dgm:pt>
  </dgm:ptLst>
  <dgm:cxnLst>
    <dgm:cxn modelId="{CFE3B40B-313E-4D9D-8322-05F2DEC8E025}" type="presOf" srcId="{EF58B74E-53E4-418D-AAA3-CC21D8A4D23B}" destId="{CF16C807-5D9E-41A8-98C6-A776E8363D15}" srcOrd="0" destOrd="0" presId="urn:microsoft.com/office/officeart/2005/8/layout/gear1"/>
    <dgm:cxn modelId="{A3732923-CC26-4F7C-9F56-321668B92E56}" type="presOf" srcId="{A1FC69E8-CA89-46DE-AC52-62E9C6D0B605}" destId="{0F7A3816-84B3-438B-B368-4F1E1B220A9C}" srcOrd="3" destOrd="0" presId="urn:microsoft.com/office/officeart/2005/8/layout/gear1"/>
    <dgm:cxn modelId="{6EA7D730-60ED-460D-AF3C-59497C4486AA}" type="presOf" srcId="{748934FE-CE96-4045-97F3-382E7C409ABA}" destId="{6F3CDB64-280C-4D21-AA9F-3EF689680343}" srcOrd="1" destOrd="0" presId="urn:microsoft.com/office/officeart/2005/8/layout/gear1"/>
    <dgm:cxn modelId="{DDDF0762-E350-40A9-9D6C-81E2F46A65DF}" type="presOf" srcId="{B9DB46D8-CB85-48E0-AE7E-ED9B74005373}" destId="{77C231DB-1035-4097-8CD9-B20554FBFC80}" srcOrd="2" destOrd="0" presId="urn:microsoft.com/office/officeart/2005/8/layout/gear1"/>
    <dgm:cxn modelId="{921F6062-ADEE-4644-B426-186F0301E61A}" type="presOf" srcId="{2D83AB57-5A1F-4C3B-B388-7F96A8810ED6}" destId="{8DB07ABD-3B9C-4A0D-A24B-305751BB1D2C}" srcOrd="0" destOrd="0" presId="urn:microsoft.com/office/officeart/2005/8/layout/gear1"/>
    <dgm:cxn modelId="{D529A877-5DA1-4349-B650-69EBDC1F7CC0}" type="presOf" srcId="{A1FC69E8-CA89-46DE-AC52-62E9C6D0B605}" destId="{0DC28E02-4769-4F20-B96B-A7AAE54433E0}" srcOrd="1" destOrd="0" presId="urn:microsoft.com/office/officeart/2005/8/layout/gear1"/>
    <dgm:cxn modelId="{961FD977-A4E8-4215-B3BC-C063DE13D1B5}" type="presOf" srcId="{F9F8EDDD-7E12-4ED6-9A64-963CF86EB33D}" destId="{C2E55EAC-612F-498D-85DA-4932EB4912A5}" srcOrd="0" destOrd="0" presId="urn:microsoft.com/office/officeart/2005/8/layout/gear1"/>
    <dgm:cxn modelId="{3B825C7C-2BB8-460D-857C-C6389BC4B7BF}" type="presOf" srcId="{AC107BF6-0700-42F4-A047-EA26CA22C343}" destId="{99C1995E-F4E2-471C-BDEC-3F685039779B}" srcOrd="0" destOrd="0" presId="urn:microsoft.com/office/officeart/2005/8/layout/gear1"/>
    <dgm:cxn modelId="{840DFF88-9220-4B85-AA7F-A433C247BE9A}" type="presOf" srcId="{748934FE-CE96-4045-97F3-382E7C409ABA}" destId="{7958A9B6-5F75-4761-AEA3-8636329FC83A}" srcOrd="2" destOrd="0" presId="urn:microsoft.com/office/officeart/2005/8/layout/gear1"/>
    <dgm:cxn modelId="{1EB138A3-81D9-4801-A28B-E5C658ACFCB8}" type="presOf" srcId="{A1FC69E8-CA89-46DE-AC52-62E9C6D0B605}" destId="{925B7319-FC6E-4310-8B9C-F99C0177D6C4}" srcOrd="2" destOrd="0" presId="urn:microsoft.com/office/officeart/2005/8/layout/gear1"/>
    <dgm:cxn modelId="{04E72FAB-8708-4B10-B4FB-9384F8E4D289}" type="presOf" srcId="{B9DB46D8-CB85-48E0-AE7E-ED9B74005373}" destId="{7DBA2E8A-E738-449D-81F3-52AA7C6BE91B}" srcOrd="0" destOrd="0" presId="urn:microsoft.com/office/officeart/2005/8/layout/gear1"/>
    <dgm:cxn modelId="{A0F145B4-E57A-4C98-9A57-7CAE271E6831}" srcId="{F9F8EDDD-7E12-4ED6-9A64-963CF86EB33D}" destId="{A1FC69E8-CA89-46DE-AC52-62E9C6D0B605}" srcOrd="2" destOrd="0" parTransId="{FB7893AE-72D6-4ABF-A24D-BBF87EF83B5E}" sibTransId="{AC107BF6-0700-42F4-A047-EA26CA22C343}"/>
    <dgm:cxn modelId="{D87DE0B6-7214-466F-912B-7CDFDB69B139}" type="presOf" srcId="{748934FE-CE96-4045-97F3-382E7C409ABA}" destId="{BA7ECAA5-8D6A-4C09-B750-7FA8419045C6}" srcOrd="0" destOrd="0" presId="urn:microsoft.com/office/officeart/2005/8/layout/gear1"/>
    <dgm:cxn modelId="{619141E4-E521-42A2-B7B0-FCB32F3A531C}" srcId="{F9F8EDDD-7E12-4ED6-9A64-963CF86EB33D}" destId="{B9DB46D8-CB85-48E0-AE7E-ED9B74005373}" srcOrd="0" destOrd="0" parTransId="{3F77292D-F1BC-498D-98D7-64D48F264076}" sibTransId="{2D83AB57-5A1F-4C3B-B388-7F96A8810ED6}"/>
    <dgm:cxn modelId="{E51B7FE9-A9D7-4E65-898F-080480CB09EF}" srcId="{F9F8EDDD-7E12-4ED6-9A64-963CF86EB33D}" destId="{748934FE-CE96-4045-97F3-382E7C409ABA}" srcOrd="1" destOrd="0" parTransId="{FFE2AB52-8765-4DA3-BC3E-99587FBB93A2}" sibTransId="{EF58B74E-53E4-418D-AAA3-CC21D8A4D23B}"/>
    <dgm:cxn modelId="{FE9595EA-BC6F-4856-B0AB-7536F793F5CC}" type="presOf" srcId="{B9DB46D8-CB85-48E0-AE7E-ED9B74005373}" destId="{F5C09E4A-CA0F-4DBF-8430-5BDFC8557DCF}" srcOrd="1" destOrd="0" presId="urn:microsoft.com/office/officeart/2005/8/layout/gear1"/>
    <dgm:cxn modelId="{7BFC6EF5-5E9B-4341-99F6-FD42BD56B8D3}" type="presOf" srcId="{A1FC69E8-CA89-46DE-AC52-62E9C6D0B605}" destId="{8C0A7714-E9BF-4D07-9CDE-AABA58B5D712}" srcOrd="0" destOrd="0" presId="urn:microsoft.com/office/officeart/2005/8/layout/gear1"/>
    <dgm:cxn modelId="{D8BA3BD4-E9C2-407E-92B6-7266887736D0}" type="presParOf" srcId="{C2E55EAC-612F-498D-85DA-4932EB4912A5}" destId="{7DBA2E8A-E738-449D-81F3-52AA7C6BE91B}" srcOrd="0" destOrd="0" presId="urn:microsoft.com/office/officeart/2005/8/layout/gear1"/>
    <dgm:cxn modelId="{3452B9B7-BD46-43FA-843F-42C83668BF0F}" type="presParOf" srcId="{C2E55EAC-612F-498D-85DA-4932EB4912A5}" destId="{F5C09E4A-CA0F-4DBF-8430-5BDFC8557DCF}" srcOrd="1" destOrd="0" presId="urn:microsoft.com/office/officeart/2005/8/layout/gear1"/>
    <dgm:cxn modelId="{F792C4A6-4B36-49EE-BCE0-97F74C991613}" type="presParOf" srcId="{C2E55EAC-612F-498D-85DA-4932EB4912A5}" destId="{77C231DB-1035-4097-8CD9-B20554FBFC80}" srcOrd="2" destOrd="0" presId="urn:microsoft.com/office/officeart/2005/8/layout/gear1"/>
    <dgm:cxn modelId="{8E7A9B00-344B-49F4-A3D0-72AF2680E1E2}" type="presParOf" srcId="{C2E55EAC-612F-498D-85DA-4932EB4912A5}" destId="{BA7ECAA5-8D6A-4C09-B750-7FA8419045C6}" srcOrd="3" destOrd="0" presId="urn:microsoft.com/office/officeart/2005/8/layout/gear1"/>
    <dgm:cxn modelId="{D34539CE-8D0C-4F30-83A3-26D5A3CD04DA}" type="presParOf" srcId="{C2E55EAC-612F-498D-85DA-4932EB4912A5}" destId="{6F3CDB64-280C-4D21-AA9F-3EF689680343}" srcOrd="4" destOrd="0" presId="urn:microsoft.com/office/officeart/2005/8/layout/gear1"/>
    <dgm:cxn modelId="{D2D00EC4-0AA8-4075-A38C-8ED8DD24A036}" type="presParOf" srcId="{C2E55EAC-612F-498D-85DA-4932EB4912A5}" destId="{7958A9B6-5F75-4761-AEA3-8636329FC83A}" srcOrd="5" destOrd="0" presId="urn:microsoft.com/office/officeart/2005/8/layout/gear1"/>
    <dgm:cxn modelId="{B3D54A4C-0C52-4F45-8BC1-F0C6A7296E30}" type="presParOf" srcId="{C2E55EAC-612F-498D-85DA-4932EB4912A5}" destId="{8C0A7714-E9BF-4D07-9CDE-AABA58B5D712}" srcOrd="6" destOrd="0" presId="urn:microsoft.com/office/officeart/2005/8/layout/gear1"/>
    <dgm:cxn modelId="{C34F2C5E-9D04-4BAA-B2E6-1B034924B5F0}" type="presParOf" srcId="{C2E55EAC-612F-498D-85DA-4932EB4912A5}" destId="{0DC28E02-4769-4F20-B96B-A7AAE54433E0}" srcOrd="7" destOrd="0" presId="urn:microsoft.com/office/officeart/2005/8/layout/gear1"/>
    <dgm:cxn modelId="{025514B7-EC40-434E-BC0F-03ED2FF81854}" type="presParOf" srcId="{C2E55EAC-612F-498D-85DA-4932EB4912A5}" destId="{925B7319-FC6E-4310-8B9C-F99C0177D6C4}" srcOrd="8" destOrd="0" presId="urn:microsoft.com/office/officeart/2005/8/layout/gear1"/>
    <dgm:cxn modelId="{ADDD1F99-F59E-440A-8057-4CF3C234F5E3}" type="presParOf" srcId="{C2E55EAC-612F-498D-85DA-4932EB4912A5}" destId="{0F7A3816-84B3-438B-B368-4F1E1B220A9C}" srcOrd="9" destOrd="0" presId="urn:microsoft.com/office/officeart/2005/8/layout/gear1"/>
    <dgm:cxn modelId="{BE94A738-1BD1-437A-8C43-AED3AC243F6F}" type="presParOf" srcId="{C2E55EAC-612F-498D-85DA-4932EB4912A5}" destId="{8DB07ABD-3B9C-4A0D-A24B-305751BB1D2C}" srcOrd="10" destOrd="0" presId="urn:microsoft.com/office/officeart/2005/8/layout/gear1"/>
    <dgm:cxn modelId="{7E66BBBB-06EF-457F-B188-FC54D4F0AAE0}" type="presParOf" srcId="{C2E55EAC-612F-498D-85DA-4932EB4912A5}" destId="{CF16C807-5D9E-41A8-98C6-A776E8363D15}" srcOrd="11" destOrd="0" presId="urn:microsoft.com/office/officeart/2005/8/layout/gear1"/>
    <dgm:cxn modelId="{34836577-EB7F-41B5-BF9B-D89033CB847D}" type="presParOf" srcId="{C2E55EAC-612F-498D-85DA-4932EB4912A5}" destId="{99C1995E-F4E2-471C-BDEC-3F685039779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A2E8A-E738-449D-81F3-52AA7C6BE91B}">
      <dsp:nvSpPr>
        <dsp:cNvPr id="0" name=""/>
        <dsp:cNvSpPr/>
      </dsp:nvSpPr>
      <dsp:spPr>
        <a:xfrm>
          <a:off x="2013267" y="1840230"/>
          <a:ext cx="2249170" cy="2249170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rtlCol="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50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465450" y="2367087"/>
        <a:ext cx="1344804" cy="1156120"/>
      </dsp:txXfrm>
    </dsp:sp>
    <dsp:sp modelId="{BA7ECAA5-8D6A-4C09-B750-7FA8419045C6}">
      <dsp:nvSpPr>
        <dsp:cNvPr id="0" name=""/>
        <dsp:cNvSpPr/>
      </dsp:nvSpPr>
      <dsp:spPr>
        <a:xfrm>
          <a:off x="704659" y="1308608"/>
          <a:ext cx="1635760" cy="1635760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rtlCol="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35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116467" y="1722904"/>
        <a:ext cx="812144" cy="807168"/>
      </dsp:txXfrm>
    </dsp:sp>
    <dsp:sp modelId="{8C0A7714-E9BF-4D07-9CDE-AABA58B5D712}">
      <dsp:nvSpPr>
        <dsp:cNvPr id="0" name=""/>
        <dsp:cNvSpPr/>
      </dsp:nvSpPr>
      <dsp:spPr>
        <a:xfrm rot="20700000">
          <a:off x="1620852" y="180100"/>
          <a:ext cx="1602710" cy="1602710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rtlCol="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39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20700000">
        <a:off x="1972373" y="531622"/>
        <a:ext cx="899668" cy="899668"/>
      </dsp:txXfrm>
    </dsp:sp>
    <dsp:sp modelId="{8DB07ABD-3B9C-4A0D-A24B-305751BB1D2C}">
      <dsp:nvSpPr>
        <dsp:cNvPr id="0" name=""/>
        <dsp:cNvSpPr/>
      </dsp:nvSpPr>
      <dsp:spPr>
        <a:xfrm>
          <a:off x="1839175" y="1501485"/>
          <a:ext cx="2878937" cy="2878937"/>
        </a:xfrm>
        <a:prstGeom prst="circularArrow">
          <a:avLst>
            <a:gd name="adj1" fmla="val 4687"/>
            <a:gd name="adj2" fmla="val 299029"/>
            <a:gd name="adj3" fmla="val 2513713"/>
            <a:gd name="adj4" fmla="val 1586657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6C807-5D9E-41A8-98C6-A776E8363D15}">
      <dsp:nvSpPr>
        <dsp:cNvPr id="0" name=""/>
        <dsp:cNvSpPr/>
      </dsp:nvSpPr>
      <dsp:spPr>
        <a:xfrm>
          <a:off x="414969" y="947126"/>
          <a:ext cx="2091728" cy="20917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995E-F4E2-471C-BDEC-3F685039779B}">
      <dsp:nvSpPr>
        <dsp:cNvPr id="0" name=""/>
        <dsp:cNvSpPr/>
      </dsp:nvSpPr>
      <dsp:spPr>
        <a:xfrm>
          <a:off x="1250128" y="-170503"/>
          <a:ext cx="2255304" cy="22553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A2E8A-E738-449D-81F3-52AA7C6BE91B}">
      <dsp:nvSpPr>
        <dsp:cNvPr id="0" name=""/>
        <dsp:cNvSpPr/>
      </dsp:nvSpPr>
      <dsp:spPr>
        <a:xfrm>
          <a:off x="2013267" y="1840230"/>
          <a:ext cx="2249170" cy="2249170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rtlCol="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50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465450" y="2367087"/>
        <a:ext cx="1344804" cy="1156120"/>
      </dsp:txXfrm>
    </dsp:sp>
    <dsp:sp modelId="{BA7ECAA5-8D6A-4C09-B750-7FA8419045C6}">
      <dsp:nvSpPr>
        <dsp:cNvPr id="0" name=""/>
        <dsp:cNvSpPr/>
      </dsp:nvSpPr>
      <dsp:spPr>
        <a:xfrm>
          <a:off x="704659" y="1308608"/>
          <a:ext cx="1635760" cy="1635760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rtlCol="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35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116467" y="1722904"/>
        <a:ext cx="812144" cy="807168"/>
      </dsp:txXfrm>
    </dsp:sp>
    <dsp:sp modelId="{8C0A7714-E9BF-4D07-9CDE-AABA58B5D712}">
      <dsp:nvSpPr>
        <dsp:cNvPr id="0" name=""/>
        <dsp:cNvSpPr/>
      </dsp:nvSpPr>
      <dsp:spPr>
        <a:xfrm rot="20700000">
          <a:off x="1620852" y="180100"/>
          <a:ext cx="1602710" cy="1602710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rtlCol="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39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20700000">
        <a:off x="1972373" y="531622"/>
        <a:ext cx="899668" cy="899668"/>
      </dsp:txXfrm>
    </dsp:sp>
    <dsp:sp modelId="{8DB07ABD-3B9C-4A0D-A24B-305751BB1D2C}">
      <dsp:nvSpPr>
        <dsp:cNvPr id="0" name=""/>
        <dsp:cNvSpPr/>
      </dsp:nvSpPr>
      <dsp:spPr>
        <a:xfrm>
          <a:off x="1839175" y="1501485"/>
          <a:ext cx="2878937" cy="2878937"/>
        </a:xfrm>
        <a:prstGeom prst="circularArrow">
          <a:avLst>
            <a:gd name="adj1" fmla="val 4687"/>
            <a:gd name="adj2" fmla="val 299029"/>
            <a:gd name="adj3" fmla="val 2513713"/>
            <a:gd name="adj4" fmla="val 1586657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6C807-5D9E-41A8-98C6-A776E8363D15}">
      <dsp:nvSpPr>
        <dsp:cNvPr id="0" name=""/>
        <dsp:cNvSpPr/>
      </dsp:nvSpPr>
      <dsp:spPr>
        <a:xfrm>
          <a:off x="414969" y="947126"/>
          <a:ext cx="2091728" cy="20917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995E-F4E2-471C-BDEC-3F685039779B}">
      <dsp:nvSpPr>
        <dsp:cNvPr id="0" name=""/>
        <dsp:cNvSpPr/>
      </dsp:nvSpPr>
      <dsp:spPr>
        <a:xfrm>
          <a:off x="1250128" y="-170503"/>
          <a:ext cx="2255304" cy="22553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97F1C2-6B28-4DB5-BE5F-601F56F622F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2024-06-02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B36D49-A489-451E-90C3-B583FC93C418}" type="datetime1">
              <a:rPr lang="ko-KR" altLang="en-US" noProof="1" smtClean="0"/>
              <a:t>2024-06-02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94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10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608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11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38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12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405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13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48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14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61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15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320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16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47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2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59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3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85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4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83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5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56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6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145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7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39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8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56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9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24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white">
          <a:xfrm>
            <a:off x="1141413" y="1600200"/>
            <a:ext cx="990295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</a:endParaRPr>
          </a:p>
        </p:txBody>
      </p:sp>
      <p:grpSp>
        <p:nvGrpSpPr>
          <p:cNvPr id="7" name="위쪽 그래픽" descr="위쪽 테두리 디자인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 descr="아래쪽 테두리 디자인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black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B77DD7-81D9-4AB7-B292-4FB3F6317DE2}" type="datetime1">
              <a:rPr lang="ko-KR" altLang="en-US" noProof="1" smtClean="0"/>
              <a:t>2024-06-02</a:t>
            </a:fld>
            <a:endParaRPr lang="ko-KR" altLang="en-US" noProof="1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FCD2E8-EA2B-4A72-A8BA-4395DCCFDF68}" type="datetime1">
              <a:rPr lang="ko-KR" altLang="en-US" noProof="1" smtClean="0"/>
              <a:t>2024-06-02</a:t>
            </a:fld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073092-098F-4B39-AFE6-0D11619AAE97}" type="datetime1">
              <a:rPr lang="ko-KR" altLang="en-US" noProof="1" smtClean="0"/>
              <a:t>2024-06-02</a:t>
            </a:fld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C6E159-5FA6-4399-81A7-7DBED6AC7B56}" type="datetime1">
              <a:rPr lang="ko-KR" altLang="en-US" noProof="1" smtClean="0"/>
              <a:t>2024-06-02</a:t>
            </a:fld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816E5DF-CBAF-434E-B9B2-FF14EEB407C2}" type="datetime1">
              <a:rPr lang="ko-KR" altLang="en-US" noProof="1" smtClean="0"/>
              <a:t>2024-06-02</a:t>
            </a:fld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319E7-1EFB-4F78-A837-CFF844E9F578}" type="datetime1">
              <a:rPr lang="ko-KR" altLang="en-US" noProof="1" smtClean="0"/>
              <a:t>2024-06-02</a:t>
            </a:fld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B63CF1-B3A0-4638-8019-D0CC8F56DC44}" type="datetime1">
              <a:rPr lang="ko-KR" altLang="en-US" noProof="1" smtClean="0"/>
              <a:t>2024-06-02</a:t>
            </a:fld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FE7C15-F9F6-403A-B300-60C8876E515F}" type="datetime1">
              <a:rPr lang="ko-KR" altLang="en-US" noProof="1" smtClean="0"/>
              <a:t>2024-06-02</a:t>
            </a:fld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84F4A5-021D-405B-BD16-2997DF00FCAC}" type="datetime1">
              <a:rPr lang="ko-KR" altLang="en-US" noProof="1" smtClean="0"/>
              <a:t>2024-06-02</a:t>
            </a:fld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 descr="테두리 디자인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/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C9C07B-46AA-4F41-AD3D-7CD700FDA6CA}" type="datetime1">
              <a:rPr lang="ko-KR" altLang="en-US" noProof="1" smtClean="0"/>
              <a:t>2024-06-02</a:t>
            </a:fld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 descr="테두리 디자인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E02FA-4B10-413A-8842-A317FEFBD743}" type="datetime1">
              <a:rPr lang="ko-KR" altLang="en-US" noProof="1" smtClean="0"/>
              <a:t>2024-06-02</a:t>
            </a:fld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 descr="아래쪽 테두리 디자인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 descr="위쪽 테두리 디자인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white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1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white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047F1A0-5500-476F-9DB7-8520D97BF955}" type="datetime1">
              <a:rPr lang="ko-KR" altLang="en-US" noProof="1" smtClean="0"/>
              <a:t>2024-06-02</a:t>
            </a:fld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white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ko/%EA%B5%AC%EB%A6%84-%ED%9D%90%EB%A6%B0-%EB%82%A0%EC%94%A8-%EC%98%88%EB%B3%B4-%EB%B0%A4-%ED%95%98%EB%8A%98-%EC%95%84%EC%9D%B4%EC%BD%98-98536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5247" y="1412776"/>
            <a:ext cx="9144000" cy="2667000"/>
          </a:xfrm>
        </p:spPr>
        <p:txBody>
          <a:bodyPr lIns="0" tIns="0" rIns="0" bIns="0" rtlCol="0" anchor="b">
            <a:normAutofit fontScale="90000"/>
          </a:bodyPr>
          <a:lstStyle/>
          <a:p>
            <a:pPr rtl="0">
              <a:lnSpc>
                <a:spcPct val="130000"/>
              </a:lnSpc>
            </a:pPr>
            <a:r>
              <a:rPr lang="en-US" altLang="ko-KR" sz="7000" b="1" dirty="0">
                <a:solidFill>
                  <a:srgbClr val="0020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2024 </a:t>
            </a:r>
            <a:br>
              <a:rPr lang="en-US" altLang="ko-KR" sz="7000" b="1" dirty="0">
                <a:solidFill>
                  <a:srgbClr val="0020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ko-KR" altLang="en-US" sz="7000" b="1" dirty="0">
                <a:solidFill>
                  <a:srgbClr val="0020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날씨 빅데이터</a:t>
            </a:r>
            <a:br>
              <a:rPr lang="en-US" altLang="ko-KR" sz="7000" b="1" dirty="0">
                <a:solidFill>
                  <a:srgbClr val="0020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ko-KR" altLang="en-US" sz="7000" b="1" dirty="0">
                <a:solidFill>
                  <a:srgbClr val="0020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콘테스트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body" idx="1"/>
          </p:nvPr>
        </p:nvSpPr>
        <p:spPr>
          <a:xfrm>
            <a:off x="9809247" y="5020816"/>
            <a:ext cx="1331639" cy="424408"/>
          </a:xfrm>
        </p:spPr>
        <p:txBody>
          <a:bodyPr rtlCol="0" anchor="t">
            <a:noAutofit/>
          </a:bodyPr>
          <a:lstStyle/>
          <a:p>
            <a:pPr marL="0" indent="0" algn="r" rtl="0">
              <a:spcAft>
                <a:spcPts val="600"/>
              </a:spcAft>
              <a:buNone/>
            </a:pPr>
            <a:r>
              <a:rPr lang="en-US" altLang="ko-KR" sz="32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6</a:t>
            </a:r>
            <a:r>
              <a:rPr lang="ko-KR" altLang="en-US" sz="32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조</a:t>
            </a:r>
          </a:p>
        </p:txBody>
      </p:sp>
      <p:pic>
        <p:nvPicPr>
          <p:cNvPr id="7" name="그림 6" descr="디자인이(가) 표시된 사진&#10;&#10;자동 생성된 설명">
            <a:extLst>
              <a:ext uri="{FF2B5EF4-FFF2-40B4-BE49-F238E27FC236}">
                <a16:creationId xmlns:a16="http://schemas.microsoft.com/office/drawing/2014/main" id="{FE9A7F8C-1134-7817-C052-5E0D7A1CA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0467" y="2008802"/>
            <a:ext cx="2094599" cy="1474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0076" y="2348880"/>
            <a:ext cx="4032448" cy="1295400"/>
          </a:xfrm>
        </p:spPr>
        <p:txBody>
          <a:bodyPr rtlCol="0"/>
          <a:lstStyle/>
          <a:p>
            <a:pPr rtl="0"/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모델링</a:t>
            </a:r>
          </a:p>
        </p:txBody>
      </p:sp>
      <p:graphicFrame>
        <p:nvGraphicFramePr>
          <p:cNvPr id="4" name="내용 개체 틀 3" descr="3개 그룹을 표시하는 톱니 바퀴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4425990"/>
              </p:ext>
            </p:extLst>
          </p:nvPr>
        </p:nvGraphicFramePr>
        <p:xfrm>
          <a:off x="6230938" y="1905000"/>
          <a:ext cx="4435475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38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93812" y="364976"/>
            <a:ext cx="9143538" cy="1066800"/>
          </a:xfrm>
        </p:spPr>
        <p:txBody>
          <a:bodyPr rtlCol="0"/>
          <a:lstStyle/>
          <a:p>
            <a:pPr rtl="0"/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XGB Booster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모델</a:t>
            </a:r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DF411B9D-787E-8422-8C34-7DAD706E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754" y="1844824"/>
            <a:ext cx="9707316" cy="41148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사용 이유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 rtl="0">
              <a:buNone/>
            </a:pP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457200" indent="-457200" rtl="0">
              <a:buAutoNum type="arabicPeriod"/>
            </a:pP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전기 사용량 같은 시계열 데이터와 회귀문제에서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예측 성능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이 뛰어남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457200" indent="-457200" rtl="0">
              <a:buAutoNum type="arabicPeriod"/>
            </a:pP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457200" indent="-457200" rtl="0">
              <a:buAutoNum type="arabicPeriod"/>
            </a:pP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과적합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방지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기법 지원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457200" indent="-457200" rtl="0">
              <a:buAutoNum type="arabicPeriod"/>
            </a:pP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457200" indent="-457200" rtl="0">
              <a:buAutoNum type="arabicPeriod"/>
            </a:pP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현재 파일의 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750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만개의 대규모 데이터를 계산하기에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효율성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이 높다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457200" indent="-457200" rtl="0">
              <a:buAutoNum type="arabicPeriod"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C439F868-54A7-C7E1-9446-C6275CF0C412}"/>
              </a:ext>
            </a:extLst>
          </p:cNvPr>
          <p:cNvSpPr txBox="1">
            <a:spLocks/>
          </p:cNvSpPr>
          <p:nvPr/>
        </p:nvSpPr>
        <p:spPr>
          <a:xfrm>
            <a:off x="6310436" y="1844824"/>
            <a:ext cx="4211729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33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1804" y="364976"/>
            <a:ext cx="9143538" cy="1066800"/>
          </a:xfrm>
        </p:spPr>
        <p:txBody>
          <a:bodyPr rtlCol="0"/>
          <a:lstStyle/>
          <a:p>
            <a:pPr rtl="0"/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XGB Booster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모델</a:t>
            </a:r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DF411B9D-787E-8422-8C34-7DAD706E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6" y="1772816"/>
            <a:ext cx="4211729" cy="41148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&lt;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최종 변수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사용 목록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Year 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연도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mon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월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day: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요일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week 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주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cos_hh24 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코사인 시간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sin_hh24 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사인 시간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 rtl="0">
              <a:buNone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C439F868-54A7-C7E1-9446-C6275CF0C412}"/>
              </a:ext>
            </a:extLst>
          </p:cNvPr>
          <p:cNvSpPr txBox="1">
            <a:spLocks/>
          </p:cNvSpPr>
          <p:nvPr/>
        </p:nvSpPr>
        <p:spPr>
          <a:xfrm>
            <a:off x="6094412" y="2348880"/>
            <a:ext cx="4752527" cy="3804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CDH: cooling degree hour </a:t>
            </a:r>
          </a:p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DI: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불쾌지수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npa_hm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상대습도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nph_ws_10m: 10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분 평균 풍속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nph_ta_chi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체감온도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6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1804" y="332386"/>
            <a:ext cx="9143538" cy="1066800"/>
          </a:xfrm>
        </p:spPr>
        <p:txBody>
          <a:bodyPr rtlCol="0"/>
          <a:lstStyle/>
          <a:p>
            <a:pPr rtl="0"/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XGB Booster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모델</a:t>
            </a:r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DF411B9D-787E-8422-8C34-7DAD706E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969" y="2443923"/>
            <a:ext cx="4211729" cy="37038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GridsearchCV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ko-KR" altLang="en-US" sz="18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함수 이용</a:t>
            </a:r>
            <a:endParaRPr lang="en-US" altLang="ko-KR" sz="18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1E2C3E-1691-1380-41C6-723830F3D347}"/>
              </a:ext>
            </a:extLst>
          </p:cNvPr>
          <p:cNvGrpSpPr/>
          <p:nvPr/>
        </p:nvGrpSpPr>
        <p:grpSpPr>
          <a:xfrm>
            <a:off x="837828" y="2565954"/>
            <a:ext cx="3528392" cy="3096344"/>
            <a:chOff x="7000271" y="1628800"/>
            <a:chExt cx="4792761" cy="3744416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7071F118-2F40-8ABA-613E-84B9FE28A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271" y="1628800"/>
              <a:ext cx="4792761" cy="3740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03DF6B-BF80-E638-75D8-981B0A7C40A3}"/>
                </a:ext>
              </a:extLst>
            </p:cNvPr>
            <p:cNvSpPr/>
            <p:nvPr/>
          </p:nvSpPr>
          <p:spPr>
            <a:xfrm>
              <a:off x="8472475" y="1929134"/>
              <a:ext cx="360040" cy="34440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4A07583-34EE-64C0-CE4A-060DAEA89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97" y="2971056"/>
            <a:ext cx="3876675" cy="2286000"/>
          </a:xfrm>
          <a:prstGeom prst="rect">
            <a:avLst/>
          </a:prstGeom>
        </p:spPr>
      </p:pic>
      <p:sp>
        <p:nvSpPr>
          <p:cNvPr id="12" name="내용 개체 틀 13">
            <a:extLst>
              <a:ext uri="{FF2B5EF4-FFF2-40B4-BE49-F238E27FC236}">
                <a16:creationId xmlns:a16="http://schemas.microsoft.com/office/drawing/2014/main" id="{5F60158A-FEF9-1082-B234-FACE39249915}"/>
              </a:ext>
            </a:extLst>
          </p:cNvPr>
          <p:cNvSpPr txBox="1">
            <a:spLocks/>
          </p:cNvSpPr>
          <p:nvPr/>
        </p:nvSpPr>
        <p:spPr>
          <a:xfrm>
            <a:off x="1125860" y="1910037"/>
            <a:ext cx="4211729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&lt;</a:t>
            </a:r>
            <a:r>
              <a:rPr lang="ko-KR" altLang="en-US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하이퍼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파라미터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728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1803" y="334286"/>
            <a:ext cx="9143538" cy="1066800"/>
          </a:xfrm>
        </p:spPr>
        <p:txBody>
          <a:bodyPr rtlCol="0"/>
          <a:lstStyle/>
          <a:p>
            <a:pPr rtl="0"/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XGB Booster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모델</a:t>
            </a:r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DF411B9D-787E-8422-8C34-7DAD706E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703" y="1840400"/>
            <a:ext cx="4211729" cy="41148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&lt;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최종 모델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&gt;</a:t>
            </a:r>
          </a:p>
          <a:p>
            <a:pPr marL="0" indent="0" rtl="0">
              <a:buNone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19F7FF-3181-4A92-1275-D5FAFDE49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05" y="2168860"/>
            <a:ext cx="3613397" cy="389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96CEC8-8237-A40A-D045-DA9879E4AE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0" r="2155"/>
          <a:stretch/>
        </p:blipFill>
        <p:spPr>
          <a:xfrm>
            <a:off x="1159123" y="3122024"/>
            <a:ext cx="4400605" cy="2913388"/>
          </a:xfrm>
          <a:prstGeom prst="rect">
            <a:avLst/>
          </a:prstGeom>
        </p:spPr>
      </p:pic>
      <p:sp>
        <p:nvSpPr>
          <p:cNvPr id="8" name="내용 개체 틀 13">
            <a:extLst>
              <a:ext uri="{FF2B5EF4-FFF2-40B4-BE49-F238E27FC236}">
                <a16:creationId xmlns:a16="http://schemas.microsoft.com/office/drawing/2014/main" id="{CBB6AC9A-B3AA-BF2D-7973-CB9F6BA1AD39}"/>
              </a:ext>
            </a:extLst>
          </p:cNvPr>
          <p:cNvSpPr txBox="1">
            <a:spLocks/>
          </p:cNvSpPr>
          <p:nvPr/>
        </p:nvSpPr>
        <p:spPr>
          <a:xfrm>
            <a:off x="7227428" y="1844824"/>
            <a:ext cx="507582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&lt;F1 score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이용 변수의 중요도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B6378D-16D9-3B3F-BDD0-F85891B928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086" b="92658"/>
          <a:stretch/>
        </p:blipFill>
        <p:spPr>
          <a:xfrm>
            <a:off x="837828" y="2348880"/>
            <a:ext cx="5425103" cy="7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3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F2D287E-CFC9-46C7-A8C3-CC6D0543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180" y="908720"/>
            <a:ext cx="9144000" cy="2667000"/>
          </a:xfrm>
        </p:spPr>
        <p:txBody>
          <a:bodyPr rtlCol="0"/>
          <a:lstStyle/>
          <a:p>
            <a:pPr rtl="0"/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감사합니다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3AB3D0-D922-493E-86E0-EE89A919B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70739" y="233112"/>
            <a:ext cx="9143538" cy="1066800"/>
          </a:xfrm>
        </p:spPr>
        <p:txBody>
          <a:bodyPr rtlCol="0"/>
          <a:lstStyle/>
          <a:p>
            <a:pPr rtl="0"/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궁금한 점</a:t>
            </a:r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DF411B9D-787E-8422-8C34-7DAD706E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180" y="4981177"/>
            <a:ext cx="2578446" cy="360040"/>
          </a:xfrm>
        </p:spPr>
        <p:txBody>
          <a:bodyPr rtlCol="0">
            <a:normAutofit fontScale="85000" lnSpcReduction="10000"/>
          </a:bodyPr>
          <a:lstStyle/>
          <a:p>
            <a:pPr marL="0" indent="0" rtl="0">
              <a:buNone/>
            </a:pPr>
            <a:r>
              <a:rPr lang="en-US" altLang="ko-KR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n_estimator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=500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FD0941-71FC-01E6-4A9C-775FCBAA2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708" b="90788"/>
          <a:stretch/>
        </p:blipFill>
        <p:spPr>
          <a:xfrm>
            <a:off x="7062981" y="864216"/>
            <a:ext cx="4700742" cy="750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4B3D31-BEE5-6E04-F5CA-ABAEF4F85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466" b="89535"/>
          <a:stretch/>
        </p:blipFill>
        <p:spPr>
          <a:xfrm>
            <a:off x="7664831" y="2966478"/>
            <a:ext cx="4098892" cy="8583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99A7C7-8579-59CB-7EFF-1BA5A63F9A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175" b="93526"/>
          <a:stretch/>
        </p:blipFill>
        <p:spPr>
          <a:xfrm>
            <a:off x="7097230" y="5375179"/>
            <a:ext cx="4666493" cy="652059"/>
          </a:xfrm>
          <a:prstGeom prst="rect">
            <a:avLst/>
          </a:prstGeom>
        </p:spPr>
      </p:pic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6B576C2B-E060-4C89-8B7E-4A235D75E4D8}"/>
              </a:ext>
            </a:extLst>
          </p:cNvPr>
          <p:cNvSpPr txBox="1">
            <a:spLocks/>
          </p:cNvSpPr>
          <p:nvPr/>
        </p:nvSpPr>
        <p:spPr>
          <a:xfrm>
            <a:off x="8638180" y="2612679"/>
            <a:ext cx="257844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n_estimator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=1400</a:t>
            </a:r>
          </a:p>
        </p:txBody>
      </p:sp>
      <p:sp>
        <p:nvSpPr>
          <p:cNvPr id="15" name="내용 개체 틀 13">
            <a:extLst>
              <a:ext uri="{FF2B5EF4-FFF2-40B4-BE49-F238E27FC236}">
                <a16:creationId xmlns:a16="http://schemas.microsoft.com/office/drawing/2014/main" id="{78E73037-E465-7380-F9CA-ED1FD9E35134}"/>
              </a:ext>
            </a:extLst>
          </p:cNvPr>
          <p:cNvSpPr txBox="1">
            <a:spLocks/>
          </p:cNvSpPr>
          <p:nvPr/>
        </p:nvSpPr>
        <p:spPr>
          <a:xfrm>
            <a:off x="8408517" y="547911"/>
            <a:ext cx="2927609" cy="277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600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하이퍼</a:t>
            </a:r>
            <a:r>
              <a:rPr lang="ko-KR" altLang="en-US" sz="16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파라미터가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기본값</a:t>
            </a:r>
            <a:r>
              <a:rPr lang="ko-KR" altLang="en-US" sz="16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일때</a:t>
            </a:r>
            <a:endParaRPr lang="en-US" altLang="ko-KR" sz="16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9" name="내용 개체 틀 13">
            <a:extLst>
              <a:ext uri="{FF2B5EF4-FFF2-40B4-BE49-F238E27FC236}">
                <a16:creationId xmlns:a16="http://schemas.microsoft.com/office/drawing/2014/main" id="{35101F07-ADCB-5A6E-A1B7-C6BDFEF0D1CA}"/>
              </a:ext>
            </a:extLst>
          </p:cNvPr>
          <p:cNvSpPr txBox="1">
            <a:spLocks/>
          </p:cNvSpPr>
          <p:nvPr/>
        </p:nvSpPr>
        <p:spPr>
          <a:xfrm>
            <a:off x="3992430" y="1625670"/>
            <a:ext cx="2927610" cy="38043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하이퍼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파라미터가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함수를 이용해서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best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를 찾은 것보다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기본값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이 더 성능이 좋아서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기본보다 더 좋은 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MSE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를 가지는 최소의 값인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1400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을 써도 될까요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?</a:t>
            </a:r>
          </a:p>
          <a:p>
            <a:pPr marL="0" indent="0">
              <a:buNone/>
            </a:pP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아니면 그냥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기본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으로 돌아가야 하나요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?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83840B9-B36F-46C0-A047-00B8D99049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r="88370" b="-3979"/>
          <a:stretch/>
        </p:blipFill>
        <p:spPr>
          <a:xfrm>
            <a:off x="196071" y="1630767"/>
            <a:ext cx="1212218" cy="384260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1C5FF14-5AFB-2BAE-6CDD-F1E1F2CD3D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160" t="-1" r="13090" b="-3979"/>
          <a:stretch/>
        </p:blipFill>
        <p:spPr>
          <a:xfrm>
            <a:off x="1408289" y="1616217"/>
            <a:ext cx="2162784" cy="375896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BA54A01-9609-0955-0DD6-2FDD6480D463}"/>
              </a:ext>
            </a:extLst>
          </p:cNvPr>
          <p:cNvGrpSpPr/>
          <p:nvPr/>
        </p:nvGrpSpPr>
        <p:grpSpPr>
          <a:xfrm>
            <a:off x="245648" y="1625670"/>
            <a:ext cx="3371237" cy="3788842"/>
            <a:chOff x="399454" y="1482821"/>
            <a:chExt cx="3673578" cy="397809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E67A298-B5FB-1292-4157-3A317CC70D49}"/>
                </a:ext>
              </a:extLst>
            </p:cNvPr>
            <p:cNvSpPr/>
            <p:nvPr/>
          </p:nvSpPr>
          <p:spPr>
            <a:xfrm>
              <a:off x="399454" y="1543472"/>
              <a:ext cx="942430" cy="39174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2F7AD00-3AF7-20A6-F0A0-6957560206C9}"/>
                </a:ext>
              </a:extLst>
            </p:cNvPr>
            <p:cNvSpPr/>
            <p:nvPr/>
          </p:nvSpPr>
          <p:spPr>
            <a:xfrm>
              <a:off x="3130602" y="1482821"/>
              <a:ext cx="942430" cy="39174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5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837828" y="304800"/>
            <a:ext cx="9143538" cy="1066800"/>
          </a:xfrm>
        </p:spPr>
        <p:txBody>
          <a:bodyPr rtlCol="0"/>
          <a:lstStyle/>
          <a:p>
            <a:pPr rtl="0"/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522643" y="2060848"/>
            <a:ext cx="9143538" cy="4114800"/>
          </a:xfrm>
        </p:spPr>
        <p:txBody>
          <a:bodyPr rtlCol="0"/>
          <a:lstStyle/>
          <a:p>
            <a:pPr rtl="0"/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Background</a:t>
            </a:r>
          </a:p>
          <a:p>
            <a:pPr rtl="0"/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EDA</a:t>
            </a:r>
          </a:p>
          <a:p>
            <a:pPr rtl="0"/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93812" y="205552"/>
            <a:ext cx="9143538" cy="1066800"/>
          </a:xfrm>
        </p:spPr>
        <p:txBody>
          <a:bodyPr rtlCol="0"/>
          <a:lstStyle/>
          <a:p>
            <a:pPr rtl="0"/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Background</a:t>
            </a:r>
            <a:endParaRPr lang="ko-KR" altLang="en-US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522643" y="2060848"/>
            <a:ext cx="9143538" cy="4114800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기상에 따라 달라지는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전력 사용량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들을 예측하여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 algn="ctr" rtl="0">
              <a:buNone/>
            </a:pP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한정된 자원을 효율적으로 분배하고자 함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rtl="0"/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34FD87-1FC9-333D-267A-432731AD1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3284984"/>
            <a:ext cx="6840760" cy="26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D9252-C872-64F2-71FC-BB201822F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5122" y="1707624"/>
            <a:ext cx="4104456" cy="4010000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가정에서 전기를 가장 많이 소비하는 전자제품은 </a:t>
            </a:r>
            <a:r>
              <a:rPr lang="ko-KR" altLang="en-US" b="0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에어컨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(2775kWh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）으로 전력소비량의 대부분을 차지함 </a:t>
            </a: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－＞냉방비용을 늘리는 요인   탐색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164F92-9C35-4F6B-A7B3-EDCE4FE0D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707624"/>
            <a:ext cx="6066350" cy="4297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A4A715-58AC-5EF6-FD85-7B5D2B6E3CA4}"/>
              </a:ext>
            </a:extLst>
          </p:cNvPr>
          <p:cNvSpPr txBox="1"/>
          <p:nvPr/>
        </p:nvSpPr>
        <p:spPr>
          <a:xfrm>
            <a:off x="-51094" y="6036528"/>
            <a:ext cx="52066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pple SD Gothic Neo"/>
              </a:rPr>
              <a:t>출처 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pple SD Gothic Neo"/>
              </a:rPr>
              <a:t>: </a:t>
            </a:r>
            <a:r>
              <a:rPr lang="ko-KR" altLang="en-US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pple SD Gothic Neo"/>
              </a:rPr>
              <a:t>디지털투데이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pple SD Gothic Neo"/>
              </a:rPr>
              <a:t> 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pple SD Gothic Neo"/>
              </a:rPr>
              <a:t>(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pple SD Gothic Neo"/>
              </a:rPr>
              <a:t>DigitalToday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pple SD Gothic Neo"/>
              </a:rPr>
              <a:t>)(https://www.digitaltoday.co.kr)</a:t>
            </a:r>
            <a:endParaRPr lang="ko-KR" altLang="en-US" sz="1000" dirty="0"/>
          </a:p>
        </p:txBody>
      </p:sp>
      <p:sp>
        <p:nvSpPr>
          <p:cNvPr id="12" name="제목 12">
            <a:extLst>
              <a:ext uri="{FF2B5EF4-FFF2-40B4-BE49-F238E27FC236}">
                <a16:creationId xmlns:a16="http://schemas.microsoft.com/office/drawing/2014/main" id="{B714FDAC-E70E-2D04-17B8-B0A2E75D94ED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Background</a:t>
            </a:r>
            <a:endParaRPr lang="ko-KR" altLang="en-US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93149E-5DB0-9F84-E253-9DBF61222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675" y="4129156"/>
            <a:ext cx="24193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93812" y="260648"/>
            <a:ext cx="9143538" cy="1066800"/>
          </a:xfrm>
        </p:spPr>
        <p:txBody>
          <a:bodyPr rtlCol="0"/>
          <a:lstStyle/>
          <a:p>
            <a:pPr rtl="0"/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고려사항</a:t>
            </a:r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DF411B9D-787E-8422-8C34-7DAD706E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844824"/>
            <a:ext cx="9143538" cy="4114800"/>
          </a:xfrm>
        </p:spPr>
        <p:txBody>
          <a:bodyPr rtlCol="0"/>
          <a:lstStyle/>
          <a:p>
            <a:pPr marL="457200" indent="-457200" rtl="0">
              <a:buAutoNum type="arabicPeriod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시계열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적 특성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(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주기성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)</a:t>
            </a:r>
          </a:p>
          <a:p>
            <a:pPr marL="457200" indent="-457200" rtl="0">
              <a:buAutoNum type="arabicPeriod"/>
            </a:pP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457200" indent="-457200" rtl="0">
              <a:buAutoNum type="arabicPeriod"/>
            </a:pP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기상 상황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457200" indent="-457200" rtl="0">
              <a:buAutoNum type="arabicPeriod"/>
            </a:pP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457200" indent="-457200" rtl="0">
              <a:buAutoNum type="arabicPeriod"/>
            </a:pP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기상 상황에 따른 냉 난방 장치 사용량</a:t>
            </a:r>
          </a:p>
        </p:txBody>
      </p:sp>
    </p:spTree>
    <p:extLst>
      <p:ext uri="{BB962C8B-B14F-4D97-AF65-F5344CB8AC3E}">
        <p14:creationId xmlns:p14="http://schemas.microsoft.com/office/powerpoint/2010/main" val="338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6060" y="2420888"/>
            <a:ext cx="4032448" cy="1295400"/>
          </a:xfrm>
        </p:spPr>
        <p:txBody>
          <a:bodyPr rtlCol="0"/>
          <a:lstStyle/>
          <a:p>
            <a:pPr rtl="0"/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EDA</a:t>
            </a:r>
            <a:endParaRPr lang="ko-KR" altLang="en-US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graphicFrame>
        <p:nvGraphicFramePr>
          <p:cNvPr id="4" name="내용 개체 틀 3" descr="3개 그룹을 표시하는 톱니 바퀴"/>
          <p:cNvGraphicFramePr>
            <a:graphicFrameLocks noGrp="1"/>
          </p:cNvGraphicFramePr>
          <p:nvPr>
            <p:ph sz="half" idx="2"/>
          </p:nvPr>
        </p:nvGraphicFramePr>
        <p:xfrm>
          <a:off x="6230938" y="1905000"/>
          <a:ext cx="4435475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496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93812" y="292086"/>
            <a:ext cx="9143538" cy="1066800"/>
          </a:xfrm>
        </p:spPr>
        <p:txBody>
          <a:bodyPr rtlCol="0"/>
          <a:lstStyle/>
          <a:p>
            <a:pPr rtl="0"/>
            <a:r>
              <a:rPr lang="ko-KR" altLang="en-US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결측값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보간</a:t>
            </a:r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DF411B9D-787E-8422-8C34-7DAD706E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844824"/>
            <a:ext cx="4211729" cy="4114800"/>
          </a:xfrm>
        </p:spPr>
        <p:txBody>
          <a:bodyPr lIns="0" tIns="0" rIns="0" bIns="0" rtlCol="0">
            <a:normAutofit/>
          </a:bodyPr>
          <a:lstStyle/>
          <a:p>
            <a:pPr marL="457200" indent="-457200" rtl="0">
              <a:buAutoNum type="arabicPeriod"/>
            </a:pP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강수량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 rtl="0">
              <a:buNone/>
            </a:pP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 rtl="0">
              <a:buNone/>
            </a:pP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 rtl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2.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풍속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 rtl="0">
              <a:buNone/>
            </a:pP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 rtl="0">
              <a:buNone/>
            </a:pP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 rtl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 Elec </a:t>
            </a:r>
          </a:p>
          <a:p>
            <a:pPr marL="0" indent="0" rtl="0">
              <a:buNone/>
            </a:pP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 rtl="0">
              <a:buNone/>
            </a:pP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C439F868-54A7-C7E1-9446-C6275CF0C412}"/>
              </a:ext>
            </a:extLst>
          </p:cNvPr>
          <p:cNvSpPr txBox="1">
            <a:spLocks/>
          </p:cNvSpPr>
          <p:nvPr/>
        </p:nvSpPr>
        <p:spPr>
          <a:xfrm>
            <a:off x="6310436" y="1844824"/>
            <a:ext cx="4211729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AutoNum type="arabicPeriod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3B6A2B-DBA3-9220-6F0A-B1ACACDB1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524" y="3745686"/>
            <a:ext cx="4392487" cy="20470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6A011E-93C2-1B85-6107-A3F5484E1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133" y="1065237"/>
            <a:ext cx="2958596" cy="2217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7E2820-C090-4C94-138C-B291982F3EB5}"/>
              </a:ext>
            </a:extLst>
          </p:cNvPr>
          <p:cNvSpPr txBox="1"/>
          <p:nvPr/>
        </p:nvSpPr>
        <p:spPr>
          <a:xfrm>
            <a:off x="968462" y="2348880"/>
            <a:ext cx="6098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buNone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0</a:t>
            </a:r>
            <a:r>
              <a:rPr lang="ko-KR" altLang="en-US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인 값들이 데이터의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90%</a:t>
            </a:r>
            <a:r>
              <a:rPr lang="ko-KR" altLang="en-US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를 </a:t>
            </a:r>
            <a:endParaRPr lang="en-US" altLang="ko-KR" sz="20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 rtl="0">
              <a:buNone/>
            </a:pPr>
            <a:r>
              <a:rPr lang="ko-KR" altLang="en-US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넘어가서 삭제 </a:t>
            </a:r>
            <a:endParaRPr lang="en-US" altLang="ko-KR" sz="20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420E3-082E-6030-B7E2-1862E73FF782}"/>
              </a:ext>
            </a:extLst>
          </p:cNvPr>
          <p:cNvSpPr txBox="1"/>
          <p:nvPr/>
        </p:nvSpPr>
        <p:spPr>
          <a:xfrm>
            <a:off x="959075" y="3861863"/>
            <a:ext cx="6098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buNone/>
            </a:pPr>
            <a:r>
              <a:rPr lang="ko-KR" altLang="en-US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시간에 따라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연속적인 값</a:t>
            </a:r>
            <a:r>
              <a:rPr lang="ko-KR" altLang="en-US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으로</a:t>
            </a:r>
            <a:endParaRPr lang="en-US" altLang="ko-KR" sz="20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 rtl="0">
              <a:buNone/>
            </a:pPr>
            <a:r>
              <a:rPr lang="ko-KR" altLang="en-US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나타나기 때문에</a:t>
            </a:r>
            <a:endParaRPr lang="en-US" altLang="ko-KR" sz="20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 rtl="0">
              <a:buNone/>
            </a:pPr>
            <a:r>
              <a:rPr lang="ko-KR" altLang="en-US" sz="2000" dirty="0" err="1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선형보간방법</a:t>
            </a:r>
            <a:r>
              <a:rPr lang="ko-KR" altLang="en-US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사용하여 대체</a:t>
            </a:r>
            <a:endParaRPr lang="en-US" altLang="ko-KR" sz="20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F54E4-90BF-4054-4E2C-AA3429741F58}"/>
              </a:ext>
            </a:extLst>
          </p:cNvPr>
          <p:cNvSpPr txBox="1"/>
          <p:nvPr/>
        </p:nvSpPr>
        <p:spPr>
          <a:xfrm>
            <a:off x="959075" y="5608097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buNone/>
            </a:pPr>
            <a:r>
              <a:rPr lang="en-US" altLang="ko-KR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0</a:t>
            </a:r>
            <a:r>
              <a:rPr lang="ko-KR" altLang="en-US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보다 작은 데이터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평균</a:t>
            </a:r>
            <a:r>
              <a:rPr lang="ko-KR" altLang="en-US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으로 대체</a:t>
            </a:r>
          </a:p>
        </p:txBody>
      </p:sp>
    </p:spTree>
    <p:extLst>
      <p:ext uri="{BB962C8B-B14F-4D97-AF65-F5344CB8AC3E}">
        <p14:creationId xmlns:p14="http://schemas.microsoft.com/office/powerpoint/2010/main" val="11806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67079" y="350410"/>
            <a:ext cx="9143538" cy="1066800"/>
          </a:xfrm>
        </p:spPr>
        <p:txBody>
          <a:bodyPr rtlCol="0"/>
          <a:lstStyle/>
          <a:p>
            <a:pPr rtl="0"/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이상치 제거</a:t>
            </a:r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DF411B9D-787E-8422-8C34-7DAD706E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73" y="4451210"/>
            <a:ext cx="4211729" cy="159191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날짜별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전력기상지수의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평균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을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 rtl="0">
              <a:buNone/>
            </a:pP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학습하기 때문에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 rtl="0">
              <a:buNone/>
            </a:pP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이상치에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민감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할 것으로 예상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C439F868-54A7-C7E1-9446-C6275CF0C412}"/>
              </a:ext>
            </a:extLst>
          </p:cNvPr>
          <p:cNvSpPr txBox="1">
            <a:spLocks/>
          </p:cNvSpPr>
          <p:nvPr/>
        </p:nvSpPr>
        <p:spPr>
          <a:xfrm>
            <a:off x="6310436" y="1844824"/>
            <a:ext cx="4211729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AutoNum type="arabicPeriod"/>
            </a:pPr>
            <a:endParaRPr lang="ko-KR" altLang="en-US" dirty="0"/>
          </a:p>
        </p:txBody>
      </p:sp>
      <p:sp>
        <p:nvSpPr>
          <p:cNvPr id="3" name="내용 개체 틀 13">
            <a:extLst>
              <a:ext uri="{FF2B5EF4-FFF2-40B4-BE49-F238E27FC236}">
                <a16:creationId xmlns:a16="http://schemas.microsoft.com/office/drawing/2014/main" id="{0F00EB97-370C-0CA7-D37C-A98941AB14CA}"/>
              </a:ext>
            </a:extLst>
          </p:cNvPr>
          <p:cNvSpPr txBox="1">
            <a:spLocks/>
          </p:cNvSpPr>
          <p:nvPr/>
        </p:nvSpPr>
        <p:spPr>
          <a:xfrm>
            <a:off x="7812176" y="4348381"/>
            <a:ext cx="2987593" cy="1595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endParaRPr lang="en-US" altLang="ko-KR" dirty="0"/>
          </a:p>
          <a:p>
            <a:pPr rtl="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6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개 값 위 아래 값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평균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으로 대체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322DC7-4C50-F4D5-7FF0-75243A2852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12" y="1543472"/>
            <a:ext cx="4824536" cy="288032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9405D3F-8996-C8DF-8407-654FABCC3DFA}"/>
              </a:ext>
            </a:extLst>
          </p:cNvPr>
          <p:cNvSpPr/>
          <p:nvPr/>
        </p:nvSpPr>
        <p:spPr>
          <a:xfrm>
            <a:off x="5810463" y="2490736"/>
            <a:ext cx="864096" cy="720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575E06-915D-7698-A288-4EA3058173FB}"/>
              </a:ext>
            </a:extLst>
          </p:cNvPr>
          <p:cNvSpPr/>
          <p:nvPr/>
        </p:nvSpPr>
        <p:spPr>
          <a:xfrm>
            <a:off x="4078188" y="1628800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73085D-2139-48BD-1EFC-1128DCEA11AD}"/>
              </a:ext>
            </a:extLst>
          </p:cNvPr>
          <p:cNvSpPr/>
          <p:nvPr/>
        </p:nvSpPr>
        <p:spPr>
          <a:xfrm>
            <a:off x="4563466" y="2301388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E9DBF3D-0BA8-8CB9-3635-C9B3B8E8A4DB}"/>
              </a:ext>
            </a:extLst>
          </p:cNvPr>
          <p:cNvSpPr/>
          <p:nvPr/>
        </p:nvSpPr>
        <p:spPr>
          <a:xfrm>
            <a:off x="4078188" y="2490736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B99B899-EC0D-DB1D-473D-2292A3811385}"/>
              </a:ext>
            </a:extLst>
          </p:cNvPr>
          <p:cNvSpPr/>
          <p:nvPr/>
        </p:nvSpPr>
        <p:spPr>
          <a:xfrm>
            <a:off x="3146454" y="2064196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F087A8-A671-E7BF-C486-1C2E07D505D2}"/>
              </a:ext>
            </a:extLst>
          </p:cNvPr>
          <p:cNvSpPr/>
          <p:nvPr/>
        </p:nvSpPr>
        <p:spPr>
          <a:xfrm>
            <a:off x="3502124" y="2582660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953584B-2472-4571-3F6D-EB21759BD561}"/>
              </a:ext>
            </a:extLst>
          </p:cNvPr>
          <p:cNvSpPr/>
          <p:nvPr/>
        </p:nvSpPr>
        <p:spPr>
          <a:xfrm>
            <a:off x="1558648" y="2399336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>
              <a:solidFill>
                <a:schemeClr val="bg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16D61C8-D979-9556-452E-8E0D26ECA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682" y="1347187"/>
            <a:ext cx="4038691" cy="32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93812" y="305172"/>
            <a:ext cx="9143538" cy="1066800"/>
          </a:xfrm>
        </p:spPr>
        <p:txBody>
          <a:bodyPr rtlCol="0"/>
          <a:lstStyle/>
          <a:p>
            <a:pPr rtl="0"/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변수추가</a:t>
            </a:r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DF411B9D-787E-8422-8C34-7DAD706E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681554"/>
            <a:ext cx="4211729" cy="576064"/>
          </a:xfrm>
        </p:spPr>
        <p:txBody>
          <a:bodyPr rtlCol="0"/>
          <a:lstStyle/>
          <a:p>
            <a:pPr marL="457200" indent="-457200" rtl="0">
              <a:buAutoNum type="arabicPeriod"/>
            </a:pP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시간변수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457200" indent="-457200" rtl="0">
              <a:buAutoNum type="arabicPeriod"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C439F868-54A7-C7E1-9446-C6275CF0C412}"/>
              </a:ext>
            </a:extLst>
          </p:cNvPr>
          <p:cNvSpPr txBox="1">
            <a:spLocks/>
          </p:cNvSpPr>
          <p:nvPr/>
        </p:nvSpPr>
        <p:spPr>
          <a:xfrm>
            <a:off x="6310436" y="1844824"/>
            <a:ext cx="4211729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AutoNum type="arabicPeriod"/>
            </a:pPr>
            <a:endParaRPr lang="ko-KR" altLang="en-US" dirty="0"/>
          </a:p>
        </p:txBody>
      </p:sp>
      <p:sp>
        <p:nvSpPr>
          <p:cNvPr id="4" name="내용 개체 틀 13">
            <a:extLst>
              <a:ext uri="{FF2B5EF4-FFF2-40B4-BE49-F238E27FC236}">
                <a16:creationId xmlns:a16="http://schemas.microsoft.com/office/drawing/2014/main" id="{32495F5D-DFC5-3994-8B11-F813C5EAF918}"/>
              </a:ext>
            </a:extLst>
          </p:cNvPr>
          <p:cNvSpPr txBox="1">
            <a:spLocks/>
          </p:cNvSpPr>
          <p:nvPr/>
        </p:nvSpPr>
        <p:spPr>
          <a:xfrm>
            <a:off x="837828" y="2492896"/>
            <a:ext cx="4211729" cy="3168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Year 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연도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mon</a:t>
            </a: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월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day: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요일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week 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주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cos_hh24 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코사인 시간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sin_hh24 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사인 시간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내용 개체 틀 13">
            <a:extLst>
              <a:ext uri="{FF2B5EF4-FFF2-40B4-BE49-F238E27FC236}">
                <a16:creationId xmlns:a16="http://schemas.microsoft.com/office/drawing/2014/main" id="{13A8292E-9C57-00FD-3621-01588EDB15BC}"/>
              </a:ext>
            </a:extLst>
          </p:cNvPr>
          <p:cNvSpPr txBox="1">
            <a:spLocks/>
          </p:cNvSpPr>
          <p:nvPr/>
        </p:nvSpPr>
        <p:spPr>
          <a:xfrm>
            <a:off x="6108064" y="1677887"/>
            <a:ext cx="4211729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2.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여름 지수 변수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ko-KR" altLang="en-US" dirty="0"/>
          </a:p>
        </p:txBody>
      </p:sp>
      <p:sp>
        <p:nvSpPr>
          <p:cNvPr id="9" name="내용 개체 틀 13">
            <a:extLst>
              <a:ext uri="{FF2B5EF4-FFF2-40B4-BE49-F238E27FC236}">
                <a16:creationId xmlns:a16="http://schemas.microsoft.com/office/drawing/2014/main" id="{F40D2789-F2CC-0D5E-9720-8B4D53081817}"/>
              </a:ext>
            </a:extLst>
          </p:cNvPr>
          <p:cNvSpPr txBox="1">
            <a:spLocks/>
          </p:cNvSpPr>
          <p:nvPr/>
        </p:nvSpPr>
        <p:spPr>
          <a:xfrm>
            <a:off x="6108064" y="2257301"/>
            <a:ext cx="4414101" cy="37444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CDH:  </a:t>
            </a:r>
            <a:r>
              <a:rPr lang="ko-KR" altLang="en-US" sz="18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냉방 장치를 가동하였다 하더라도 가동한 공간의 특성에 따라 온도나 습도가 다시 오를 수 있음을 고려함</a:t>
            </a:r>
            <a:endParaRPr lang="en-US" altLang="ko-KR" sz="18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DI: </a:t>
            </a:r>
            <a:r>
              <a:rPr lang="ko-KR" altLang="en-US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불쾌지수</a:t>
            </a:r>
            <a:endParaRPr lang="en-US" altLang="ko-KR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(=5/9</a:t>
            </a:r>
            <a:r>
              <a:rPr lang="ko-KR" altLang="en-US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체감온도</a:t>
            </a:r>
            <a:endParaRPr lang="en-US" altLang="ko-KR" sz="20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​⋅−0.55⋅(1−</a:t>
            </a:r>
            <a:r>
              <a:rPr lang="ko-KR" altLang="en-US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상대습도</a:t>
            </a:r>
            <a:r>
              <a:rPr lang="en-US" altLang="ko-KR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/100​)⋅(5/9​</a:t>
            </a:r>
            <a:r>
              <a:rPr lang="ko-KR" altLang="en-US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체감온도</a:t>
            </a:r>
            <a:r>
              <a:rPr lang="en-US" altLang="ko-KR" sz="20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​−26)+32)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235F2F-12E2-870D-38F3-096F60C4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53" y="3229347"/>
            <a:ext cx="30289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2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 테두리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664_TF02801098" id="{FC961549-F731-4B9C-9FDC-A89AEC5CA0F0}" vid="{699D4F08-1FFC-41C7-98CF-3A2C8B29512D}"/>
    </a:ext>
  </a:extLst>
</a:theme>
</file>

<file path=ppt/theme/theme2.xml><?xml version="1.0" encoding="utf-8"?>
<a:theme xmlns:a="http://schemas.openxmlformats.org/drawingml/2006/main" name="Office 테마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검은색 줄무늬 테두리 프레젠테이션(와이드스크린)</Template>
  <TotalTime>417</TotalTime>
  <Words>384</Words>
  <Application>Microsoft Office PowerPoint</Application>
  <PresentationFormat>사용자 지정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Wingdings</vt:lpstr>
      <vt:lpstr>카페24 써라운드</vt:lpstr>
      <vt:lpstr>Apple SD Gothic Neo</vt:lpstr>
      <vt:lpstr>휴먼둥근헤드라인</vt:lpstr>
      <vt:lpstr>Arial</vt:lpstr>
      <vt:lpstr>줄무늬 테두리 16x9</vt:lpstr>
      <vt:lpstr>2024  날씨 빅데이터 콘테스트 </vt:lpstr>
      <vt:lpstr>목차</vt:lpstr>
      <vt:lpstr>Background</vt:lpstr>
      <vt:lpstr>PowerPoint 프레젠테이션</vt:lpstr>
      <vt:lpstr>고려사항</vt:lpstr>
      <vt:lpstr>EDA</vt:lpstr>
      <vt:lpstr>결측값 보간</vt:lpstr>
      <vt:lpstr>이상치 제거</vt:lpstr>
      <vt:lpstr>변수추가</vt:lpstr>
      <vt:lpstr>모델링</vt:lpstr>
      <vt:lpstr>XGB Booster 모델</vt:lpstr>
      <vt:lpstr>XGB Booster 모델</vt:lpstr>
      <vt:lpstr>XGB Booster 모델</vt:lpstr>
      <vt:lpstr>XGB Booster 모델</vt:lpstr>
      <vt:lpstr>감사합니다</vt:lpstr>
      <vt:lpstr>궁금한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날씨 빅데이터 콘테스트 </dc:title>
  <dc:creator>최 은연</dc:creator>
  <cp:lastModifiedBy>donga won</cp:lastModifiedBy>
  <cp:revision>3</cp:revision>
  <dcterms:created xsi:type="dcterms:W3CDTF">2024-05-31T11:18:06Z</dcterms:created>
  <dcterms:modified xsi:type="dcterms:W3CDTF">2024-06-02T12:15:28Z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