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LED View Cover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2016-04-28 </a:t>
            </a:r>
            <a:r>
              <a:rPr lang="ko-KR" altLang="en-US" dirty="0" smtClean="0"/>
              <a:t>목요일</a:t>
            </a:r>
            <a:endParaRPr lang="en-US" altLang="ko-KR" dirty="0" smtClean="0"/>
          </a:p>
          <a:p>
            <a:r>
              <a:rPr lang="ko-KR" altLang="en-US" dirty="0" smtClean="0"/>
              <a:t>노 도영  </a:t>
            </a:r>
            <a:r>
              <a:rPr lang="en-US" altLang="ko-KR" dirty="0" smtClean="0"/>
              <a:t>rdyoung82@hanmail.net</a:t>
            </a:r>
          </a:p>
          <a:p>
            <a:r>
              <a:rPr lang="ko-KR" altLang="en-US" dirty="0" smtClean="0"/>
              <a:t>강남대학교 </a:t>
            </a:r>
            <a:r>
              <a:rPr lang="en-US" altLang="ko-KR" dirty="0" smtClean="0"/>
              <a:t>Ubiquitous Computing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Cover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48929"/>
            <a:ext cx="5671206" cy="3778250"/>
          </a:xfrm>
        </p:spPr>
      </p:pic>
      <p:sp>
        <p:nvSpPr>
          <p:cNvPr id="12" name="TextBox 11"/>
          <p:cNvSpPr txBox="1"/>
          <p:nvPr/>
        </p:nvSpPr>
        <p:spPr>
          <a:xfrm>
            <a:off x="2718486" y="1556951"/>
            <a:ext cx="72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커버를 열지 않고 시간 확인 및 통화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확인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등이 가능한 케이스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73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View Cover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767913"/>
            <a:ext cx="7070409" cy="3778250"/>
          </a:xfrm>
        </p:spPr>
      </p:pic>
      <p:sp>
        <p:nvSpPr>
          <p:cNvPr id="5" name="TextBox 4"/>
          <p:cNvSpPr txBox="1"/>
          <p:nvPr/>
        </p:nvSpPr>
        <p:spPr>
          <a:xfrm>
            <a:off x="2792627" y="1507524"/>
            <a:ext cx="523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투명창에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투영시키는 방법이 아닌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정보를 표현하는 케이스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43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통신기술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2143125" cy="2143125"/>
          </a:xfrm>
        </p:spPr>
      </p:pic>
      <p:sp>
        <p:nvSpPr>
          <p:cNvPr id="5" name="TextBox 4"/>
          <p:cNvSpPr txBox="1"/>
          <p:nvPr/>
        </p:nvSpPr>
        <p:spPr>
          <a:xfrm>
            <a:off x="5165124" y="1905000"/>
            <a:ext cx="6161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NFC ( Near Field Communication,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근거리 무선 통신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통신대역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13.56MHz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통신속도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424kbit/s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통신거리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0.2m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설정시간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0.1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소비전력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15mA 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957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743200"/>
            <a:ext cx="5037666" cy="3778250"/>
          </a:xfrm>
        </p:spPr>
      </p:pic>
      <p:sp>
        <p:nvSpPr>
          <p:cNvPr id="5" name="TextBox 4"/>
          <p:cNvSpPr txBox="1"/>
          <p:nvPr/>
        </p:nvSpPr>
        <p:spPr>
          <a:xfrm>
            <a:off x="2592925" y="1576857"/>
            <a:ext cx="744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핸드폰 뒷면 케이스에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통신과 전력 공급을 위한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NFC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케이스에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제어와 데이터 통신을 위한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NFC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케이스에 전력 수급을 위한 정류기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83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통신방법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559010"/>
            <a:ext cx="5241259" cy="5031362"/>
          </a:xfrm>
        </p:spPr>
      </p:pic>
    </p:spTree>
    <p:extLst>
      <p:ext uri="{BB962C8B-B14F-4D97-AF65-F5344CB8AC3E}">
        <p14:creationId xmlns:p14="http://schemas.microsoft.com/office/powerpoint/2010/main" val="401752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Cover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원리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전면 디스플레이 뒷면의 자석으로 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홀 센서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이와 맞닿는 위치에 있는 커버의 자석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두 자석이 닿으면 자기장에 의해 커버 닫힘이 인식됨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46390"/>
            <a:ext cx="3653481" cy="2740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799" y="3830595"/>
            <a:ext cx="4934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홀 센서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dirty="0" smtClean="0">
                <a:ea typeface="맑은 고딕" panose="020B0503020000020004" pitchFamily="50" charset="-127"/>
              </a:rPr>
              <a:t>Hall Sensor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자기장의 세기에 따라 전압이 변하는 소자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84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터치 동작 원리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핑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호버링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기술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근접한 손에 의한 미세한 전류 변화를 측정하여 동작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226974"/>
            <a:ext cx="5429250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9212" y="5911222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맑은 고딕" panose="020B0503020000020004" pitchFamily="50" charset="-127"/>
              </a:rPr>
              <a:t>Apple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호버링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제스처 인식 기술 특허 개념도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38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04003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162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HY중고딕</vt:lpstr>
      <vt:lpstr>맑은 고딕</vt:lpstr>
      <vt:lpstr>Arial</vt:lpstr>
      <vt:lpstr>Century Gothic</vt:lpstr>
      <vt:lpstr>Wingdings 3</vt:lpstr>
      <vt:lpstr>줄기</vt:lpstr>
      <vt:lpstr>LED View Cover</vt:lpstr>
      <vt:lpstr>View Cover 란</vt:lpstr>
      <vt:lpstr>LED View Cover 란</vt:lpstr>
      <vt:lpstr>통신기술</vt:lpstr>
      <vt:lpstr>통신방법</vt:lpstr>
      <vt:lpstr>통신방법</vt:lpstr>
      <vt:lpstr>View Cover 동작 원리</vt:lpstr>
      <vt:lpstr>터치 동작 원리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View Cover</dc:title>
  <dc:creator>Administrator</dc:creator>
  <cp:lastModifiedBy>Administrator</cp:lastModifiedBy>
  <cp:revision>9</cp:revision>
  <dcterms:created xsi:type="dcterms:W3CDTF">2016-04-28T06:08:10Z</dcterms:created>
  <dcterms:modified xsi:type="dcterms:W3CDTF">2016-06-23T05:45:02Z</dcterms:modified>
</cp:coreProperties>
</file>