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793789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수면무호흡증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2016-06-23 </a:t>
            </a:r>
            <a:r>
              <a:rPr lang="ko-KR" altLang="en-US" dirty="0"/>
              <a:t>목요일</a:t>
            </a:r>
            <a:endParaRPr lang="en-US" altLang="ko-KR" dirty="0"/>
          </a:p>
          <a:p>
            <a:r>
              <a:rPr lang="ko-KR" altLang="en-US" dirty="0"/>
              <a:t>노 도영  </a:t>
            </a:r>
            <a:r>
              <a:rPr lang="en-US" altLang="ko-KR" dirty="0"/>
              <a:t>rdyoung82@hanmail.net</a:t>
            </a:r>
          </a:p>
          <a:p>
            <a:r>
              <a:rPr lang="ko-KR" altLang="en-US" dirty="0"/>
              <a:t>강남대학교 </a:t>
            </a:r>
            <a:r>
              <a:rPr lang="en-US" altLang="ko-KR" dirty="0"/>
              <a:t>Ubiquitous Computing Laboratory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13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수면무호흡증의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무호흡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코를 통한 호흡이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이상 정지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저호흡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호흡량이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50%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산소포화도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4%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저하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수면무호흡증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+mj-ea"/>
              <a:buAutoNum type="circleNumDbPlain"/>
            </a:pP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무호흡이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시간당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이상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+mj-ea"/>
              <a:buAutoNum type="circleNumDbPlain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7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이상의 수면 중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이상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호흡장애지수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ea typeface="맑은 고딕" panose="020B0503020000020004" pitchFamily="50" charset="-127"/>
              </a:rPr>
              <a:t>RDI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RDI ( Respiratory Disturbance Index, </a:t>
            </a:r>
            <a:r>
              <a:rPr lang="ja-JP" altLang="en-US" sz="2400" dirty="0"/>
              <a:t>呼</a:t>
            </a:r>
            <a:r>
              <a:rPr lang="ja-JP" altLang="en-US" sz="2400" dirty="0" smtClean="0"/>
              <a:t>吸</a:t>
            </a:r>
            <a:r>
              <a:rPr lang="ja-JP" altLang="en-US" sz="2400" dirty="0"/>
              <a:t>障</a:t>
            </a:r>
            <a:r>
              <a:rPr lang="ja-JP" altLang="en-US" sz="2400" dirty="0" smtClean="0"/>
              <a:t>害指数</a:t>
            </a:r>
            <a:r>
              <a:rPr lang="en-US" altLang="ko-KR" sz="2400" dirty="0" smtClean="0"/>
              <a:t> )</a:t>
            </a:r>
          </a:p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무호흡지수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저호흡지수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호흡노력각성지수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+mj-ea"/>
              <a:buAutoNum type="circleNumDbPlain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경증  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5 ~ 15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+mj-ea"/>
              <a:buAutoNum type="circleNumDbPlain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중등도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15 ~ 30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+mj-ea"/>
              <a:buAutoNum type="circleNumDbPlain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중증  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   &gt; 30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66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C00000"/>
                </a:solidFill>
              </a:rPr>
              <a:t>1.</a:t>
            </a:r>
            <a:r>
              <a:rPr lang="en-US" altLang="ko-KR" sz="2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측정값에서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무호흡과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저호흡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호흡각성노력을 구별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1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시간동안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무호흡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저호흡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호흡각성노력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C00000"/>
                </a:solidFill>
              </a:rPr>
              <a:t>2.</a:t>
            </a:r>
            <a:r>
              <a:rPr lang="en-US" altLang="ko-KR" sz="2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호흡장애지수를 계산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RDI = 1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+ 2 +2 = 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C00000"/>
                </a:solidFill>
              </a:rPr>
              <a:t>3.</a:t>
            </a:r>
            <a:r>
              <a:rPr lang="en-US" altLang="ko-KR" sz="20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계산값에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 알림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경증    </a:t>
            </a:r>
            <a:r>
              <a:rPr lang="ja-JP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기록으로만 남김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ja-JP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중등도 </a:t>
            </a:r>
            <a:r>
              <a:rPr lang="ja-JP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기계에서 경고음 발산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중증    </a:t>
            </a:r>
            <a:r>
              <a:rPr lang="ja-JP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기계경고음 및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사전등록된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연락처로 경고문자 보냄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72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87530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168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HY중고딕</vt:lpstr>
      <vt:lpstr>メイリオ</vt:lpstr>
      <vt:lpstr>맑은 고딕</vt:lpstr>
      <vt:lpstr>Arial</vt:lpstr>
      <vt:lpstr>Century Gothic</vt:lpstr>
      <vt:lpstr>Wingdings 3</vt:lpstr>
      <vt:lpstr>줄기</vt:lpstr>
      <vt:lpstr>수면무호흡증</vt:lpstr>
      <vt:lpstr>수면무호흡증의 정의</vt:lpstr>
      <vt:lpstr>호흡장애지수(RDI)</vt:lpstr>
      <vt:lpstr>개발과제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수면무호흡증</dc:title>
  <dc:creator>Administrator</dc:creator>
  <cp:lastModifiedBy>Administrator</cp:lastModifiedBy>
  <cp:revision>5</cp:revision>
  <dcterms:created xsi:type="dcterms:W3CDTF">2016-06-23T05:45:38Z</dcterms:created>
  <dcterms:modified xsi:type="dcterms:W3CDTF">2016-06-23T06:17:06Z</dcterms:modified>
</cp:coreProperties>
</file>