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3"/>
  </p:notesMasterIdLst>
  <p:handoutMasterIdLst>
    <p:handoutMasterId r:id="rId14"/>
  </p:handoutMasterIdLst>
  <p:sldIdLst>
    <p:sldId id="269" r:id="rId2"/>
    <p:sldId id="259" r:id="rId3"/>
    <p:sldId id="260" r:id="rId4"/>
    <p:sldId id="261" r:id="rId5"/>
    <p:sldId id="265" r:id="rId6"/>
    <p:sldId id="264" r:id="rId7"/>
    <p:sldId id="262" r:id="rId8"/>
    <p:sldId id="263" r:id="rId9"/>
    <p:sldId id="268" r:id="rId10"/>
    <p:sldId id="267" r:id="rId11"/>
    <p:sldId id="266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55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2022-06-16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2022-06-16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Point</a:t>
            </a:r>
            <a:r>
              <a:rPr lang="ko-KR" altLang="en-US" dirty="0"/>
              <a:t> </a:t>
            </a:r>
            <a:r>
              <a:rPr lang="en-US" altLang="ko-KR" dirty="0"/>
              <a:t>cloud</a:t>
            </a:r>
            <a:r>
              <a:rPr lang="ko-KR" altLang="en-US" dirty="0"/>
              <a:t> 간략한 설명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2022-06-16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55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향후 계획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2022-06-16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07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2022-06-16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8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Point</a:t>
            </a:r>
            <a:r>
              <a:rPr lang="ko-KR" altLang="en-US" dirty="0"/>
              <a:t> </a:t>
            </a:r>
            <a:r>
              <a:rPr lang="en-US" altLang="ko-KR" dirty="0"/>
              <a:t>cloud</a:t>
            </a:r>
            <a:r>
              <a:rPr lang="ko-KR" altLang="en-US" dirty="0"/>
              <a:t> 간략한 설명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2022-06-16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25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2022-06-16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34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연구배경</a:t>
            </a:r>
            <a:r>
              <a:rPr lang="en-US" altLang="ko-KR" dirty="0"/>
              <a:t>—point cloud </a:t>
            </a:r>
            <a:r>
              <a:rPr lang="ko-KR" altLang="en-US" dirty="0"/>
              <a:t>설명에서 같이 소개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2022-06-16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사용기술 </a:t>
            </a:r>
            <a:r>
              <a:rPr lang="en-US" altLang="ko-KR" dirty="0"/>
              <a:t>1 Deep-flow video inpainting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2022-06-16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8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DFVI </a:t>
            </a:r>
            <a:r>
              <a:rPr lang="ko-KR" altLang="en-US" dirty="0"/>
              <a:t>구조 간략히 설명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2022-06-16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04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V-PCC—patch </a:t>
            </a:r>
            <a:r>
              <a:rPr lang="ko-KR" altLang="en-US" dirty="0"/>
              <a:t>부분 중점 설명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2022-06-16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 기술 기반으로 진행한 연구 소개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2022-06-16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97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연구 결과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2022-06-16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0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2022-06-16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2022-06-16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2022-06-16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2022-06-16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2022-06-16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2022-06-16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2022-06-16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2022-06-16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2022-06-16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2022-06-16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2022-06-16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2022-06-16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5465B9D-2153-EC3C-74C6-6811A4AE083B}"/>
              </a:ext>
            </a:extLst>
          </p:cNvPr>
          <p:cNvSpPr txBox="1">
            <a:spLocks/>
          </p:cNvSpPr>
          <p:nvPr/>
        </p:nvSpPr>
        <p:spPr>
          <a:xfrm>
            <a:off x="5289754" y="639097"/>
            <a:ext cx="6253317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" sz="6000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TITLE</a:t>
            </a:r>
            <a:endParaRPr lang="ko" sz="6000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5F62E9DF-E082-929E-E03D-86FB685950A1}"/>
              </a:ext>
            </a:extLst>
          </p:cNvPr>
          <p:cNvSpPr txBox="1">
            <a:spLocks/>
          </p:cNvSpPr>
          <p:nvPr/>
        </p:nvSpPr>
        <p:spPr>
          <a:xfrm>
            <a:off x="5289753" y="4672739"/>
            <a:ext cx="6269347" cy="10214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종합설계프로젝트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</a:rPr>
              <a:t>1 1</a:t>
            </a: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분반 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조</a:t>
            </a:r>
            <a:endParaRPr 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82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1DB80-3916-22FA-5FE7-467C6FD6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A1817-EC32-44FF-9F00-6F49DA371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20981-3E7B-B143-AC53-25750854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2022-06-16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2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C86B2-4082-BE5E-3C08-203C9B34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9A45B-A616-7C12-57F3-5D09263E2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58FF5-61B1-1AC7-261A-52E4B585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2022-06-16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1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7BDBBA3-A63E-4421-8A69-CDD6FDDF9AAB}"/>
              </a:ext>
            </a:extLst>
          </p:cNvPr>
          <p:cNvSpPr txBox="1"/>
          <p:nvPr/>
        </p:nvSpPr>
        <p:spPr>
          <a:xfrm>
            <a:off x="362857" y="478971"/>
            <a:ext cx="3889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Point cloud?</a:t>
            </a:r>
            <a:endParaRPr lang="ko-KR" altLang="en-US" sz="4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05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237AD72-F858-0245-EC96-5A5E7629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Index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4A88EC-1ACE-9E84-3C5F-AD514C553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AAC48-ABF7-1D02-F916-F3EDE87A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2022-06-16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3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6471E-AEAB-84B4-6F54-6780B892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735B4-9E83-A8B4-5502-90DE77C38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79484-7B51-F759-D845-5A43EED5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2022-06-16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2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89129-8F0A-2007-8E32-5EA2DE14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6F88D-2E9D-FAD7-6985-A13EF0F25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0E848-EED2-29DF-96A8-10BB640A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2022-06-16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4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841C9-E620-C81A-C24C-1F0E2237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9DDA8-08E2-F805-24EE-6A8B26A7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2AA39-8B87-18FD-BAB5-A3375590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2022-06-16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4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20751-19BE-F5F3-1F70-30C39185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153D7-27BB-E107-7C16-F8F58426D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FC6DC-0444-9132-E4F0-A155ADEE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2022-06-16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0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436E5-D191-0727-3C3D-AE5F7383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D48D3-1B7C-0C90-AE56-B84B1CFD8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E4D86-C932-70A1-2E5C-C0FA2395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2022-06-16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2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5D1CF-C05C-1F20-7C41-F3697AC9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88E77-5C15-18EF-1878-DBBBDEC3F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B5D6B-AF53-157C-A987-89EC7ACA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2022-06-16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5991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{6BEF3970-C01D-41E0-8174-94F2AAFFB91D}tf56160789_win32</Template>
  <TotalTime>68</TotalTime>
  <Words>91</Words>
  <Application>Microsoft Office PowerPoint</Application>
  <PresentationFormat>와이드스크린</PresentationFormat>
  <Paragraphs>46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Adobe 고딕 Std B</vt:lpstr>
      <vt:lpstr>맑은 고딕</vt:lpstr>
      <vt:lpstr>맑은 고딕</vt:lpstr>
      <vt:lpstr>Calibri</vt:lpstr>
      <vt:lpstr>1_RetrospectVTI</vt:lpstr>
      <vt:lpstr>PowerPoint 프레젠테이션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김철균</dc:creator>
  <cp:lastModifiedBy>김철균</cp:lastModifiedBy>
  <cp:revision>1</cp:revision>
  <dcterms:created xsi:type="dcterms:W3CDTF">2022-06-16T12:57:47Z</dcterms:created>
  <dcterms:modified xsi:type="dcterms:W3CDTF">2022-06-16T14:05:51Z</dcterms:modified>
</cp:coreProperties>
</file>