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68" r:id="rId17"/>
    <p:sldId id="275" r:id="rId18"/>
    <p:sldId id="276" r:id="rId19"/>
    <p:sldId id="278" r:id="rId20"/>
    <p:sldId id="269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5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2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4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3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4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0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BC16FE-D2BF-42CA-A403-4B92E276CDD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5CC70C-5422-4F48-89B0-5838AD3B8E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8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vlpubs.nist.go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55A-A9F1-0F54-B567-5D8FA279C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906" y="554803"/>
            <a:ext cx="8926188" cy="23011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Security of Data Transmission in Networks by Integrating Error Correction Mechanisms with Advanced Cryptographic Protocols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7BDB3-00C3-46C0-A841-41C1899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02095"/>
            <a:ext cx="12192000" cy="23876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Tanmay Manoj Wani (21BCE5126)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Patel Smit Mineshkumar (21BCE5597)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Khadadiya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Chinkal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Mukeshkumar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(21BCE5548)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Punitha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			</a:t>
            </a:r>
          </a:p>
        </p:txBody>
      </p:sp>
    </p:spTree>
    <p:extLst>
      <p:ext uri="{BB962C8B-B14F-4D97-AF65-F5344CB8AC3E}">
        <p14:creationId xmlns:p14="http://schemas.microsoft.com/office/powerpoint/2010/main" val="171605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29BC-07E3-B4AB-5B23-8F9BF40B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5077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4F5644-66A0-19CC-B134-4589783A8B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0212" y="1997839"/>
            <a:ext cx="114925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 test data files and prepare for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Reed-Solomon coding for error detection and correction.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Encrypt data using AES-GCM or RSA-OAEP.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 and Decoding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Decrypt and decode to recover original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 encryption/decryption time, BER, FER, and overhead. </a:t>
            </a:r>
          </a:p>
        </p:txBody>
      </p:sp>
    </p:spTree>
    <p:extLst>
      <p:ext uri="{BB962C8B-B14F-4D97-AF65-F5344CB8AC3E}">
        <p14:creationId xmlns:p14="http://schemas.microsoft.com/office/powerpoint/2010/main" val="26606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F33F-CBAC-756E-381D-1266EDAD9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0020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1 - Data Preparation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E9F0-51BB-9061-9A84-F07395CF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85696"/>
            <a:ext cx="12192000" cy="550996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test data and simulate real-world conditions for secure transmission.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randomly generated data files (e.g., 0.5GB and 1GB) to simulate large data transfers and assess system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data into a format suitable for applying error correction and encryption protocols.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 Calculation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a checksum using SHA-256 to verify data integrity before and after transmission.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transmission and establish a baseline for detecting errors by comparing the checksum pre- and post-transmission.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20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CE9-7E0B-947B-8FEB-2459D39B0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5414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2 - Error Correction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E96F98-45CD-C43B-45CC-7A646FE0A4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0346" y="1289953"/>
            <a:ext cx="12192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 data integrity by detecting and correcting errors using Reed-Solomon codes.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Steps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with Reed-Solomon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Reed-Solomon codes to add redundancy to the data, which helps detect and correct bit-level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Decoding Process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Decode the received data to correct any errors that occurred during transmission.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 Bit Error Rate (BER) and Frame Error Rate (FER) to measure the system’s error correction effectiveness.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add_reed_solomon_error_correction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encoding and </a:t>
            </a:r>
            <a:r>
              <a:rPr kumimoji="0" lang="en-US" altLang="en-US" sz="160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remove_reed_solomon_error_correction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decoding.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integrity even in noisy transmission environments by correcting corrupted bits before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3626-4337-D7FA-FE1B-9C417F71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69"/>
            <a:ext cx="9144000" cy="6504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3 - Encryption with AES-GCM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5F860E-747E-E883-0C4C-4A2D100456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043731"/>
            <a:ext cx="121920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data with AES-GCM, providing both encryption and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Steps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 Key Generation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 a random 256-bit symmetric key for AES encryption.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GCM 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AES-GCM (Galois/Counter Mode) ensures data confidentiality and integrity by generating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alongside the ciphertext.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Associated Data Authentication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Authenticates associated data to prevent tampering without the need for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aes_gcm_authenticated_encryption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encrypting data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aes_gcm_authenticated_decryption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decryption and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AES-GCM is a fast and secure encryption method ideal for bulk data encryption.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Authentication tag protects against tampering, ensuring the data remains intact during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4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5F99-2CAC-F142-7853-4819499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389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4 - Encryption with RSA-OAEP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F86A98-E55A-C77B-7D53-9F1AA10940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5339" y="838986"/>
            <a:ext cx="1178132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key exchange using RSA with OAEP padding, which adds a layer of protection against certain cryptographic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Steps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 Key Pair Generation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 an RSA key pair (public and private keys) for secure transmission of the AES key.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Encryption with OAEP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Encrypt the AES key with RSA-OAEP (Optimal Asymmetric Encryption Padding) to securely send it to the receiver.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 Process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 the receiver’s end, decrypt the AES key using the RSA private key.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hybrid_encrypt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encrypt the AES key with RSA-OAEP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hybrid_decrypt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decrypt 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Key Exchange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RSA-OAEP allows safe sharing of symmetric keys for AES encryption, combining the strength of asymmetric encryption with the efficiency of symmetric encryption.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Resilience Against Attacks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OAEP padding provides additional security by reducing vulnerability to attacks that target plain RSA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8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28" y="59823"/>
            <a:ext cx="9730241" cy="985330"/>
          </a:xfrm>
        </p:spPr>
        <p:txBody>
          <a:bodyPr/>
          <a:lstStyle/>
          <a:p>
            <a:r>
              <a:rPr lang="en-IN" dirty="0"/>
              <a:t>Reed-Solomon 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70" y="1187868"/>
            <a:ext cx="11741921" cy="5084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Objectives</a:t>
            </a:r>
            <a:r>
              <a:rPr lang="en-IN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IN" sz="1600" dirty="0"/>
              <a:t>Ensure reliable data transmission over noisy or unreliable channels.</a:t>
            </a:r>
          </a:p>
          <a:p>
            <a:pPr>
              <a:buFont typeface="Wingdings" pitchFamily="2" charset="2"/>
              <a:buChar char="§"/>
            </a:pPr>
            <a:r>
              <a:rPr lang="en-IN" sz="1600" dirty="0"/>
              <a:t>Correct burst errors and recover original data with minimal loss.</a:t>
            </a:r>
          </a:p>
          <a:p>
            <a:pPr>
              <a:buFont typeface="Wingdings" pitchFamily="2" charset="2"/>
              <a:buChar char="§"/>
            </a:pPr>
            <a:r>
              <a:rPr lang="en-IN" sz="1600" dirty="0"/>
              <a:t>Enhance data integrity in digital communication and storage systems.</a:t>
            </a:r>
          </a:p>
          <a:p>
            <a:r>
              <a:rPr lang="en-IN" b="1" dirty="0"/>
              <a:t>Key Steps</a:t>
            </a:r>
            <a:r>
              <a:rPr lang="en-IN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1300" b="1" dirty="0"/>
              <a:t>Encoding</a:t>
            </a:r>
            <a:r>
              <a:rPr lang="en-US" sz="13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Represent data as polynomials over a finite field (Galois Field).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Compute and append parity symbols to the data using polynomial division.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/>
              <a:t>Transmission</a:t>
            </a:r>
            <a:r>
              <a:rPr lang="en-US" sz="16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Send the encoded message, including data and parity symbols.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/>
              <a:t>Decoding</a:t>
            </a:r>
            <a:r>
              <a:rPr lang="en-US" sz="16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Detect and locate errors in the received message.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Correct errors using algorithms like </a:t>
            </a:r>
            <a:r>
              <a:rPr lang="en-US" sz="1400" dirty="0" err="1"/>
              <a:t>Berlekamp</a:t>
            </a:r>
            <a:r>
              <a:rPr lang="en-US" sz="1400" dirty="0"/>
              <a:t>-Massey or Euclidean.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/>
              <a:t>Error Correction</a:t>
            </a:r>
            <a:r>
              <a:rPr lang="en-US" sz="16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Replace corrupted symbols with corrected values to reconstruct the original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2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FA97-2EE0-E46F-E87C-7DF43AB4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8242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Overview and Initial Metrics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A302-3A72-605C-B7AE-C8F50BCD77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120676"/>
            <a:ext cx="12192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Python, with three main scripts handling RSA-OAEP, AES-GCM encryption, and Reed-Solomon error correction.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Randomly generated data files of 0.5GB and 1GB to simulate large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error correction implemented on sample data to measure system performance.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network conditions include intentional data corruption to test the effectiveness of error correction.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Time taken to encrypt data using both AES-GCM and RSA-OAEP.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Time to decrypt and verify data integrity.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Bytes added by Reed-Solomon coding and encryption for each method.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64048-57FA-3007-CA42-F40A3F4A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4898457"/>
            <a:ext cx="10240804" cy="18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49ED-2D59-B3B1-7AFA-7FCDC096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Output for different data-size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3EB8-57C3-3E51-1F8A-A39FE60D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2MB data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29CB-52D3-5282-8950-525E6623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12" y="2182405"/>
            <a:ext cx="4363059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93881-1490-83F9-7E67-171D6568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101430"/>
            <a:ext cx="4620270" cy="3848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A0C45-56E2-6586-E9CE-2474354A21C8}"/>
              </a:ext>
            </a:extLst>
          </p:cNvPr>
          <p:cNvSpPr txBox="1"/>
          <p:nvPr/>
        </p:nvSpPr>
        <p:spPr>
          <a:xfrm>
            <a:off x="2008107" y="5879542"/>
            <a:ext cx="25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RS,AES&amp;RSA-OAEP Script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9A454-CCFD-7F69-3CD8-543176DCC122}"/>
              </a:ext>
            </a:extLst>
          </p:cNvPr>
          <p:cNvSpPr txBox="1"/>
          <p:nvPr/>
        </p:nvSpPr>
        <p:spPr>
          <a:xfrm>
            <a:off x="7315201" y="5891208"/>
            <a:ext cx="198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RS,AES-GCM Script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87119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7A969-5904-C5A6-AE44-4627CFBF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376969"/>
            <a:ext cx="10515600" cy="4351338"/>
          </a:xfrm>
        </p:spPr>
        <p:txBody>
          <a:bodyPr/>
          <a:lstStyle/>
          <a:p>
            <a:r>
              <a:rPr lang="en-US" dirty="0"/>
              <a:t>512KB data </a:t>
            </a:r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0912D-3409-ED6A-924F-32C5A8A13AFD}"/>
              </a:ext>
            </a:extLst>
          </p:cNvPr>
          <p:cNvSpPr txBox="1"/>
          <p:nvPr/>
        </p:nvSpPr>
        <p:spPr>
          <a:xfrm>
            <a:off x="1692667" y="49616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RS,AES&amp;RSA-OAEP Script</a:t>
            </a:r>
            <a:endParaRPr lang="en-IN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D2B5-22D0-5FE8-6C2F-A6F8FBFF4E63}"/>
              </a:ext>
            </a:extLst>
          </p:cNvPr>
          <p:cNvSpPr txBox="1"/>
          <p:nvPr/>
        </p:nvSpPr>
        <p:spPr>
          <a:xfrm>
            <a:off x="7302357" y="49616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RS,AES-GCM Script</a:t>
            </a:r>
            <a:endParaRPr lang="en-IN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0E819B-522E-DEC9-593C-91D75B24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96" y="1341595"/>
            <a:ext cx="4401164" cy="36200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E4DEC-8EED-C6FB-BCA0-60F094BB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2" y="1274911"/>
            <a:ext cx="482984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FEEC-2DA3-8910-7DEA-8042956B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5DC997-54F2-B85F-149F-76742EFB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376969"/>
            <a:ext cx="10515600" cy="4351338"/>
          </a:xfrm>
        </p:spPr>
        <p:txBody>
          <a:bodyPr/>
          <a:lstStyle/>
          <a:p>
            <a:r>
              <a:rPr lang="en-US" dirty="0"/>
              <a:t>256KB data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62A31-53C8-42EB-9F17-8075A399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22" y="1341595"/>
            <a:ext cx="4801270" cy="3620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81649A-E58F-10EB-589E-14ED6FDA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04" y="1341595"/>
            <a:ext cx="4363059" cy="3620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B93898-A59A-B456-BD3B-D7F08DB39BC5}"/>
              </a:ext>
            </a:extLst>
          </p:cNvPr>
          <p:cNvSpPr txBox="1"/>
          <p:nvPr/>
        </p:nvSpPr>
        <p:spPr>
          <a:xfrm>
            <a:off x="1692667" y="49616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RS,AES&amp;RSA-OAEP Script</a:t>
            </a:r>
            <a:endParaRPr lang="en-IN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FC25D-4018-6E01-CE0D-6916DEBF72C6}"/>
              </a:ext>
            </a:extLst>
          </p:cNvPr>
          <p:cNvSpPr txBox="1"/>
          <p:nvPr/>
        </p:nvSpPr>
        <p:spPr>
          <a:xfrm>
            <a:off x="7302357" y="49616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RS,AES-GCM Script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1999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D609-1582-814D-85DB-57C9D173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Approval Proof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36FB3-CE59-9929-4792-EABF4D22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468"/>
            <a:ext cx="12192000" cy="25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9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F1F-8F24-FCB8-869A-709FA4BB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20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- Bit Error Rate (BER) and Frame Error Rate (FER) Analysis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DAEAEB-587A-C68D-1D59-47677AF144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" y="1683619"/>
            <a:ext cx="12192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Assess error correction efficiency using Reed-Solomon codes with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(BER)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rate of individual bit errors; lower BER indicates effective error correction.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 Error Rate (FER)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rate of entire frames with errors; reduced FER improves data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Reed-Solomon with AES-GCM achieves lower BER and FER, enhancing data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computational cost due to the dual-layer processing of error correction and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Reed-Solomon + AES-GCM is more suitable for applications needing high data integrity despite a slight performance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3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8069-41FD-B932-6422-CC97996CF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81070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- Overhead, Latency, and Findings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5FA9E-2434-7A06-6074-082850EF41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545564"/>
            <a:ext cx="12192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 performance impacts, including latency and computational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Bytes added due to error correction and encryption. Reed-Solomon increases data size for error correction but improves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Time delay introduced due to combined encryption and error correction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AES-GCM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 latency, suitable for real-time applications, though it has slightly higher overhead.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RSA-OAEP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Adds more latency but offers secure key management for cases requiring asymmetric encryption.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AES-GCM + Reed-Solomon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Ideal for high-speed, reliable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RSA-OAEP + Reed-Solomon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Effective for scenarios needing secure key exchange with added resilience.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methods show potential, with AES-GCM preferred for efficiency and RSA-OAEP for secure key distribution, each balancing security and performance differently.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3501-C3B2-125C-D405-B3A12E6C8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9917"/>
            <a:ext cx="12264272" cy="73193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725CF55-E718-FC70-F612-F4D14765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6" y="937334"/>
            <a:ext cx="121920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B.A.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McGraw-Hill, 2007.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Stallings, W.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Pearson,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Couvreur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Lequesne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"On the Security of Subspace Subcodes of Reed–Solomon Codes for Public Key Encryption."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Information Theory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68, no. 1, 2021.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Purwanto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"Optimization of Data Security System Control with CRC (Cyclic Redundancy Check) Algorithm."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Budapest International Research and Critics Institute-Journal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4, no. 3,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Z., Yin, L., Pei, Y., Lu, J.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CodeHop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Physical Layer Error Correction and Encryption with LDPC-Based Code Hopping."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 China Information Sciences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59,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Dener, M., Bay, O.F.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TeenySec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New Data Link Layer Security Protocol for WSNs."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Communication Networks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9,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Bertino, E. "Data Security and Privacy Concepts."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COMPSAC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2016. doi:10.1109/COMPSAC.2016.89.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.Reed-Solomon Codes and Applications.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National Institute of Standards and 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.RSA Laboratories.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Public-Key Cryptography Standards (PKCS) #1 v2.2: RSA Cryptography Specifications.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.National Institute of Standards and Technology (NIST).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for Block Cipher Modes of Operation: Galois/Counter Mode (GCM) and GMAC.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NIST Special Publication 800-38D, 2007.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4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F9BD-6F61-F2C3-2CC9-6C700353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6153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Importance of Secure Data Transmission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4A5F85-7C2A-E129-EEE1-6C8062E620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996" y="1225485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Role of Data Transmission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Vital in sectors like finance, healthcare, government, and entertainment.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applications such as secure messaging, video streaming, and remote data access.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Network Communication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Susceptibility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can become corrupted due to noise, interference, or network issues.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Sensitive data is at risk of interception, unauthorized access, and tampering during transmission.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for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need for solutions that ensure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(accuracy)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(protection against unauthorized access).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5169-2F19-43F0-1DD1-9050EEEB0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88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Project Overview and Goals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5B4F1-2D15-9D88-F77B-15D8AEA661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226755"/>
            <a:ext cx="121920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Reed-Solomon error correction with AES-GCM and RSA encryption protocols to create a secure data transmission model.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error correction to detect and fix errors, improving reliability.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encryption to protect data from unauthorized access.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Achieve a balance between security, overhead, and latency.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provide a high-security solution suitable for small scale networks such as ZigBee Network or Intranet networks.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0BD6-E815-E84D-8790-275A603CA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643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E7D68-FF8E-FBD0-C5BA-CB59D5ED8F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0"/>
            <a:ext cx="12192000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Vulnerability in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transmitted over networks is susceptible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noise, interference)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interception, unauthorized access).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Existing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current approaches focus on either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alone, which can leave data exposed to integrity or security issues.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Single-layer solutions often struggle to balance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higher latency or computational overhead.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aforementioned problems are the source for our problem statement: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Design a hybrid model to enhance data transmission security and integrity by combining error correction and cryptographic protocols for smaller networks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2F58-E53D-BB09-C8B7-60F910335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8242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50F7F-3B71-E1EA-6594-1F834D9177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700232"/>
            <a:ext cx="12192000" cy="592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Enhance Data Integrity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Reed-Solomon codes to detect and correct transmission errors, ensuring the accuracy and completeness of data.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Strengthen Data Confidentiality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cryptographic protocols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AES-GCM for secure data encryption and RSA-OAEP for key management, protecting data from unauthorized access.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Optimize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evaluating encryption/decryption time, Bit Error Rate (BER), Frame Error Rate (FER), and computational overhead.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4: Develop a Scalable Security Model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hybrid system adaptable for diverse applications (e.g., finance, healthcare, satellite communications) where data security and reliability are critical.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31D0-9756-626E-4917-27E8AEF7C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27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-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499E53-0840-01F3-2156-30B3B2041E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795575"/>
            <a:ext cx="12192000" cy="590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for Data 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secure data transmission.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with Reed-Solomon Codes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Reed-Solomon codes add redundancy to the data, allowing for detection and correction of transmission errors, thereby enhancing data integrity.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Using Advanced Cryptographic Protocols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(Advanced Encryption Standard)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widely used symmetric encryption algorithm that provides data confidentiality.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GCM (Galois/Counter Mode)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encryption mode that combines counter mode for encryption with the Galois field-based message authentication for integrity and authenticity.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AES-GCM provides both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single pass, making it efficient and secure for data transmission.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(Rivest–Shamir–Adleman)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public-key encryption algorithm used for secure data transmission.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OAEP (Optimal Asymmetric Encryption Padding)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padding scheme used with RSA that enhances its security by preventing certain cryptographic attacks.</a:t>
            </a: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RSA-OAEP is widely used in secure data transmission protocols as it provides enhanced security against chosen-ciphertext attacks by adding randomness and structure to the plaintext before encryption.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3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D426-87AA-9CF7-A9DD-D22E1B30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5" y="705743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first encoded with Reed-Solomon for error correction, then encrypted with AES or RSA protocols before transmission.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receiver’s end, data is decrypted and decoded to correct any errors that may have occurred.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Proposed 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Achieves a high level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combining the strengths of error correction and encryption.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robust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solution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secure data transmission in error-prone and high-security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65B9-DEBC-DA5F-6D99-D7D423B5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402" y="2"/>
            <a:ext cx="12333402" cy="76357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544D9-E064-2040-18C0-D1FDB344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72264" y="1216402"/>
            <a:ext cx="15136526" cy="598130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5524D0-734D-4336-953F-8A620B45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0652"/>
            <a:ext cx="12191999" cy="58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42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2222</Words>
  <Application>Microsoft Office PowerPoint</Application>
  <PresentationFormat>Widescreen</PresentationFormat>
  <Paragraphs>262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Retrospect</vt:lpstr>
      <vt:lpstr>Enhancing the Security of Data Transmission in Networks by Integrating Error Correction Mechanisms with Advanced Cryptographic Protocols</vt:lpstr>
      <vt:lpstr>Guide Approval Proof</vt:lpstr>
      <vt:lpstr>Introduction - Importance of Secure Data Transmission</vt:lpstr>
      <vt:lpstr>Introduction - Project Overview and Goals</vt:lpstr>
      <vt:lpstr>Problem Statement</vt:lpstr>
      <vt:lpstr>Research Objectives</vt:lpstr>
      <vt:lpstr>Proposed System - Introduction</vt:lpstr>
      <vt:lpstr>PowerPoint Presentation</vt:lpstr>
      <vt:lpstr>Proposed System Diagram</vt:lpstr>
      <vt:lpstr>List of Modules</vt:lpstr>
      <vt:lpstr>Module 1 - Data Preparation </vt:lpstr>
      <vt:lpstr>Module 2 - Error Correction</vt:lpstr>
      <vt:lpstr>Module 3 - Encryption with AES-GCM</vt:lpstr>
      <vt:lpstr>Module 4 - Encryption with RSA-OAEP</vt:lpstr>
      <vt:lpstr>Reed-Solomon Error Correction</vt:lpstr>
      <vt:lpstr>Implementation Overview and Initial Metrics</vt:lpstr>
      <vt:lpstr>Result Output for different data-size</vt:lpstr>
      <vt:lpstr>PowerPoint Presentation</vt:lpstr>
      <vt:lpstr>PowerPoint Presentation</vt:lpstr>
      <vt:lpstr>Error Correction - Bit Error Rate (BER) and Frame Error Rate (FER) Analysis</vt:lpstr>
      <vt:lpstr>Performance Analysis - Overhead, Latency, and Findings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the Security of Data Transmission in Networks by Integrating Error Correction Mechanisms with Advanced Cryptographic Protocols</dc:title>
  <dc:creator>Smit Mineshkumar Patel</dc:creator>
  <cp:lastModifiedBy>Tanmay Wani</cp:lastModifiedBy>
  <cp:revision>22</cp:revision>
  <dcterms:created xsi:type="dcterms:W3CDTF">2024-11-05T03:58:46Z</dcterms:created>
  <dcterms:modified xsi:type="dcterms:W3CDTF">2024-11-21T04:12:25Z</dcterms:modified>
</cp:coreProperties>
</file>