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4C3F-4265-4629-BEE1-B0E070BE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54E50-A5BE-4FA5-8F82-587A3120A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D575-0F4D-43FD-B5A6-0712972C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8AF2-7B38-4FC4-8771-4459EBFC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7026-6F68-4478-B4B4-DFCD089E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46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1E5-6E83-49D2-B476-141F4C1A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EF914-898D-4A5A-9E87-146111739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5489-8A52-4F1C-8228-63FFD27A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2459-B886-48A9-B625-5A349D3A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7CBF-95EF-4844-9379-1E1E06DF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272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F5A29-AAF0-4ADD-88AA-08EABFC7C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DB283-3541-4EAD-AD81-A5161B513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3166-1807-46B7-AB82-B2755093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5D82-1502-4AE5-9AFB-1113114A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8CF1-22D5-4CB4-9F89-74079B8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558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96AF-DE0C-4DCC-B9EB-FE3CE443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320A-7688-4566-AAE4-342E228D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E6AB-62B8-4A83-8E83-67E01523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ABACA-6F73-4E3D-B3F8-E30171E3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4765-D5AB-4DFC-82D8-DFE2E4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076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ACC-C0EB-4435-B13E-0BA2CE6D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D403-356A-4FB8-BB24-E70CBDD6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D772-3AC0-43F4-A6BA-CC458A67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8CCB-8F98-4447-860F-6D4C2EBE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3EB3-E905-432A-997D-BD680C9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760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432D-3070-41DE-9230-62E59F83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A215-C4A5-496B-9762-5D5A5C18D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73B60-9B97-4AE8-AD15-7CC5B0CB3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BE1D7-7A30-4684-928B-8B5ECB27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5ADA-9A45-47F0-800D-B082FCDA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FA128-CA85-41FA-9D8B-B4821019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39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F705-F5D9-4D91-BA94-5AB51123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A6DC-06DD-49B2-BFB7-E44D9CDA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0D641-F5FD-42B7-A338-86B25BFC7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08158-0162-4952-BC52-DDAE45047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62CB3-CE31-4438-BB0B-87E6C6527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33E44-5DED-4F5D-B1FB-FBD62FC6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22171-8043-4B11-898F-D7515F4D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ACCEF-B3AF-4EBD-AD12-88B73D8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24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CD18-CF99-4B34-A3B1-308653D8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BEEDD-86A5-4319-90FF-FA74BDB5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D246-EF28-4198-8278-885975AF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BBD7E-A54E-4682-9C90-A65E5FC0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723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B3BF8-96FE-4531-9115-53A02B5D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7B5C3-ECC7-47A6-9D3D-F33CEA5E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A30A-C60E-44CB-96C8-185F159A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3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5110-D905-48A5-B78C-13F39DF9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20A2-07FE-4050-A5DE-36478190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B751-8F22-42CE-82E2-58E1DED9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1E16-C0FF-4B52-8B85-F28072B1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3088-5131-4E3C-8AA1-CC64B59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1E25E-CAC1-4F65-B470-7058DAC3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108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C9AD-8473-41C6-8554-1D1E2F3D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7EAE7-BE3A-40B5-BE18-8D5C9D679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FFB-F0C3-4FB6-B338-B0553782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9300-1E1C-4AC2-A963-5DFD6D08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29D7-5393-45F9-8C42-98E826B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AE3CE-B859-45C4-892F-9E995775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613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B7EF6-4D2B-47CB-B847-54C1C278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B4159-95A6-442C-8288-2C887ABE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E5CD-98F8-4E3C-917C-F3E61954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D034-ECB7-4B87-B6DE-79EB322C2D09}" type="datetimeFigureOut">
              <a:rPr lang="en-IE" smtClean="0"/>
              <a:t>17/02/2022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52A2-FF45-409C-8D70-BB6643DDE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B3A8-20D1-4D9A-8334-C8DA633EB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9097-98A1-42D8-9FAA-28DBED043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41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36C5D6-5555-418C-96F6-9E1FA2617EC9}"/>
              </a:ext>
            </a:extLst>
          </p:cNvPr>
          <p:cNvSpPr/>
          <p:nvPr/>
        </p:nvSpPr>
        <p:spPr>
          <a:xfrm>
            <a:off x="9583387" y="1033153"/>
            <a:ext cx="1365662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Linux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356058-F006-4CBA-80E1-5B16DA5D2E2C}"/>
              </a:ext>
            </a:extLst>
          </p:cNvPr>
          <p:cNvSpPr/>
          <p:nvPr/>
        </p:nvSpPr>
        <p:spPr>
          <a:xfrm>
            <a:off x="9583387" y="3109356"/>
            <a:ext cx="1365662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Windows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E76BB-9AED-4519-B9B0-50E2300797E0}"/>
              </a:ext>
            </a:extLst>
          </p:cNvPr>
          <p:cNvCxnSpPr/>
          <p:nvPr/>
        </p:nvCxnSpPr>
        <p:spPr>
          <a:xfrm>
            <a:off x="8609610" y="522514"/>
            <a:ext cx="0" cy="547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62055CD-38DF-43F7-80C9-50AD434656FB}"/>
              </a:ext>
            </a:extLst>
          </p:cNvPr>
          <p:cNvSpPr/>
          <p:nvPr/>
        </p:nvSpPr>
        <p:spPr>
          <a:xfrm>
            <a:off x="6096000" y="1033153"/>
            <a:ext cx="1397330" cy="68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9711D-3084-4FE7-9BD8-177AE12F23EF}"/>
              </a:ext>
            </a:extLst>
          </p:cNvPr>
          <p:cNvSpPr/>
          <p:nvPr/>
        </p:nvSpPr>
        <p:spPr>
          <a:xfrm>
            <a:off x="6096000" y="2196935"/>
            <a:ext cx="1397330" cy="68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1A7025-952D-4FB3-AE0C-68D5FA271BFE}"/>
              </a:ext>
            </a:extLst>
          </p:cNvPr>
          <p:cNvSpPr/>
          <p:nvPr/>
        </p:nvSpPr>
        <p:spPr>
          <a:xfrm>
            <a:off x="6096000" y="3346862"/>
            <a:ext cx="1397330" cy="68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Connectivity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DDEF7-E3CD-4E5A-923B-6FFA1E73D8A3}"/>
              </a:ext>
            </a:extLst>
          </p:cNvPr>
          <p:cNvSpPr/>
          <p:nvPr/>
        </p:nvSpPr>
        <p:spPr>
          <a:xfrm>
            <a:off x="6096000" y="4504706"/>
            <a:ext cx="1397330" cy="68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Secure 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8441E-5161-4238-91B5-386866D81917}"/>
              </a:ext>
            </a:extLst>
          </p:cNvPr>
          <p:cNvSpPr txBox="1"/>
          <p:nvPr/>
        </p:nvSpPr>
        <p:spPr>
          <a:xfrm>
            <a:off x="9334005" y="380010"/>
            <a:ext cx="14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Existing 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C37E3-8028-41BD-8376-9C59AF63CD37}"/>
              </a:ext>
            </a:extLst>
          </p:cNvPr>
          <p:cNvSpPr txBox="1"/>
          <p:nvPr/>
        </p:nvSpPr>
        <p:spPr>
          <a:xfrm>
            <a:off x="5783283" y="564676"/>
            <a:ext cx="21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Platform abstractions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A4BB0-916C-4707-AE11-83CC904BC577}"/>
              </a:ext>
            </a:extLst>
          </p:cNvPr>
          <p:cNvSpPr/>
          <p:nvPr/>
        </p:nvSpPr>
        <p:spPr>
          <a:xfrm>
            <a:off x="295901" y="2541319"/>
            <a:ext cx="1397327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IOT</a:t>
            </a:r>
          </a:p>
          <a:p>
            <a:pPr algn="ctr"/>
            <a:r>
              <a:rPr lang="en-IE" dirty="0"/>
              <a:t>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6738E-29EC-4FE5-A84F-7BDC9D130C0B}"/>
              </a:ext>
            </a:extLst>
          </p:cNvPr>
          <p:cNvSpPr/>
          <p:nvPr/>
        </p:nvSpPr>
        <p:spPr>
          <a:xfrm>
            <a:off x="2950031" y="2541319"/>
            <a:ext cx="1397327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EEB93-DB57-468B-AFF0-D362B864921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693228" y="3164774"/>
            <a:ext cx="12568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C61606-6333-4147-B13A-58B4CA2D76F6}"/>
              </a:ext>
            </a:extLst>
          </p:cNvPr>
          <p:cNvSpPr txBox="1"/>
          <p:nvPr/>
        </p:nvSpPr>
        <p:spPr>
          <a:xfrm>
            <a:off x="2045776" y="28857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APIs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C9B7F8-8F22-4CEC-AAE9-A4D44CA645F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347358" y="1377538"/>
            <a:ext cx="1748642" cy="178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B50C4E-E593-4A0F-9D8D-512B561B851B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4347358" y="2541320"/>
            <a:ext cx="1748642" cy="6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78CFC4-7BA8-4481-B15C-E719B8DDD49E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4347358" y="3164774"/>
            <a:ext cx="1748642" cy="5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57780C-C5C9-4A03-9AD6-0B937CF09362}"/>
              </a:ext>
            </a:extLst>
          </p:cNvPr>
          <p:cNvCxnSpPr>
            <a:cxnSpLocks/>
          </p:cNvCxnSpPr>
          <p:nvPr/>
        </p:nvCxnSpPr>
        <p:spPr>
          <a:xfrm>
            <a:off x="4308118" y="3140316"/>
            <a:ext cx="1827121" cy="17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der beek</dc:creator>
  <cp:lastModifiedBy>wouter van der beek</cp:lastModifiedBy>
  <cp:revision>2</cp:revision>
  <dcterms:created xsi:type="dcterms:W3CDTF">2021-09-21T14:05:13Z</dcterms:created>
  <dcterms:modified xsi:type="dcterms:W3CDTF">2022-02-17T17:03:13Z</dcterms:modified>
</cp:coreProperties>
</file>