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7841-95C5-0A9D-D411-A783E862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D24A-FC1C-07DF-A1C6-F08B6F31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BC82-12DA-4C89-4CD1-6F36EB8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6D25-293B-30E8-356B-2C097F4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988F-FF1B-9248-B2AD-8DB0BE4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40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153-2873-80DC-107F-7CF3C95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1EFF-3BAB-33F3-C4AA-79016EA8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ACCA-FAE0-C7CD-1142-EDAC656A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E581-3A5E-F2B2-5858-12C2370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962F-40D8-DC85-79B2-80387A70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845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9A808-48EA-1075-AE50-A8356DAD5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8F1A-7B14-D9B6-0835-B1F9C285C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9F90-D99C-B3DA-25B4-547F974B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699B-2BC3-33A4-07E1-1D3CEF54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AFFF-CD38-9443-C55D-0F1E3933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8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B64A-FABE-98FA-D57D-0F59B7E0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3665-D969-9EBE-E228-CAF90CB9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0A1D-C6FF-A13F-8192-5447C71F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D235-9946-2499-3667-22087D77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E650-66CE-8685-F928-4BCC1F3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02E-5B87-62E6-0E65-B754A855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C46F-190D-17AB-9D1D-A6C1BDBE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6EA6-7F96-3F57-F2DE-C5C2C133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11FF-86AB-B9B6-D5B2-58C5D17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5ED1-25FC-9BB6-CCF9-D4C802A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3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60D-F5AA-8BAE-CE2A-BDDED8A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0538-E1C9-618B-E21E-59F1C13E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0DF7-ADBA-9470-1451-2C0CA704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AE70-9824-B43E-7B65-A83AB88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497C-58CF-4A5B-FAFC-0774F5EA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38B1-45CD-96F3-BFC5-46AC593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93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B303-F043-CC47-D46C-BC34293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3389-24F1-C779-4172-129E6396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861E-BCF2-98A5-A143-0A5FF28E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54BFB-163A-0162-A943-80B37F2A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D86C-2EB3-9FFD-C8A7-5D9EC585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DAD5-0ACB-2E3E-6703-D0F1D32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C406-815F-A5F8-D2DA-69E73741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38E5-4438-3834-D642-0BAFAA0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CBDC-C405-8DFA-6379-217B54CF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73D8A-D54A-8EDF-D270-935AE56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71D9-94C8-32E7-C1A1-B691E38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7216-466D-CAD4-B4EB-766B4100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522BB-282A-5B71-4F0A-EDEC878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5D766-478D-AFD5-406D-55A4C87A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A679-3EE0-D40F-1EDF-410C765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8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20CD-63FF-AB81-577D-142949F2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0C47-13EE-82E7-4306-22E4CE5A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A18-BF2D-1B3A-D9EA-66F002F6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A6D81-FE5F-065B-7401-368DACE5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D94-66AC-CD5D-E4C6-34BCDEB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9503-5155-6AD2-8AF4-79942E8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1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683-32CF-446A-4376-792724D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568A-6632-B6FF-28E8-F404C67C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E551-5635-EEB7-B821-1B6CED75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00EC-CF9E-BFA8-5AB4-F25067D8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AB05-598D-C619-D95D-5F56214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7344-BD89-1FBA-C1DD-582D1AB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8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BC7A-B1F1-C7F1-AECE-21E72FFD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8AE3-A44C-A6BE-39D1-A9B8DA98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76FB-AFA3-E3AE-C36B-5ECF1927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4670-4160-4E32-8EBF-B0967269D583}" type="datetimeFigureOut">
              <a:rPr lang="en-IE" smtClean="0"/>
              <a:t>08/11/2022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C94E-1A51-6E7E-3238-BA18DA96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94ED-7B0B-89F0-B120-770AAEADD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685260-35F5-6233-6135-B79DD2C35BDA}"/>
              </a:ext>
            </a:extLst>
          </p:cNvPr>
          <p:cNvSpPr/>
          <p:nvPr/>
        </p:nvSpPr>
        <p:spPr>
          <a:xfrm>
            <a:off x="5083628" y="2305597"/>
            <a:ext cx="2024743" cy="176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</a:t>
            </a:r>
          </a:p>
          <a:p>
            <a:pPr algn="ctr"/>
            <a:r>
              <a:rPr lang="en-IE" dirty="0"/>
              <a:t>IoT -router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CD2E36-605F-94E1-B9AD-35F06DDF51B9}"/>
              </a:ext>
            </a:extLst>
          </p:cNvPr>
          <p:cNvSpPr/>
          <p:nvPr/>
        </p:nvSpPr>
        <p:spPr>
          <a:xfrm>
            <a:off x="8791303" y="1658983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IoT-1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4C3EF-39A2-CF2B-8C34-27B04526BE6C}"/>
              </a:ext>
            </a:extLst>
          </p:cNvPr>
          <p:cNvSpPr/>
          <p:nvPr/>
        </p:nvSpPr>
        <p:spPr>
          <a:xfrm>
            <a:off x="8791303" y="3768636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IoT-2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51B2FA-308B-A9A8-23F2-A663D5C159D8}"/>
              </a:ext>
            </a:extLst>
          </p:cNvPr>
          <p:cNvSpPr/>
          <p:nvPr/>
        </p:nvSpPr>
        <p:spPr>
          <a:xfrm>
            <a:off x="1180010" y="1815739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KNX TP</a:t>
            </a:r>
            <a:endParaRPr lang="en-IE" dirty="0"/>
          </a:p>
          <a:p>
            <a:pPr algn="ctr"/>
            <a:r>
              <a:rPr lang="en-IE" dirty="0"/>
              <a:t>Device TP-1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C5166-2917-FE00-F793-CF14394FF197}"/>
              </a:ext>
            </a:extLst>
          </p:cNvPr>
          <p:cNvSpPr/>
          <p:nvPr/>
        </p:nvSpPr>
        <p:spPr>
          <a:xfrm>
            <a:off x="1180010" y="3768636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IP</a:t>
            </a:r>
          </a:p>
          <a:p>
            <a:pPr algn="ctr"/>
            <a:r>
              <a:rPr lang="en-IE" dirty="0"/>
              <a:t>Device IP-1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8E54B3-DD2C-11D6-3173-7D86F730C8A9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3400696" y="2292533"/>
            <a:ext cx="1682932" cy="894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CE9434-A770-ED1F-6C0B-53749F17DD8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00696" y="3187340"/>
            <a:ext cx="1682932" cy="1058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8E1842-9B37-0377-333A-19884179DDC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108371" y="2135777"/>
            <a:ext cx="1682932" cy="10515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AFDE3-9158-13CB-834B-AD70CDA4C73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108371" y="3187340"/>
            <a:ext cx="1682932" cy="10580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beek</dc:creator>
  <cp:lastModifiedBy>wouter van der beek</cp:lastModifiedBy>
  <cp:revision>4</cp:revision>
  <dcterms:created xsi:type="dcterms:W3CDTF">2022-09-06T08:36:40Z</dcterms:created>
  <dcterms:modified xsi:type="dcterms:W3CDTF">2022-11-08T09:42:59Z</dcterms:modified>
</cp:coreProperties>
</file>