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67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7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07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76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5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20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6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9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84A6-9D7C-45D2-82BD-0C6B462CAA0B}" type="datetimeFigureOut">
              <a:rPr lang="es-ES" smtClean="0"/>
              <a:t>24/12/2018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54AC-C704-4EF3-840C-829527F9F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20462" y="3255135"/>
            <a:ext cx="5743978" cy="114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654929" y="1811090"/>
            <a:ext cx="953037" cy="476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KNX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1307201" y="3477295"/>
            <a:ext cx="1648495" cy="7598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bdsd.sock</a:t>
            </a:r>
            <a:endParaRPr lang="es-ES" dirty="0"/>
          </a:p>
        </p:txBody>
      </p:sp>
      <p:cxnSp>
        <p:nvCxnSpPr>
          <p:cNvPr id="9" name="Conector recto de flecha 8"/>
          <p:cNvCxnSpPr>
            <a:stCxn id="5" idx="2"/>
            <a:endCxn id="6" idx="0"/>
          </p:cNvCxnSpPr>
          <p:nvPr/>
        </p:nvCxnSpPr>
        <p:spPr>
          <a:xfrm>
            <a:off x="2131448" y="2287608"/>
            <a:ext cx="1" cy="1189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673697" y="3477295"/>
            <a:ext cx="1648495" cy="7598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bdsd.mqtt</a:t>
            </a:r>
            <a:endParaRPr lang="es-ES" dirty="0"/>
          </a:p>
        </p:txBody>
      </p:sp>
      <p:cxnSp>
        <p:nvCxnSpPr>
          <p:cNvPr id="12" name="Conector recto de flecha 11"/>
          <p:cNvCxnSpPr>
            <a:stCxn id="10" idx="2"/>
            <a:endCxn id="6" idx="6"/>
          </p:cNvCxnSpPr>
          <p:nvPr/>
        </p:nvCxnSpPr>
        <p:spPr>
          <a:xfrm flipH="1">
            <a:off x="2955696" y="3857222"/>
            <a:ext cx="718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754190" y="1823969"/>
            <a:ext cx="3110250" cy="563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MQTT Server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3754190" y="2387420"/>
            <a:ext cx="1487511" cy="304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</a:t>
            </a:r>
            <a:r>
              <a:rPr lang="es-ES" sz="1400" dirty="0" smtClean="0"/>
              <a:t>obaos/knx2mqtt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376929" y="2387420"/>
            <a:ext cx="1487511" cy="317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bobaos/mqtt2knx</a:t>
            </a:r>
            <a:endParaRPr lang="es-ES" sz="1400" dirty="0"/>
          </a:p>
        </p:txBody>
      </p:sp>
      <p:cxnSp>
        <p:nvCxnSpPr>
          <p:cNvPr id="17" name="Conector recto de flecha 16"/>
          <p:cNvCxnSpPr>
            <a:stCxn id="10" idx="0"/>
            <a:endCxn id="14" idx="2"/>
          </p:cNvCxnSpPr>
          <p:nvPr/>
        </p:nvCxnSpPr>
        <p:spPr>
          <a:xfrm flipV="1">
            <a:off x="4497945" y="2691684"/>
            <a:ext cx="1" cy="78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0" idx="6"/>
            <a:endCxn id="15" idx="2"/>
          </p:cNvCxnSpPr>
          <p:nvPr/>
        </p:nvCxnSpPr>
        <p:spPr>
          <a:xfrm flipV="1">
            <a:off x="5322192" y="2704564"/>
            <a:ext cx="798493" cy="1152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46441" y="282596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subscribes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491505" y="2822742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publishes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105902" y="2622167"/>
            <a:ext cx="583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BAOS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5512157" y="1273398"/>
            <a:ext cx="1411635" cy="33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</a:t>
            </a:r>
            <a:r>
              <a:rPr lang="es-ES" dirty="0" smtClean="0"/>
              <a:t>qtt client</a:t>
            </a:r>
            <a:endParaRPr lang="es-ES" dirty="0"/>
          </a:p>
        </p:txBody>
      </p:sp>
      <p:cxnSp>
        <p:nvCxnSpPr>
          <p:cNvPr id="38" name="Conector angular 37"/>
          <p:cNvCxnSpPr>
            <a:stCxn id="36" idx="3"/>
            <a:endCxn id="15" idx="3"/>
          </p:cNvCxnSpPr>
          <p:nvPr/>
        </p:nvCxnSpPr>
        <p:spPr>
          <a:xfrm flipH="1">
            <a:off x="6864440" y="1439048"/>
            <a:ext cx="59352" cy="1106944"/>
          </a:xfrm>
          <a:prstGeom prst="bentConnector3">
            <a:avLst>
              <a:gd name="adj1" fmla="val -385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7105899" y="143904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publishes</a:t>
            </a:r>
            <a:endParaRPr lang="es-ES" dirty="0"/>
          </a:p>
        </p:txBody>
      </p:sp>
      <p:cxnSp>
        <p:nvCxnSpPr>
          <p:cNvPr id="41" name="Conector angular 40"/>
          <p:cNvCxnSpPr>
            <a:stCxn id="36" idx="1"/>
            <a:endCxn id="14" idx="1"/>
          </p:cNvCxnSpPr>
          <p:nvPr/>
        </p:nvCxnSpPr>
        <p:spPr>
          <a:xfrm rot="10800000" flipV="1">
            <a:off x="3754191" y="1439048"/>
            <a:ext cx="1757967" cy="1100504"/>
          </a:xfrm>
          <a:prstGeom prst="bentConnector3">
            <a:avLst>
              <a:gd name="adj1" fmla="val 1130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4428528" y="11579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subscribes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467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2018-12-24T16:20:56Z</dcterms:created>
  <dcterms:modified xsi:type="dcterms:W3CDTF">2018-12-24T16:23:46Z</dcterms:modified>
</cp:coreProperties>
</file>