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B4FDA01-F9EF-47AE-B029-1CD4AD499F9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sales_insight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FDB9EC4-F87A-42B4-96B2-DD9379CCFA4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02-08-2024 02:03:39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C6946E6E-C250-4C8B-A871-2109636D09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2024-08-01T20:33:39Z</dcterms:created>
  <dcterms:modified xsi:type="dcterms:W3CDTF">2024-08-01T20:33:39Z</dcterms:modified>
</cp:coreProperties>
</file>