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-ufu.gif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388" y="188913"/>
            <a:ext cx="79216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FACOM.jpg"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5950" y="260350"/>
            <a:ext cx="8191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haUFU.jpg"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5538"/>
            <a:ext cx="9144000" cy="49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e Organização de Computadores I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067050"/>
            <a:ext cx="64008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Pedro Frosi Rosa, PhD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Titular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MEHAR Group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Faculdade de Ciência da Computação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Federal de Uberlândia</a:t>
            </a:r>
            <a:endParaRPr/>
          </a:p>
        </p:txBody>
      </p:sp>
      <p:pic>
        <p:nvPicPr>
          <p:cNvPr descr="RodapeUFU.jp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5405438"/>
            <a:ext cx="9102725" cy="144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do Curso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790700"/>
            <a:ext cx="7772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Apresentar os conceitos básicos de arquitetura de computadores;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Compreender a arquitetura do conjunto de instruções;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Compreender como os elementos processador, memória principal e dispositivos de entrada e saída se interrelacionam;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Exercitar estes conceitos utilizando a linguagem assembly;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Compreender como se dá a execução de um programa.</a:t>
            </a:r>
            <a:endParaRPr/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Ementa do Curso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Evolução dos Computadores Digitais;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Estruturada de Computadores;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Von Neumman: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Processamento,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 e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I/O;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Máquinas Virtuais;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Microarquitetura;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do Conjunto de Instruções;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Programação em Linguagem de Máquina (</a:t>
            </a:r>
            <a:r>
              <a:rPr b="0" i="1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</a:t>
            </a:r>
            <a:r>
              <a:rPr b="0" i="0" lang="pt-B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Plano do Curso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das arquiteturas de computadores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Estruturada de Computadores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Microarquitetura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Instruções (ISA)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de linguagem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Bibliografia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STALLINGS, W. </a:t>
            </a:r>
            <a:r>
              <a:rPr b="1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Architecture: Designing for Performance.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Prentice Hall, Upper Saddle River, NJ, 682p. 5th Edition,1999.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PATTERSON, D.;  HENNESSY, J. L.; </a:t>
            </a:r>
            <a:r>
              <a:rPr b="1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and Design: the Hardware/Software Interface.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Morgan Kaufmann Series, 4th Edition, 2009.</a:t>
            </a:r>
            <a:endParaRPr/>
          </a:p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Avaliação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Duas Provas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Prova: 29/05/2017 – Valor 35 pontos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Prova: 25/07/2017 – Valor 45 pontos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Participação: 20 pontos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 de aula: Assiduidade, pontualidade, pró-atividade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casa: leituras, programas, resenhas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066800" y="76200"/>
            <a:ext cx="70739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Groups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228600" y="2705100"/>
            <a:ext cx="88392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https://groups.google.com/d/forum/gbc036-20171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