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604b509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604b509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a604b509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a604b509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Trabalho 2 de AA </a:t>
            </a:r>
            <a:r>
              <a:rPr lang="pt-BR">
                <a:latin typeface="Verdana"/>
                <a:ea typeface="Verdana"/>
                <a:cs typeface="Verdana"/>
                <a:sym typeface="Verdana"/>
              </a:rPr>
              <a:t>Dijkstra’s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Antonio Carlos Neto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Rossi Rabelo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8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047" y="0"/>
            <a:ext cx="47419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