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47aea09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47aea0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47aea09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d47aea0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47aea0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47aea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47aea09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47aea0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47aea09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47aea0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47aea09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47aea0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47aea09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47aea0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47aea09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47aea0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47aea09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47aea0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050174" y="1160585"/>
            <a:ext cx="10091651" cy="147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CAPÍTULO 8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CAMADA DE APRESENTAÇÃO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214510" y="2954215"/>
            <a:ext cx="9762978" cy="306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Antônio Carlos Neto (netiin.carlos.nic@hotmail.com)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Gustavo de Faria Silva (gustavofaria@ufu.br)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Lucas Rossi Rabelo (lucasrossi98@hotmail.com)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Marcelo Mendonça Borges (marcelomborges@outlook.com)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Matheus Pimenta Reis (matheuspr96@hotmail.com)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938" y="152400"/>
            <a:ext cx="975211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8.1 - Criptografia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DES foi criticado desde que foi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lançado;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chave era considerada muito curta, sendo que a desenvolvida pela IBM continha 128 bits;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O design era mantido em segredo, o que dificultava a quebra, menos para o próprio Governo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.</a:t>
            </a:r>
            <a:endParaRPr i="1" sz="3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371600" y="685800"/>
            <a:ext cx="9601200" cy="791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Sumário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371600" y="1716259"/>
            <a:ext cx="9601200" cy="469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 da Camada de Apresentação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1 (ASN.1)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8.1 - Criptografia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71600" y="318555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Criptografia Moderna utiliza transposição e substituição com algoritmos mais complexos;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Utilização de hardware para transposição e substituição, P-box e S-box, respectivamente.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8.1 - Criptografia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00" y="2886813"/>
            <a:ext cx="105537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8.1 - Criptografia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Em janeiro de 1977, o governo dos EUA adotou como padrão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informações não classificadas o produto desenvolvido pela IBM, conhecido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como Data Encryption Standard(DES);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DES possui 64 bits de entrada, 56 bits que compõe a chave, 19 estágios distintos.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213" y="152400"/>
            <a:ext cx="730958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8.1 - Criptografia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função é composta de 4 estágios: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1.Com uma regra de transposição e duplicação, expande 32 bits(R</a:t>
            </a:r>
            <a:r>
              <a:rPr lang="pt-BR" sz="1800">
                <a:latin typeface="Impact"/>
                <a:ea typeface="Impact"/>
                <a:cs typeface="Impact"/>
                <a:sym typeface="Impact"/>
              </a:rPr>
              <a:t>i-1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) em 48 bits(E);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2.Faz um OU EXCLUSIVO entre E e K</a:t>
            </a:r>
            <a:r>
              <a:rPr lang="pt-BR" sz="1800">
                <a:latin typeface="Impact"/>
                <a:ea typeface="Impact"/>
                <a:cs typeface="Impact"/>
                <a:sym typeface="Impact"/>
              </a:rPr>
              <a:t>i-1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3.Divide o resultado em 8 grupos de 4 bits cada, colocando em S-Box diferentes;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4.Coloca o resultado em uma P-Box.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8.1 - Criptografia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Para obtermos resultados diferentes, antes de cada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iteração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, utiliza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transposição e rotação na chave(K</a:t>
            </a:r>
            <a:r>
              <a:rPr lang="pt-BR" sz="1800">
                <a:latin typeface="Impact"/>
                <a:ea typeface="Impact"/>
                <a:cs typeface="Impact"/>
                <a:sym typeface="Impact"/>
              </a:rPr>
              <a:t>i-1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); 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Null Cipher, método para dificultar a quebra da criptografia, utiliza de ruídos, ou seja, mensagens aleatórias. Porém sobrecarrega a largura de banda;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8.1 - Criptografia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Stream Cipher, método mais complicado de operar, pois utiliza registradores para captar entrada e saída;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utilização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de terminais é vantajosa, já que, não é preciso coletar 8 caracteres depois de emitir o texto criptografado, economizando tempo.</a:t>
            </a:r>
            <a:endParaRPr i="1" sz="3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