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regular.fntdata"/><Relationship Id="rId14" Type="http://schemas.openxmlformats.org/officeDocument/2006/relationships/slide" Target="slides/slide10.xml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47db645d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47db645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d47aea09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d47aea0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d47db645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d47db64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d47db645d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d47db645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d47db645d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d47db645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d47db645d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d47db645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d47db645d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d47db645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d47db645d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d47db64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  <a:defRPr b="0" i="0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urce Sans Pro"/>
              <a:buNone/>
              <a:defRPr b="0" i="0" sz="7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1050174" y="1160585"/>
            <a:ext cx="10091651" cy="147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CAPÍTULO 8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CAMADA DE APRESENTAÇÃO</a:t>
            </a:r>
            <a:endParaRPr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1214510" y="2954215"/>
            <a:ext cx="9762978" cy="3066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Antônio Carlos Neto (netiin.carlos.nic@hotmail.com)</a:t>
            </a:r>
            <a:endParaRPr/>
          </a:p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Gustavo de Faria Silva (gustavofaria@ufu.br)</a:t>
            </a:r>
            <a:endParaRPr/>
          </a:p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Lucas Rossi Rabelo (lucasrossi98@hotmail.com)</a:t>
            </a:r>
            <a:endParaRPr/>
          </a:p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Marcelo Mendonça Borges (marcelomborges@outlook.com)</a:t>
            </a:r>
            <a:endParaRPr/>
          </a:p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Matheus Pimenta Reis (matheuspr96@hotmail.com)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8.5 - Exemplos da Camada de Apresentação</a:t>
            </a:r>
            <a:br>
              <a:rPr lang="pt-BR" sz="500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8.5.4 - </a:t>
            </a: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Camada de apresentação em USENET.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t/>
            </a:r>
            <a:endParaRPr sz="5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1371600" y="29939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USE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NET não possui camada de apresentação;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rtl="0" algn="l"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Cada aplicativo possui um conhecimento interno dos formatos externos necessários e apenas faz todas as conversões internamente antes de oferecer qualquer mensagem de transmissão.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1371600" y="685800"/>
            <a:ext cx="9601200" cy="791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Sumário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371600" y="1716259"/>
            <a:ext cx="9601200" cy="4695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8.1 - Questões de Design da Camada de Apresentação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8.2 - Notação de Sintaxe Abstrata 1 (ASN.1)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8.3 - Técnicas de Compressão de Dados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8.4 - Criptografia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8.5 - Exemplos da Camada de Apresentação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8.5 - Exemplos da Camada de Apresentação</a:t>
            </a:r>
            <a:br>
              <a:rPr lang="pt-BR" sz="500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8.5.1 - Camada de Apresentação em Redes Públicas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1371600" y="29939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Redes Públicas que implementa a camada de sessão também implementa camada de 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apresentação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rtl="0" algn="l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O único serviço real da camada de apresentação é negociação e gerenciamento do contexto de apresentação.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8.5 - Exemplos da Camada de Apresentação</a:t>
            </a:r>
            <a:br>
              <a:rPr lang="pt-BR" sz="500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8.5.1 - Camada de Apresentação em Redes Públicas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1371600" y="28981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O padrão utilizado é ASN.1, utilizado para representar e transmitir estruturas de dados ou APDUs.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925" y="4058275"/>
            <a:ext cx="7433975" cy="26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8.5 - Exemplos da Camada de Apresentação</a:t>
            </a:r>
            <a:br>
              <a:rPr lang="pt-BR" sz="500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8.5.1 - Camada de Apresentação em Redes Públicas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1371600" y="29939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A camada de 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apresentação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 basicamente disponibiliza os 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serviços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 da camada de 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sessão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 para a camada de 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aplicação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rtl="0" algn="l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O protocolo da camada de apresentação é simples, pelo fato dele invocar o serviço na camada de sessão(envia PDUs)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8.5 - Exemplos da Camada de Apresentação</a:t>
            </a:r>
            <a:br>
              <a:rPr lang="pt-BR" sz="500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8.5.</a:t>
            </a: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1</a:t>
            </a: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 - Camada de Apresentação em Redes Públicas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1371600" y="29939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As PDUs utilizado pela camada de 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apresentação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 se dividem em: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-479298" lvl="1" marL="914400" rtl="0" algn="l"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–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E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stabelecimento de conexão;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-479298" lvl="1" marL="914400" rtl="0" algn="l"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–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Liberação anormal;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-479298" lvl="1" marL="914400" rtl="0" algn="l"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–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Transferência de dados;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-479298" lvl="1" marL="914400" rtl="0" algn="l"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–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Gerenciamento de contexto.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375" y="152400"/>
            <a:ext cx="7745242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8.5 - Exemplos da Camada de Apresentação</a:t>
            </a:r>
            <a:br>
              <a:rPr lang="pt-BR" sz="500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8.5.2 - </a:t>
            </a: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Camada de apresentação em ARPANET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1371600" y="29939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ARPANET não possui camada de 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apresentação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rtl="0" algn="l"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Não existe uma maneira geral de passar estruturas de dados arbitrárias entre 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máquinas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incompatíveis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rtl="0" algn="l"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A 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aplicação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 deve definir seus 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próprios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padrões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8.5 - Exemplos da Camada de Apresentação</a:t>
            </a:r>
            <a:br>
              <a:rPr lang="pt-BR" sz="500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8.5.3 - </a:t>
            </a: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Camada de apresentação em MAP e TOP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1371600" y="2847225"/>
            <a:ext cx="9601200" cy="372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4998" lvl="0" marL="384048" rtl="0" algn="l"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pt-BR" sz="3200">
                <a:latin typeface="Impact"/>
                <a:ea typeface="Impact"/>
                <a:cs typeface="Impact"/>
                <a:sym typeface="Impact"/>
              </a:rPr>
              <a:t>MAP e TOP suportam as funções básicas da camada de apresentação OSI, estabelecendo conexões e gerenciando múltiplos contextos;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  <a:p>
            <a:pPr indent="-364998" lvl="0" marL="384048" rtl="0" algn="l">
              <a:spcBef>
                <a:spcPts val="0"/>
              </a:spcBef>
              <a:spcAft>
                <a:spcPts val="0"/>
              </a:spcAft>
              <a:buSzPts val="3200"/>
              <a:buFont typeface="Impact"/>
              <a:buChar char="■"/>
            </a:pPr>
            <a:r>
              <a:rPr lang="pt-BR" sz="3200">
                <a:latin typeface="Impact"/>
                <a:ea typeface="Impact"/>
                <a:cs typeface="Impact"/>
                <a:sym typeface="Impact"/>
              </a:rPr>
              <a:t>As primitivas associadas a comutadores de contexto nos limites de atividade não são suportadas porque o conceito inteiro de atividades não é suportado na camada de sessão;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  <a:p>
            <a:pPr indent="-364998" lvl="0" marL="384048" rtl="0" algn="l">
              <a:spcBef>
                <a:spcPts val="0"/>
              </a:spcBef>
              <a:spcAft>
                <a:spcPts val="0"/>
              </a:spcAft>
              <a:buSzPts val="3200"/>
              <a:buFont typeface="Impact"/>
              <a:buChar char="■"/>
            </a:pPr>
            <a:r>
              <a:rPr lang="pt-BR" sz="3200">
                <a:latin typeface="Impact"/>
                <a:ea typeface="Impact"/>
                <a:cs typeface="Impact"/>
                <a:sym typeface="Impact"/>
              </a:rPr>
              <a:t>O Uso da ASN.1 é </a:t>
            </a:r>
            <a:r>
              <a:rPr lang="pt-BR" sz="3200">
                <a:latin typeface="Impact"/>
                <a:ea typeface="Impact"/>
                <a:cs typeface="Impact"/>
                <a:sym typeface="Impact"/>
              </a:rPr>
              <a:t>obrigatório</a:t>
            </a:r>
            <a:r>
              <a:rPr lang="pt-BR" sz="3200">
                <a:latin typeface="Impact"/>
                <a:ea typeface="Impact"/>
                <a:cs typeface="Impact"/>
                <a:sym typeface="Impact"/>
              </a:rPr>
              <a:t>;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