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4304" r:id="rId2"/>
    <p:sldMasterId id="2147484539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1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67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40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13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17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8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1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53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0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365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2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566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273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996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283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4876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990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446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59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490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3343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4481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5688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8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53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6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0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51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4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F33839-F6FF-49CA-8EF3-C9121BDBFED7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67F4A43-E48B-4438-B18D-C8550B15F78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07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E1F35-5FCB-467B-8914-424865585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174" y="1160585"/>
            <a:ext cx="10091651" cy="1470073"/>
          </a:xfrm>
        </p:spPr>
        <p:txBody>
          <a:bodyPr anchor="t">
            <a:normAutofit/>
          </a:bodyPr>
          <a:lstStyle/>
          <a:p>
            <a:r>
              <a:rPr lang="pt-BR" sz="5000" dirty="0">
                <a:latin typeface="Impact" panose="020B0806030902050204" pitchFamily="34" charset="0"/>
              </a:rPr>
              <a:t>CAPÍTULO 8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000" dirty="0">
                <a:latin typeface="Impact" panose="020B0806030902050204" pitchFamily="34" charset="0"/>
              </a:rPr>
              <a:t>CAMADA DE APRESENTAÇÃO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0222980-527D-479A-A126-3CC4EBF34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510" y="2954215"/>
            <a:ext cx="9762978" cy="3066757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Antônio Carlos Neto (netiin.carlos.nic@hotmail.com)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Gustavo de Faria Silva (gustavofaria@ufu.br)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Lucas Rossi Rabelo (lucasrossi98@hotmail.com)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Marcelo Mendonça Borges (marcelomborges@outlook.com)</a:t>
            </a:r>
          </a:p>
          <a:p>
            <a:pPr algn="l"/>
            <a:r>
              <a:rPr lang="pt-BR" sz="3000" dirty="0">
                <a:latin typeface="Impact" panose="020B0806030902050204" pitchFamily="34" charset="0"/>
              </a:rPr>
              <a:t>Matheus Pimenta Reis (matheuspr96@hotmail.com)</a:t>
            </a:r>
          </a:p>
        </p:txBody>
      </p:sp>
    </p:spTree>
    <p:extLst>
      <p:ext uri="{BB962C8B-B14F-4D97-AF65-F5344CB8AC3E}">
        <p14:creationId xmlns:p14="http://schemas.microsoft.com/office/powerpoint/2010/main" val="134757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DEE6B-5EDB-40AE-90A4-48D985AE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1308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FDA66F-E66C-416B-8C16-DC11A20B9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6259"/>
            <a:ext cx="9601200" cy="4695092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8.1 - Questões de Design da Camada de Apresentação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8.2 - Notação de Sintaxe Abstrata 1 (ASN.1)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8.3 - Técnicas de Compressão de Dados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8.4 - Criptografia</a:t>
            </a:r>
          </a:p>
          <a:p>
            <a:r>
              <a:rPr lang="pt-BR" sz="4000" dirty="0">
                <a:latin typeface="Impact" panose="020B0806030902050204" pitchFamily="34" charset="0"/>
              </a:rPr>
              <a:t>8.5 - Exemplos da 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05211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137074"/>
          </a:xfrm>
        </p:spPr>
        <p:txBody>
          <a:bodyPr/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A camada de apresentação passou por mudanças ao longo do desenvolvimento do OSI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Ficou por muito tempo em busca de uma função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Foi usada para fazer as conversões necessárias para permitir que uma maquina ASCII para falar com maquinas EBCDIC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000" dirty="0">
                <a:latin typeface="Impact" panose="020B0806030902050204" pitchFamily="34" charset="0"/>
                <a:cs typeface="Tahoma" pitchFamily="2"/>
              </a:rPr>
              <a:t>Começo de sua estruturação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35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326"/>
            <a:ext cx="9601200" cy="4137074"/>
          </a:xfrm>
        </p:spPr>
        <p:txBody>
          <a:bodyPr/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Finalmente se define sua função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Lidar com a representação de dados, ou seja: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Conversão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Criptografia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Compactação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24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 dirty="0">
                <a:latin typeface="Impact" panose="020B0806030902050204" pitchFamily="34" charset="0"/>
              </a:rPr>
              <a:t>8 - Camada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6218"/>
            <a:ext cx="9601200" cy="5335172"/>
          </a:xfrm>
        </p:spPr>
        <p:txBody>
          <a:bodyPr>
            <a:normAutofit fontScale="92500" lnSpcReduction="10000"/>
          </a:bodyPr>
          <a:lstStyle/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As camadas inferiores lidam com o movimento dos dados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E a camada de apresentação? Uma de suas responsabilidade é preservar o significado da informação transportada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Um computador pode ter sua forma de representação de dados e como fazermos a troca de dados de forma que ambos se entendam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800" dirty="0">
                <a:latin typeface="Impact" panose="020B0806030902050204" pitchFamily="34" charset="0"/>
                <a:cs typeface="Tahoma" pitchFamily="2"/>
              </a:rPr>
              <a:t>Tarefa da camada de apresentação, codificar estruturas para codificar e decodificar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38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777240"/>
          </a:xfrm>
        </p:spPr>
        <p:txBody>
          <a:bodyPr>
            <a:normAutofit/>
          </a:bodyPr>
          <a:lstStyle/>
          <a:p>
            <a:pPr algn="ctr"/>
            <a:r>
              <a:rPr lang="pt-BR" sz="5000">
                <a:latin typeface="Impact" panose="020B0806030902050204" pitchFamily="34" charset="0"/>
              </a:rPr>
              <a:t>8.1 - Questões de Design</a:t>
            </a:r>
            <a:endParaRPr lang="pt-BR" sz="5000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pt-BR" sz="4000" dirty="0">
                <a:latin typeface="Impact" panose="020B0806030902050204" pitchFamily="34" charset="0"/>
                <a:cs typeface="Tahoma" pitchFamily="2"/>
              </a:rPr>
              <a:t>A camada de apresentação possui 4 Funções principais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Que o usuário possa executar as primitivas da camada de sessão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Especificar estruturas complexas de dados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Gerenciar o conjunto de estruturas</a:t>
            </a:r>
          </a:p>
          <a:p>
            <a:pPr lvl="1">
              <a:buSzPct val="100000"/>
              <a:buAutoNum type="arabicParenR"/>
            </a:pPr>
            <a:r>
              <a:rPr lang="pt-BR" sz="4000" i="0" dirty="0">
                <a:latin typeface="Impact" panose="020B0806030902050204" pitchFamily="34" charset="0"/>
                <a:cs typeface="Tahoma" pitchFamily="2"/>
              </a:rPr>
              <a:t> Converter dados de forma interna e externa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635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37A6C-6DDE-47C1-9FB5-872920F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794"/>
            <a:ext cx="9601200" cy="1150034"/>
          </a:xfrm>
        </p:spPr>
        <p:txBody>
          <a:bodyPr>
            <a:normAutofit/>
          </a:bodyPr>
          <a:lstStyle/>
          <a:p>
            <a:pPr algn="ctr"/>
            <a:r>
              <a:rPr lang="pt-BR" sz="2500" dirty="0">
                <a:latin typeface="Impact" panose="020B0806030902050204" pitchFamily="34" charset="0"/>
              </a:rPr>
              <a:t>8.1 - Questões de Design</a:t>
            </a:r>
            <a:br>
              <a:rPr lang="pt-BR" sz="5000" dirty="0">
                <a:latin typeface="Impact" panose="020B0806030902050204" pitchFamily="34" charset="0"/>
              </a:rPr>
            </a:br>
            <a:r>
              <a:rPr lang="pt-BR" sz="5000" dirty="0">
                <a:latin typeface="Impact" panose="020B0806030902050204" pitchFamily="34" charset="0"/>
              </a:rPr>
              <a:t>8.1.1 - Representação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BCC8A-EE8C-479B-B874-98763A0CE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2828"/>
            <a:ext cx="9601200" cy="5335172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Como computadores que usam complemento de 2 se comunicam com os que usam complemento de 1</a:t>
            </a:r>
          </a:p>
          <a:p>
            <a:pPr lvl="0">
              <a:buFont typeface="Tahoma" panose="020B0604030504040204" pitchFamily="34" charset="0"/>
              <a:buChar char="■"/>
            </a:pPr>
            <a:r>
              <a:rPr lang="pt-BR" sz="3500" dirty="0" err="1">
                <a:latin typeface="Impact" panose="020B0806030902050204" pitchFamily="34" charset="0"/>
                <a:cs typeface="Tahoma" pitchFamily="2"/>
              </a:rPr>
              <a:t>Array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 de inteiros de 16bits de uma maquina pra outra como será representado o </a:t>
            </a:r>
            <a:r>
              <a:rPr lang="pt-BR" sz="3500" dirty="0">
                <a:solidFill>
                  <a:srgbClr val="212121"/>
                </a:solidFill>
                <a:latin typeface="Impact" panose="020B0806030902050204" pitchFamily="34" charset="0"/>
                <a:cs typeface="arial"/>
              </a:rPr>
              <a:t>FFF0 (Hexa)</a:t>
            </a: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?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Em algum lugar preciso de uma conversão</a:t>
            </a:r>
          </a:p>
          <a:p>
            <a:pPr lvl="0">
              <a:buSzPct val="100000"/>
              <a:buFont typeface="Tahoma" panose="020B0604030504040204" pitchFamily="34" charset="0"/>
              <a:buChar char="■"/>
            </a:pPr>
            <a:r>
              <a:rPr lang="pt-BR" sz="3500" dirty="0">
                <a:latin typeface="Impact" panose="020B0806030902050204" pitchFamily="34" charset="0"/>
                <a:cs typeface="Tahoma" pitchFamily="2"/>
              </a:rPr>
              <a:t>As camadas inferiores tiveram um enorme trabalho para garantir que as mensagens fossem transmitidas de forma correta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6932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57</TotalTime>
  <Words>343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Impact</vt:lpstr>
      <vt:lpstr>StarSymbol</vt:lpstr>
      <vt:lpstr>Tahoma</vt:lpstr>
      <vt:lpstr>Wingdings 2</vt:lpstr>
      <vt:lpstr>HDOfficeLightV0</vt:lpstr>
      <vt:lpstr>1_HDOfficeLightV0</vt:lpstr>
      <vt:lpstr>Cortar</vt:lpstr>
      <vt:lpstr>CAPÍTULO 8 CAMADA DE APRESENTAÇÃO</vt:lpstr>
      <vt:lpstr>Sumário</vt:lpstr>
      <vt:lpstr>8 - Camada de Apresentação</vt:lpstr>
      <vt:lpstr>8 - Camada de Apresentação</vt:lpstr>
      <vt:lpstr>8 - Camada de Apresentação</vt:lpstr>
      <vt:lpstr>8.1 - Questões de Design</vt:lpstr>
      <vt:lpstr>8.1 - Questões de Design 8.1.1 - Representação dos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8 CAMADA DE APRESENTAÇÃO DO RM-OSI</dc:title>
  <dc:creator>Marcelo M. Borges</dc:creator>
  <cp:lastModifiedBy>Marcelo M. Borges</cp:lastModifiedBy>
  <cp:revision>7</cp:revision>
  <dcterms:created xsi:type="dcterms:W3CDTF">2018-07-03T00:01:21Z</dcterms:created>
  <dcterms:modified xsi:type="dcterms:W3CDTF">2018-07-03T00:58:27Z</dcterms:modified>
</cp:coreProperties>
</file>