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88adee6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88adee6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88adee6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88adee6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88adee6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88adee6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88adee6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88adee6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6994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Arquitetura e Componentes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 um FPGA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Antonio Carlos Neto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325302" y="1161324"/>
            <a:ext cx="2335500" cy="16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DE2-115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825" y="834350"/>
            <a:ext cx="6040675" cy="408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Look-Up Tables (LUT)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pt-BR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Elementos Lógicos(LE)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pt-BR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Portas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pt-BR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Flip-Flops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424" y="2709169"/>
            <a:ext cx="4431974" cy="12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Disposição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pt-BR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FLASH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pt-BR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RAM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00" y="1648338"/>
            <a:ext cx="3288549" cy="31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e Saída(I/O)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Comunicação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450" y="1609074"/>
            <a:ext cx="4031325" cy="29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