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28159c2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28159c2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28159c2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28159c2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28159c2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28159c2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28159c2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28159c2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Hardware Description Language(HDL)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Antonio Carlos Neto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Hardwares Usados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FPGA (Field Programmable Gate Array);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ASIC (Aplication Specific Integrated Circuit);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675" y="2412850"/>
            <a:ext cx="3373876" cy="227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6149" y="2807799"/>
            <a:ext cx="1691900" cy="18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Time to Market;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Menor Ciclo e Custo de Desenvolvimento;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Aumento de Qualidade no Desenvolvimento;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Gerenciamento do Projeto;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Otimização;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Falta de pessoal especializado e treinado;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VHDL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VeryLog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SystemVeryLog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SystemC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ABEL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