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0FA43A-EC9F-4562-B5AE-A83172FB2036}" v="11" dt="2023-03-28T19:48:44.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75" d="100"/>
          <a:sy n="75" d="100"/>
        </p:scale>
        <p:origin x="284" y="-5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3/28/2023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mailto:xxxxx.xxxxx@capgemini.com" TargetMode="External"/><Relationship Id="rId7" Type="http://schemas.openxmlformats.org/officeDocument/2006/relationships/hyperlink" Target="https://github.com/KNewLearner00?tab=repositories"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github.com/CG-RRS-Group1/RRS-Document" TargetMode="External"/><Relationship Id="rId4" Type="http://schemas.openxmlformats.org/officeDocument/2006/relationships/hyperlink" Target="mailto:rati.a.mishra@capgemin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85103"/>
            <a:ext cx="4008437" cy="3621087"/>
          </a:xfrm>
        </p:spPr>
        <p:txBody>
          <a:bodyPr/>
          <a:lstStyle/>
          <a:p>
            <a:pPr eaLnBrk="1" hangingPunct="1">
              <a:lnSpc>
                <a:spcPct val="114000"/>
              </a:lnSpc>
            </a:pPr>
            <a:r>
              <a:rPr lang="en-IN" altLang="en-US" sz="1100" b="1" dirty="0"/>
              <a:t>SHOPPING CART SYSTEM: </a:t>
            </a:r>
          </a:p>
          <a:p>
            <a:pPr eaLnBrk="1" hangingPunct="1">
              <a:lnSpc>
                <a:spcPct val="114000"/>
              </a:lnSpc>
            </a:pPr>
            <a:r>
              <a:rPr lang="en-US" altLang="nl-NL" dirty="0"/>
              <a:t>Case Study on Shopping Cart System using ASP.NET Core with Entity Framework ,Web API and SQL Server Management Studio, User Interface created with HTML5, CSS3, JavaScript and Angular14. Backend with WEB API SQL-Server and fronted with Angular. It is a Website for Seller and Customers. Customers can buy products online and Seller can add, update and delete Products.</a:t>
            </a:r>
          </a:p>
          <a:p>
            <a:pPr eaLnBrk="1" hangingPunct="1">
              <a:lnSpc>
                <a:spcPct val="114000"/>
              </a:lnSpc>
            </a:pPr>
            <a:r>
              <a:rPr lang="en-US" altLang="nl-NL" sz="1100" b="1" dirty="0"/>
              <a:t>Degreed :</a:t>
            </a:r>
          </a:p>
          <a:p>
            <a:pPr eaLnBrk="1" hangingPunct="1">
              <a:lnSpc>
                <a:spcPct val="114000"/>
              </a:lnSpc>
            </a:pPr>
            <a:r>
              <a:rPr lang="en-US" altLang="nl-NL" dirty="0"/>
              <a:t>Successfully completed the degreed training in Git, HTML, CSS, SQL, C#, .NET Core, Angular</a:t>
            </a:r>
          </a:p>
          <a:p>
            <a:pPr eaLnBrk="1" hangingPunct="1">
              <a:lnSpc>
                <a:spcPct val="114000"/>
              </a:lnSpc>
            </a:pPr>
            <a:r>
              <a:rPr lang="en-US" altLang="nl-NL" sz="1100" b="1" dirty="0"/>
              <a:t>Technologies used:</a:t>
            </a:r>
          </a:p>
          <a:p>
            <a:pPr marL="171450" indent="-171450" eaLnBrk="1" hangingPunct="1">
              <a:lnSpc>
                <a:spcPct val="114000"/>
              </a:lnSpc>
              <a:buFont typeface="Arial" panose="020B0604020202020204" pitchFamily="34" charset="0"/>
              <a:buChar char="•"/>
            </a:pPr>
            <a:r>
              <a:rPr lang="en-US" altLang="nl-NL" dirty="0"/>
              <a:t>ANGULAR</a:t>
            </a:r>
          </a:p>
          <a:p>
            <a:pPr marL="171450" indent="-171450" eaLnBrk="1" hangingPunct="1">
              <a:lnSpc>
                <a:spcPct val="114000"/>
              </a:lnSpc>
              <a:buFont typeface="Arial" panose="020B0604020202020204" pitchFamily="34" charset="0"/>
              <a:buChar char="•"/>
            </a:pPr>
            <a:r>
              <a:rPr lang="en-US" altLang="nl-NL" dirty="0"/>
              <a:t>ASP.NET Core </a:t>
            </a:r>
          </a:p>
          <a:p>
            <a:pPr marL="171450" indent="-171450" eaLnBrk="1" hangingPunct="1">
              <a:lnSpc>
                <a:spcPct val="114000"/>
              </a:lnSpc>
              <a:buFont typeface="Arial" panose="020B0604020202020204" pitchFamily="34" charset="0"/>
              <a:buChar char="•"/>
            </a:pPr>
            <a:r>
              <a:rPr lang="en-US" altLang="nl-NL" dirty="0"/>
              <a:t>Microsoft SQL Server</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50888"/>
            <a:ext cx="6056312" cy="322262"/>
          </a:xfrm>
        </p:spPr>
        <p:txBody>
          <a:bodyPr/>
          <a:lstStyle/>
          <a:p>
            <a:pPr fontAlgn="base">
              <a:spcBef>
                <a:spcPct val="0"/>
              </a:spcBef>
            </a:pPr>
            <a:r>
              <a:rPr lang="nl-NL" altLang="nl-NL" dirty="0"/>
              <a:t>Associate/Software Associate</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708915" y="1343430"/>
            <a:ext cx="2374900" cy="215900"/>
          </a:xfrm>
        </p:spPr>
        <p:txBody>
          <a:bodyPr/>
          <a:lstStyle/>
          <a:p>
            <a:pPr eaLnBrk="1" hangingPunct="1"/>
            <a:r>
              <a:rPr lang="nl-NL" altLang="nl-NL" dirty="0"/>
              <a:t>Mumbai</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06580" y="1583395"/>
            <a:ext cx="3179570" cy="215900"/>
          </a:xfrm>
        </p:spPr>
        <p:txBody>
          <a:bodyPr/>
          <a:lstStyle/>
          <a:p>
            <a:pPr eaLnBrk="1" hangingPunct="1"/>
            <a:r>
              <a:rPr lang="nl-NL" altLang="nl-NL" dirty="0">
                <a:hlinkClick r:id="rId3"/>
              </a:rPr>
              <a:t>k</a:t>
            </a:r>
            <a:r>
              <a:rPr lang="nl-NL" altLang="nl-NL" dirty="0">
                <a:hlinkClick r:id="rId4"/>
              </a:rPr>
              <a:t>rati.a.mishra@capgemini.com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6580" y="1828800"/>
            <a:ext cx="2382837" cy="208757"/>
          </a:xfrm>
        </p:spPr>
        <p:txBody>
          <a:bodyPr/>
          <a:lstStyle/>
          <a:p>
            <a:pPr eaLnBrk="1" hangingPunct="1"/>
            <a:r>
              <a:rPr lang="nl-NL" altLang="nl-NL" dirty="0"/>
              <a:t>+91 9889576717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2386" y="3495730"/>
            <a:ext cx="4265612" cy="3276600"/>
          </a:xfrm>
        </p:spPr>
        <p:txBody>
          <a:bodyPr/>
          <a:lstStyle/>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Hands on experience on </a:t>
            </a:r>
            <a:r>
              <a:rPr lang="en-US" sz="1100" b="1" dirty="0"/>
              <a:t>C#,ADO.NET,SQL Server , ASP.NET MVC5 with WEBAPI.</a:t>
            </a:r>
            <a:endParaRPr lang="en-US" sz="1100" dirty="0"/>
          </a:p>
          <a:p>
            <a:pPr marL="171450" indent="-171450">
              <a:buFont typeface="Arial" panose="020B0604020202020204" pitchFamily="34" charset="0"/>
              <a:buChar char="•"/>
            </a:pPr>
            <a:r>
              <a:rPr lang="en-US" sz="1100" dirty="0"/>
              <a:t>Hands on experience in developing web pages using </a:t>
            </a:r>
            <a:r>
              <a:rPr lang="en-US" sz="1100" b="1" dirty="0"/>
              <a:t>HTML5, CSS3, Object Oriented Java script, ES6</a:t>
            </a:r>
          </a:p>
          <a:p>
            <a:pPr marL="171450" indent="-171450">
              <a:buFont typeface="Arial" panose="020B0604020202020204" pitchFamily="34" charset="0"/>
              <a:buChar char="•"/>
            </a:pPr>
            <a:r>
              <a:rPr lang="en-US" altLang="nl-NL" sz="1100" dirty="0"/>
              <a:t>Knowledge on creating </a:t>
            </a:r>
            <a:r>
              <a:rPr lang="en-US" altLang="nl-NL" sz="1100" b="1" dirty="0"/>
              <a:t>Single Page Web </a:t>
            </a:r>
            <a:r>
              <a:rPr lang="en-US" altLang="nl-NL" sz="1100" dirty="0"/>
              <a:t>Applications using </a:t>
            </a:r>
            <a:r>
              <a:rPr lang="en-US" altLang="nl-NL" sz="1100" b="1" dirty="0"/>
              <a:t>Angular</a:t>
            </a:r>
          </a:p>
          <a:p>
            <a:pPr marL="171450" indent="-171450">
              <a:buFont typeface="Arial" panose="020B0604020202020204" pitchFamily="34" charset="0"/>
              <a:buChar char="•"/>
            </a:pPr>
            <a:r>
              <a:rPr lang="en-US" altLang="nl-NL" sz="1100" dirty="0"/>
              <a:t>Having Knowledge on </a:t>
            </a:r>
            <a:r>
              <a:rPr lang="en-US" altLang="nl-NL" sz="1100" b="1" dirty="0"/>
              <a:t>Git and GitHub.</a:t>
            </a:r>
          </a:p>
          <a:p>
            <a:pPr marL="171450" indent="-171450">
              <a:buFont typeface="Arial" panose="020B0604020202020204" pitchFamily="34" charset="0"/>
              <a:buChar char="•"/>
            </a:pPr>
            <a:r>
              <a:rPr lang="en-US" altLang="nl-NL" sz="1100" dirty="0"/>
              <a:t>Attended training on </a:t>
            </a:r>
            <a:r>
              <a:rPr lang="en-US" altLang="nl-NL" sz="1100" b="1" dirty="0"/>
              <a:t>ITransform-Microsoft.NET</a:t>
            </a:r>
            <a:endParaRPr lang="en-US" altLang="nl-NL" sz="11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373117"/>
            <a:ext cx="6223000" cy="306387"/>
          </a:xfrm>
        </p:spPr>
        <p:txBody>
          <a:bodyPr/>
          <a:lstStyle/>
          <a:p>
            <a:r>
              <a:rPr lang="en-IN" altLang="en-US" dirty="0"/>
              <a:t>KRATI MISHRA</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162536" y="609902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703873" y="6112805"/>
            <a:ext cx="34099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7"/>
              </a:rPr>
              <a:t>GitHub Link</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64021"/>
            <a:ext cx="846931" cy="24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A3</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258089103"/>
              </p:ext>
            </p:extLst>
          </p:nvPr>
        </p:nvGraphicFramePr>
        <p:xfrm>
          <a:off x="9242029" y="1185944"/>
          <a:ext cx="2949970" cy="5022640"/>
        </p:xfrm>
        <a:graphic>
          <a:graphicData uri="http://schemas.openxmlformats.org/drawingml/2006/table">
            <a:tbl>
              <a:tblPr firstRow="1" bandRow="1">
                <a:tableStyleId>{0E3FDE45-AF77-4B5C-9715-49D594BDF05E}</a:tableStyleId>
              </a:tblPr>
              <a:tblGrid>
                <a:gridCol w="1019296">
                  <a:extLst>
                    <a:ext uri="{9D8B030D-6E8A-4147-A177-3AD203B41FA5}">
                      <a16:colId xmlns:a16="http://schemas.microsoft.com/office/drawing/2014/main" val="3331298770"/>
                    </a:ext>
                  </a:extLst>
                </a:gridCol>
                <a:gridCol w="1930674">
                  <a:extLst>
                    <a:ext uri="{9D8B030D-6E8A-4147-A177-3AD203B41FA5}">
                      <a16:colId xmlns:a16="http://schemas.microsoft.com/office/drawing/2014/main" val="879084521"/>
                    </a:ext>
                  </a:extLst>
                </a:gridCol>
              </a:tblGrid>
              <a:tr h="986936">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OOPS, Exception Handling, Arrays, Collection and Generics, Delegates and Events, File IO and Serialization.</a:t>
                      </a:r>
                    </a:p>
                  </a:txBody>
                  <a:tcPr/>
                </a:tc>
                <a:extLst>
                  <a:ext uri="{0D108BD9-81ED-4DB2-BD59-A6C34878D82A}">
                    <a16:rowId xmlns:a16="http://schemas.microsoft.com/office/drawing/2014/main" val="3727898659"/>
                  </a:ext>
                </a:extLst>
              </a:tr>
              <a:tr h="632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ASP.NET with MVC and WEB API, Entity Framework</a:t>
                      </a:r>
                    </a:p>
                  </a:txBody>
                  <a:tcPr/>
                </a:tc>
                <a:extLst>
                  <a:ext uri="{0D108BD9-81ED-4DB2-BD59-A6C34878D82A}">
                    <a16:rowId xmlns:a16="http://schemas.microsoft.com/office/drawing/2014/main" val="3294054581"/>
                  </a:ext>
                </a:extLst>
              </a:tr>
              <a:tr h="6234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29840877"/>
                  </a:ext>
                </a:extLst>
              </a:tr>
              <a:tr h="32673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Basics Architecture</a:t>
                      </a:r>
                    </a:p>
                  </a:txBody>
                  <a:tcPr/>
                </a:tc>
                <a:extLst>
                  <a:ext uri="{0D108BD9-81ED-4DB2-BD59-A6C34878D82A}">
                    <a16:rowId xmlns:a16="http://schemas.microsoft.com/office/drawing/2014/main" val="668073409"/>
                  </a:ext>
                </a:extLst>
              </a:tr>
              <a:tr h="32673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SQL Server</a:t>
                      </a:r>
                    </a:p>
                  </a:txBody>
                  <a:tcPr/>
                </a:tc>
                <a:extLst>
                  <a:ext uri="{0D108BD9-81ED-4DB2-BD59-A6C34878D82A}">
                    <a16:rowId xmlns:a16="http://schemas.microsoft.com/office/drawing/2014/main" val="2135133130"/>
                  </a:ext>
                </a:extLst>
              </a:tr>
              <a:tr h="42348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lvl="1" indent="0" algn="l" defTabSz="914400" rtl="0" eaLnBrk="1" latinLnBrk="0" hangingPunct="1">
                        <a:buFont typeface="Arial" panose="020B0604020202020204" pitchFamily="34" charset="0"/>
                        <a:buNone/>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txBody>
                  <a:tcPr/>
                </a:tc>
                <a:extLst>
                  <a:ext uri="{0D108BD9-81ED-4DB2-BD59-A6C34878D82A}">
                    <a16:rowId xmlns:a16="http://schemas.microsoft.com/office/drawing/2014/main" val="2978295346"/>
                  </a:ext>
                </a:extLst>
              </a:tr>
              <a:tr h="632651">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Cloud</a:t>
                      </a:r>
                    </a:p>
                  </a:txBody>
                  <a:tcPr/>
                </a:tc>
                <a:tc>
                  <a:txBody>
                    <a:bodyPr/>
                    <a:lstStyle/>
                    <a:p>
                      <a:pPr marL="0" lvl="1" indent="0" algn="l" defTabSz="914400" rtl="0" eaLnBrk="1" latinLnBrk="0" hangingPunct="1">
                        <a:buFont typeface="Arial" panose="020B0604020202020204" pitchFamily="34" charset="0"/>
                        <a:buNone/>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Azure AZ-900</a:t>
                      </a:r>
                    </a:p>
                    <a:p>
                      <a:pPr marL="0" lvl="1" indent="0" algn="l" defTabSz="914400" rtl="0" eaLnBrk="1" latinLnBrk="0" hangingPunct="1">
                        <a:buFont typeface="Arial" panose="020B0604020202020204" pitchFamily="34" charset="0"/>
                        <a:buNone/>
                      </a:pP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72379">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Technology</a:t>
                      </a:r>
                    </a:p>
                  </a:txBody>
                  <a:tcPr/>
                </a:tc>
                <a:tc>
                  <a:txBody>
                    <a:bodyPr/>
                    <a:lstStyle/>
                    <a:p>
                      <a:pPr marL="0" lvl="1" indent="0" algn="l" defTabSz="914400" rtl="0" eaLnBrk="1" latinLnBrk="0" hangingPunct="1">
                        <a:buFont typeface="Arial" panose="020B0604020202020204" pitchFamily="34" charset="0"/>
                        <a:buNone/>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CSS JavaScript &amp; Angular</a:t>
                      </a:r>
                    </a:p>
                  </a:txBody>
                  <a:tcPr/>
                </a:tc>
                <a:extLst>
                  <a:ext uri="{0D108BD9-81ED-4DB2-BD59-A6C34878D82A}">
                    <a16:rowId xmlns:a16="http://schemas.microsoft.com/office/drawing/2014/main" val="3158575213"/>
                  </a:ext>
                </a:extLst>
              </a:tr>
              <a:tr h="356412">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171450" indent="-171450">
                        <a:buFont typeface="Arial" panose="020B0604020202020204" pitchFamily="34" charset="0"/>
                        <a:buChar char="•"/>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a:t>
                      </a:r>
                    </a:p>
                    <a:p>
                      <a:pPr marL="171450" indent="-171450">
                        <a:buFont typeface="Arial" panose="020B0604020202020204" pitchFamily="34" charset="0"/>
                        <a:buChar char="•"/>
                      </a:pP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Management</a:t>
                      </a:r>
                    </a:p>
                  </a:txBody>
                  <a:tcPr/>
                </a:tc>
                <a:extLst>
                  <a:ext uri="{0D108BD9-81ED-4DB2-BD59-A6C34878D82A}">
                    <a16:rowId xmlns:a16="http://schemas.microsoft.com/office/drawing/2014/main" val="2298680090"/>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525921" y="537913"/>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Computer Application : 2019 - 2022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4" name="TextBox 3">
            <a:extLst>
              <a:ext uri="{FF2B5EF4-FFF2-40B4-BE49-F238E27FC236}">
                <a16:creationId xmlns:a16="http://schemas.microsoft.com/office/drawing/2014/main" id="{1396AAFD-2D9B-4F7D-938C-B8CC0483686B}"/>
              </a:ext>
            </a:extLst>
          </p:cNvPr>
          <p:cNvSpPr txBox="1"/>
          <p:nvPr/>
        </p:nvSpPr>
        <p:spPr>
          <a:xfrm>
            <a:off x="287627" y="3194324"/>
            <a:ext cx="2773180" cy="276999"/>
          </a:xfrm>
          <a:prstGeom prst="rect">
            <a:avLst/>
          </a:prstGeom>
          <a:noFill/>
        </p:spPr>
        <p:txBody>
          <a:bodyPr wrap="square" rtlCol="0">
            <a:spAutoFit/>
          </a:bodyPr>
          <a:lstStyle/>
          <a:p>
            <a:r>
              <a:rPr lang="en-IN" sz="1200" b="1" dirty="0"/>
              <a:t>Full Stack Developer</a:t>
            </a:r>
          </a:p>
        </p:txBody>
      </p:sp>
      <p:pic>
        <p:nvPicPr>
          <p:cNvPr id="13" name="Picture Placeholder 12" descr="A picture containing wall, person&#10;&#10;Description automatically generated">
            <a:extLst>
              <a:ext uri="{FF2B5EF4-FFF2-40B4-BE49-F238E27FC236}">
                <a16:creationId xmlns:a16="http://schemas.microsoft.com/office/drawing/2014/main" id="{E3E38ED8-0E7F-F92D-2728-01C501D7C8ED}"/>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21889" b="21889"/>
          <a:stretch>
            <a:fillRect/>
          </a:stretch>
        </p:blipFill>
        <p:spPr>
          <a:xfrm>
            <a:off x="375778" y="351282"/>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226053D4A1D540A19E935E0E402BEB" ma:contentTypeVersion="5" ma:contentTypeDescription="Create a new document." ma:contentTypeScope="" ma:versionID="2d4c8058fc33164e1d6bcae0adfcfee3">
  <xsd:schema xmlns:xsd="http://www.w3.org/2001/XMLSchema" xmlns:xs="http://www.w3.org/2001/XMLSchema" xmlns:p="http://schemas.microsoft.com/office/2006/metadata/properties" xmlns:ns3="c2f7384e-3ebe-499d-8df1-de8a1e856013" xmlns:ns4="127a1e01-8935-448a-bc29-8223844009da" targetNamespace="http://schemas.microsoft.com/office/2006/metadata/properties" ma:root="true" ma:fieldsID="8df9953cf4a23161e9fd2816d9d99091" ns3:_="" ns4:_="">
    <xsd:import namespace="c2f7384e-3ebe-499d-8df1-de8a1e856013"/>
    <xsd:import namespace="127a1e01-8935-448a-bc29-8223844009d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7384e-3ebe-499d-8df1-de8a1e85601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7a1e01-8935-448a-bc29-8223844009d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documentManagement/types"/>
    <ds:schemaRef ds:uri="http://schemas.microsoft.com/office/infopath/2007/PartnerControls"/>
    <ds:schemaRef ds:uri="127a1e01-8935-448a-bc29-8223844009da"/>
    <ds:schemaRef ds:uri="http://purl.org/dc/elements/1.1/"/>
    <ds:schemaRef ds:uri="http://schemas.microsoft.com/office/2006/metadata/properties"/>
    <ds:schemaRef ds:uri="http://purl.org/dc/terms/"/>
    <ds:schemaRef ds:uri="http://schemas.openxmlformats.org/package/2006/metadata/core-properties"/>
    <ds:schemaRef ds:uri="c2f7384e-3ebe-499d-8df1-de8a1e856013"/>
    <ds:schemaRef ds:uri="http://www.w3.org/XML/1998/namespace"/>
    <ds:schemaRef ds:uri="http://purl.org/dc/dcmitype/"/>
  </ds:schemaRefs>
</ds:datastoreItem>
</file>

<file path=customXml/itemProps2.xml><?xml version="1.0" encoding="utf-8"?>
<ds:datastoreItem xmlns:ds="http://schemas.openxmlformats.org/officeDocument/2006/customXml" ds:itemID="{0B365C89-D808-4B11-BDB5-F1C48F97CC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f7384e-3ebe-499d-8df1-de8a1e856013"/>
    <ds:schemaRef ds:uri="127a1e01-8935-448a-bc29-8223844009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2933</TotalTime>
  <Words>301</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MISHRA, KRATI</cp:lastModifiedBy>
  <cp:revision>111</cp:revision>
  <dcterms:created xsi:type="dcterms:W3CDTF">2020-09-22T06:24:34Z</dcterms:created>
  <dcterms:modified xsi:type="dcterms:W3CDTF">2023-03-28T20:04:03Z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0x01010091226053D4A1D540A19E935E0E402BEB</vt:lpwstr>
  </property>
</Properties>
</file>