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65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7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066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60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73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nl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260648"/>
            <a:ext cx="11665296" cy="5400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27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95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54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79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64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57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17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fld id="{E6744CE3-0875-4B69-89C0-6F72D8139561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74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Jan 2018 - 3 days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38200" y="1825625"/>
          <a:ext cx="10515593" cy="442517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21619">
                <a:tc>
                  <a:txBody>
                    <a:bodyPr/>
                    <a:lstStyle/>
                    <a:p>
                      <a:r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SS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SS BR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SS MT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SS D-PCA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SS BR D-PCA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SS MT D-PCA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SS AD-PCA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SS BR AD-PCA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SS MT AD-PCA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MS BR AD-PCA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619">
                <a:tc>
                  <a:txBody>
                    <a:bodyPr/>
                    <a:lstStyle/>
                    <a:p>
                      <a:r>
                        <a:t>TDR-T2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619">
                <a:tc>
                  <a:txBody>
                    <a:bodyPr/>
                    <a:lstStyle/>
                    <a:p>
                      <a:r>
                        <a:t>FDR-T2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619">
                <a:tc>
                  <a:txBody>
                    <a:bodyPr/>
                    <a:lstStyle/>
                    <a:p>
                      <a:r>
                        <a:t>FICR-T2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619">
                <a:tc>
                  <a:txBody>
                    <a:bodyPr/>
                    <a:lstStyle/>
                    <a:p>
                      <a:r>
                        <a:t>TDR-SPE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619">
                <a:tc>
                  <a:txBody>
                    <a:bodyPr/>
                    <a:lstStyle/>
                    <a:p>
                      <a:r>
                        <a:t>FDR-SPE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1619">
                <a:tc>
                  <a:txBody>
                    <a:bodyPr/>
                    <a:lstStyle/>
                    <a:p>
                      <a:r>
                        <a:t>FICR-SPE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0.857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Jan 2018 - 3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Training Dates: 2017-12-29 00:00:05/2017-12-31 23:59:00</a:t>
            </a:r>
          </a:p>
          <a:p>
            <a:r>
              <a:t>Testing Dates: 2018-01-01 2018-01-21 23:59:20</a:t>
            </a:r>
          </a:p>
          <a:p>
            <a:r>
              <a:t>Rolling Window Size: 3 days</a:t>
            </a:r>
          </a:p>
          <a:p>
            <a:r>
              <a:t>Rolling Window Update: 1440 observations = 1 day</a:t>
            </a:r>
          </a:p>
          <a:p>
            <a:r>
              <a:t>Number of Flags Before Fault Is Triggered: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M_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M_16x9" id="{02F49DA2-9615-4226-9BA5-62E4E31BC910}" vid="{6330AFA5-B438-4F2C-9C36-2E7023015D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CSM_16x9</Template>
  <TotalTime>8</TotalTime>
  <Words>140</Words>
  <Application>Microsoft Office PowerPoint</Application>
  <PresentationFormat>Widescreen</PresentationFormat>
  <Paragraphs>84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CSM_16x9</vt:lpstr>
      <vt:lpstr>Jan 2018 - 3 days</vt:lpstr>
      <vt:lpstr>Jan 2018 - 3 days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Newhart</dc:creator>
  <cp:lastModifiedBy>Kate Newhart</cp:lastModifiedBy>
  <cp:revision>3</cp:revision>
  <dcterms:created xsi:type="dcterms:W3CDTF">2019-07-15T15:23:08Z</dcterms:created>
  <dcterms:modified xsi:type="dcterms:W3CDTF">2019-07-22T00:18:05Z</dcterms:modified>
</cp:coreProperties>
</file>