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2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65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7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066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60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73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nl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260648"/>
            <a:ext cx="11665296" cy="5400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27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95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54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79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64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57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17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fld id="{E6744CE3-0875-4B69-89C0-6F72D8139561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74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9849-E4E0-41BE-B325-4EE94E384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1D655-CB18-4E12-8B49-BE29584C5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2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Jan 2018 - 6 days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 firstRow="1" firstColumn="1"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621619">
                <a:tc>
                  <a:txBody>
                    <a:bodyPr/>
                    <a:lstStyle/>
                    <a:p>
                      <a:r>
                        <a:t>Statistic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SS PCA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SS BR PCA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SS MT PCA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SS D-PCA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SS BR D-PCA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SS MT D-PCA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SS AD-PCA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SS BR AD-PCA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SS MT AD-PCA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MS BR AD-PCA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MS MT AD-PCA</a:t>
                      </a:r>
                    </a:p>
                  </a:txBody>
                </a:tc>
              </a:tr>
              <a:tr h="621619">
                <a:tc>
                  <a:txBody>
                    <a:bodyPr/>
                    <a:lstStyle/>
                    <a:p>
                      <a:r>
                        <a:t>TDR-T2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0.173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0.344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0.261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0.418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0.02</a:t>
                      </a:r>
                    </a:p>
                  </a:txBody>
                </a:tc>
              </a:tr>
              <a:tr h="621619">
                <a:tc>
                  <a:txBody>
                    <a:bodyPr/>
                    <a:lstStyle/>
                    <a:p>
                      <a:r>
                        <a:t>FDR-T2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</a:t>
                      </a:r>
                    </a:p>
                  </a:txBody>
                </a:tc>
              </a:tr>
              <a:tr h="621619">
                <a:tc>
                  <a:txBody>
                    <a:bodyPr/>
                    <a:lstStyle/>
                    <a:p>
                      <a:r>
                        <a:t>FICR-T2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0.827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0.952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0.942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0.656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0.941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0.941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0.739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0.996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0.942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0.582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0.98</a:t>
                      </a:r>
                    </a:p>
                  </a:txBody>
                </a:tc>
              </a:tr>
              <a:tr h="621619">
                <a:tc>
                  <a:txBody>
                    <a:bodyPr/>
                    <a:lstStyle/>
                    <a:p>
                      <a:r>
                        <a:t>TDR-SPE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0.912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0.533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0.552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0.341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0.361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0.324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</a:t>
                      </a:r>
                    </a:p>
                  </a:txBody>
                </a:tc>
              </a:tr>
              <a:tr h="621619">
                <a:tc>
                  <a:txBody>
                    <a:bodyPr/>
                    <a:lstStyle/>
                    <a:p>
                      <a:r>
                        <a:t>FDR-SPE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0.213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0.195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</a:t>
                      </a:r>
                    </a:p>
                  </a:txBody>
                </a:tc>
              </a:tr>
              <a:tr h="621619">
                <a:tc>
                  <a:txBody>
                    <a:bodyPr/>
                    <a:lstStyle/>
                    <a:p>
                      <a:r>
                        <a:t>FICR-SPE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0.467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0.913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0.448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0.659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0.941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0.639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0.928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0.941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0.676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1.00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Jan 2018 - 6 days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2017-12-29 00:00:05/2018-01-04 23:59:56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Jan 2018 - 6 days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Training Dates: 2017-12-29 00:00:05/2018-01-04 23:59:56</a:t>
            </a:r>
          </a:p>
          <a:p>
            <a:r>
              <a:rPr/>
              <a:t>Testing Dates: 2018-01-05 00:00:29 2018-01-21 23:59:20</a:t>
            </a:r>
          </a:p>
          <a:p>
            <a:r>
              <a:rPr/>
              <a:t>Rolling Window Size: 7 days</a:t>
            </a:r>
          </a:p>
          <a:p>
            <a:r>
              <a:rPr/>
              <a:t>Rolling Window Update: 1440 observations = 1 day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M_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M_16x9" id="{02F49DA2-9615-4226-9BA5-62E4E31BC910}" vid="{6330AFA5-B438-4F2C-9C36-2E7023015D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CSM_16x9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CSM_16x9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Kate Newhart</dc:creator>
  <cp:lastModifiedBy/>
  <cp:revision>1</cp:revision>
  <dcterms:created xsi:type="dcterms:W3CDTF">2019-07-15T15:23:08Z</dcterms:created>
  <dcterms:modified xsi:type="dcterms:W3CDTF">2019-07-21T16:31:02Z</dcterms:modified>
</cp:coreProperties>
</file>