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5" y="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21/07/2019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7657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21/07/2019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9672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21/07/2019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2066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21/07/2019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7602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21/07/2019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8738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Only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3352" y="260648"/>
            <a:ext cx="11665296" cy="54006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21/07/2019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1270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21/07/2019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7958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21/07/2019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0547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21/07/2019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9798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21/07/2019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0645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21/07/2019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5574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21/07/2019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5172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fld id="{E6744CE3-0875-4B69-89C0-6F72D8139561}" type="datetimeFigureOut">
              <a:rPr lang="en-GB" smtClean="0"/>
              <a:t>21/07/2019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6748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6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b="0" i="0" kern="120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b="0" i="0" kern="120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b="0" i="0" kern="120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Jan 2018 - 7 days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838200" y="1825625"/>
          <a:ext cx="10515600" cy="4717958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876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621619">
                <a:tc>
                  <a:txBody>
                    <a:bodyPr/>
                    <a:lstStyle/>
                    <a:p>
                      <a:r>
                        <a:t>Statistic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SS PCA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SS BR PCA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SS MT PCA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SS D-PCA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SS BR D-PCA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SS MT D-PCA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SS AD-PCA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SS BR AD-PCA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SS MT AD-PCA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MS BR AD-PCA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MS MT AD-PCA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1619">
                <a:tc>
                  <a:txBody>
                    <a:bodyPr/>
                    <a:lstStyle/>
                    <a:p>
                      <a:r>
                        <a:t>TDR-T2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0.173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0.344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0.261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0.418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1619">
                <a:tc>
                  <a:txBody>
                    <a:bodyPr/>
                    <a:lstStyle/>
                    <a:p>
                      <a:r>
                        <a:t>FDR-T2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1619">
                <a:tc>
                  <a:txBody>
                    <a:bodyPr/>
                    <a:lstStyle/>
                    <a:p>
                      <a:r>
                        <a:t>FICR-T2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0.827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0.952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0.942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0.656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0.941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0.941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0.739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0.996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0.942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0.582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1619">
                <a:tc>
                  <a:txBody>
                    <a:bodyPr/>
                    <a:lstStyle/>
                    <a:p>
                      <a:r>
                        <a:t>TDR-SPE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0.912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0.533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0.552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0.341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0.361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0.324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1619">
                <a:tc>
                  <a:txBody>
                    <a:bodyPr/>
                    <a:lstStyle/>
                    <a:p>
                      <a:r>
                        <a:t>FDR-SPE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0.213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0.195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21619">
                <a:tc>
                  <a:txBody>
                    <a:bodyPr/>
                    <a:lstStyle/>
                    <a:p>
                      <a:r>
                        <a:t>FICR-SPE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0.467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0.913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0.448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0.659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0.941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0.639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0.928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0.941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0.676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Jan 2018 - 7 days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Training Dates: 2017-12-29 00:00:05/2018-01-04 23:59:56</a:t>
            </a:r>
          </a:p>
          <a:p>
            <a:r>
              <a:t>Testing Dates: 2018-01-05 00:00:29 2018-01-21 23:59:20</a:t>
            </a:r>
          </a:p>
          <a:p>
            <a:r>
              <a:t>Rolling Window Size: 7 days</a:t>
            </a:r>
          </a:p>
          <a:p>
            <a:r>
              <a:t>Rolling Window Update: 1440 observations = 1 day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SM_16x9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SM_16x9" id="{02F49DA2-9615-4226-9BA5-62E4E31BC910}" vid="{6330AFA5-B438-4F2C-9C36-2E7023015DE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CSM_16x9</Template>
  <TotalTime>9</TotalTime>
  <Words>141</Words>
  <Application>Microsoft Office PowerPoint</Application>
  <PresentationFormat>Widescreen</PresentationFormat>
  <Paragraphs>90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CSM_16x9</vt:lpstr>
      <vt:lpstr>Jan 2018 - 7 days</vt:lpstr>
      <vt:lpstr>Jan 2018 - 7 days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Kate Newhart</dc:creator>
  <cp:lastModifiedBy>Kate Newhart</cp:lastModifiedBy>
  <cp:revision>2</cp:revision>
  <dcterms:created xsi:type="dcterms:W3CDTF">2019-07-15T15:23:08Z</dcterms:created>
  <dcterms:modified xsi:type="dcterms:W3CDTF">2019-07-21T22:44:28Z</dcterms:modified>
</cp:coreProperties>
</file>