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6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066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0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73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260648"/>
            <a:ext cx="11665296" cy="5400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27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9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4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9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6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7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17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E6744CE3-0875-4B69-89C0-6F72D813956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7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9849-E4E0-41BE-B325-4EE94E384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1D655-CB18-4E12-8B49-BE29584C5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2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Jan 2018 - 6 days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 firstRow="1" firstColumn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621619">
                <a:tc>
                  <a:txBody>
                    <a:bodyPr/>
                    <a:lstStyle/>
                    <a:p>
                      <a:r>
                        <a:t>Statistic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BR 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MT 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BR 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MT 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AD-PCA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BR AD-PCA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MT AD-PCA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MS BR AD-PCA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MS MT AD-PCA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TDR-T2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0.418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FDR-T2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FICR-T2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0.827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0.582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0.98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TDR-SPE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0.533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FDR-SPE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FICR-SPE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0.467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0.448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Jan 2018 - 6 days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 firstRow="1" firstColumn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621619">
                <a:tc>
                  <a:txBody>
                    <a:bodyPr/>
                    <a:lstStyle/>
                    <a:p>
                      <a:r>
                        <a:t>Statistic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BR 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MT 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BR 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MT 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AD-PCA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BR AD-PCA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MT AD-PCA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MS BR AD-PCA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MS MT AD-PCA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TDR-T2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0.418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FDR-T2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FICR-T2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0.827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0.582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0.98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TDR-SPE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0.533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FDR-SPE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FICR-SPE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0.467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0.448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Jan 2018 - 6 days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 firstRow="1" firstColumn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621619">
                <a:tc>
                  <a:txBody>
                    <a:bodyPr/>
                    <a:lstStyle/>
                    <a:p>
                      <a:r>
                        <a:t>Statistic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BR 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MT 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BR 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MT 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AD-PCA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BR AD-PCA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SS MT AD-PCA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MS BR AD-PCA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MS MT AD-PCA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TDR-T2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0.418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FDR-T2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FICR-T2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0.827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0.582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0.98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TDR-SPE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0.533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FDR-SPE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FICR-SPE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0.467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0.448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SM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M_16x9" id="{02F49DA2-9615-4226-9BA5-62E4E31BC910}" vid="{6330AFA5-B438-4F2C-9C36-2E7023015D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CSM_16x9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CSM_16x9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Kate Newhart</dc:creator>
  <cp:lastModifiedBy/>
  <cp:revision>1</cp:revision>
  <dcterms:created xsi:type="dcterms:W3CDTF">2019-07-15T15:23:08Z</dcterms:created>
  <dcterms:modified xsi:type="dcterms:W3CDTF">2019-07-21T16:11:30Z</dcterms:modified>
</cp:coreProperties>
</file>