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256" r:id="rId2"/>
    <p:sldId id="275" r:id="rId3"/>
    <p:sldId id="274" r:id="rId4"/>
    <p:sldId id="276"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32"/>
    <p:restoredTop sz="94713"/>
  </p:normalViewPr>
  <p:slideViewPr>
    <p:cSldViewPr snapToGrid="0" snapToObjects="1">
      <p:cViewPr varScale="1">
        <p:scale>
          <a:sx n="99" d="100"/>
          <a:sy n="99" d="100"/>
        </p:scale>
        <p:origin x="1146" y="90"/>
      </p:cViewPr>
      <p:guideLst>
        <p:guide orient="horz" pos="2160"/>
        <p:guide pos="2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charset="0"/>
              </a:defRPr>
            </a:lvl1pPr>
          </a:lstStyle>
          <a:p>
            <a:fld id="{69AD3172-80D1-0141-8893-533A51F32646}" type="datetimeFigureOut">
              <a:rPr lang="en-US" smtClean="0"/>
              <a:pPr/>
              <a:t>2/8/2019</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charset="0"/>
              </a:defRPr>
            </a:lvl1pPr>
          </a:lstStyle>
          <a:p>
            <a:fld id="{41C737DA-E69D-DC4C-9E65-509B3A989B17}" type="slidenum">
              <a:rPr lang="en-US" smtClean="0"/>
              <a:pPr/>
              <a:t>‹#›</a:t>
            </a:fld>
            <a:endParaRPr lang="en-US" dirty="0"/>
          </a:p>
        </p:txBody>
      </p:sp>
    </p:spTree>
    <p:extLst>
      <p:ext uri="{BB962C8B-B14F-4D97-AF65-F5344CB8AC3E}">
        <p14:creationId xmlns:p14="http://schemas.microsoft.com/office/powerpoint/2010/main" val="1736500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charset="0"/>
        <a:ea typeface="+mn-ea"/>
        <a:cs typeface="+mn-cs"/>
      </a:defRPr>
    </a:lvl1pPr>
    <a:lvl2pPr marL="457200" algn="l" defTabSz="914400" rtl="0" eaLnBrk="1" latinLnBrk="0" hangingPunct="1">
      <a:defRPr sz="1200" b="0" i="0" kern="1200">
        <a:solidFill>
          <a:schemeClr val="tx1"/>
        </a:solidFill>
        <a:latin typeface="Arial" charset="0"/>
        <a:ea typeface="+mn-ea"/>
        <a:cs typeface="+mn-cs"/>
      </a:defRPr>
    </a:lvl2pPr>
    <a:lvl3pPr marL="914400" algn="l" defTabSz="914400" rtl="0" eaLnBrk="1" latinLnBrk="0" hangingPunct="1">
      <a:defRPr sz="1200" b="0" i="0" kern="1200">
        <a:solidFill>
          <a:schemeClr val="tx1"/>
        </a:solidFill>
        <a:latin typeface="Arial" charset="0"/>
        <a:ea typeface="+mn-ea"/>
        <a:cs typeface="+mn-cs"/>
      </a:defRPr>
    </a:lvl3pPr>
    <a:lvl4pPr marL="1371600" algn="l" defTabSz="914400" rtl="0" eaLnBrk="1" latinLnBrk="0" hangingPunct="1">
      <a:defRPr sz="1200" b="0" i="0" kern="1200">
        <a:solidFill>
          <a:schemeClr val="tx1"/>
        </a:solidFill>
        <a:latin typeface="Arial" charset="0"/>
        <a:ea typeface="+mn-ea"/>
        <a:cs typeface="+mn-cs"/>
      </a:defRPr>
    </a:lvl4pPr>
    <a:lvl5pPr marL="1828800" algn="l" defTabSz="914400" rtl="0" eaLnBrk="1" latinLnBrk="0" hangingPunct="1">
      <a:defRPr sz="1200" b="0" i="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F6FC84-82AE-44B9-B04D-460F239CD755}" type="datetime1">
              <a:rPr lang="en-US" smtClean="0"/>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85B42-FF71-4143-9628-045AC40B6A3C}" type="slidenum">
              <a:rPr lang="en-US" smtClean="0"/>
              <a:pPr/>
              <a:t>‹#›</a:t>
            </a:fld>
            <a:endParaRPr lang="en-US" dirty="0"/>
          </a:p>
        </p:txBody>
      </p:sp>
    </p:spTree>
    <p:extLst>
      <p:ext uri="{BB962C8B-B14F-4D97-AF65-F5344CB8AC3E}">
        <p14:creationId xmlns:p14="http://schemas.microsoft.com/office/powerpoint/2010/main" val="2727184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B721E1-6C1E-4FE3-BD5B-C9FF9AE0B4EF}" type="datetime1">
              <a:rPr lang="en-US" smtClean="0"/>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D845D-BEAD-3749-808E-4EBEDDED822A}" type="slidenum">
              <a:rPr lang="en-US" smtClean="0"/>
              <a:t>‹#›</a:t>
            </a:fld>
            <a:endParaRPr lang="en-US"/>
          </a:p>
        </p:txBody>
      </p:sp>
    </p:spTree>
    <p:extLst>
      <p:ext uri="{BB962C8B-B14F-4D97-AF65-F5344CB8AC3E}">
        <p14:creationId xmlns:p14="http://schemas.microsoft.com/office/powerpoint/2010/main" val="1908558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11A97-9373-4B1B-A06E-FA76084FB706}" type="datetime1">
              <a:rPr lang="en-US" smtClean="0"/>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D845D-BEAD-3749-808E-4EBEDDED822A}" type="slidenum">
              <a:rPr lang="en-US" smtClean="0"/>
              <a:t>‹#›</a:t>
            </a:fld>
            <a:endParaRPr lang="en-US"/>
          </a:p>
        </p:txBody>
      </p:sp>
    </p:spTree>
    <p:extLst>
      <p:ext uri="{BB962C8B-B14F-4D97-AF65-F5344CB8AC3E}">
        <p14:creationId xmlns:p14="http://schemas.microsoft.com/office/powerpoint/2010/main" val="2837994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405DA4-B281-4D51-B6DA-56F387826D80}" type="datetime1">
              <a:rPr lang="en-US" smtClean="0"/>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D845D-BEAD-3749-808E-4EBEDDED822A}" type="slidenum">
              <a:rPr lang="en-US" smtClean="0"/>
              <a:t>‹#›</a:t>
            </a:fld>
            <a:endParaRPr lang="en-US"/>
          </a:p>
        </p:txBody>
      </p:sp>
    </p:spTree>
    <p:extLst>
      <p:ext uri="{BB962C8B-B14F-4D97-AF65-F5344CB8AC3E}">
        <p14:creationId xmlns:p14="http://schemas.microsoft.com/office/powerpoint/2010/main" val="3989435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892F71-1B88-40C1-BBB7-A9FB0ACCA888}" type="datetime1">
              <a:rPr lang="en-US" smtClean="0"/>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D845D-BEAD-3749-808E-4EBEDDED822A}" type="slidenum">
              <a:rPr lang="en-US" smtClean="0"/>
              <a:t>‹#›</a:t>
            </a:fld>
            <a:endParaRPr lang="en-US"/>
          </a:p>
        </p:txBody>
      </p:sp>
    </p:spTree>
    <p:extLst>
      <p:ext uri="{BB962C8B-B14F-4D97-AF65-F5344CB8AC3E}">
        <p14:creationId xmlns:p14="http://schemas.microsoft.com/office/powerpoint/2010/main" val="3496356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6049"/>
            <a:ext cx="3886200" cy="46509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6049"/>
            <a:ext cx="3886200" cy="46509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9FE093-6571-4E6E-B736-78A45E8BDA2E}" type="datetime1">
              <a:rPr lang="en-US" smtClean="0"/>
              <a:t>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DD845D-BEAD-3749-808E-4EBEDDED822A}" type="slidenum">
              <a:rPr lang="en-US" smtClean="0"/>
              <a:t>‹#›</a:t>
            </a:fld>
            <a:endParaRPr lang="en-US"/>
          </a:p>
        </p:txBody>
      </p:sp>
    </p:spTree>
    <p:extLst>
      <p:ext uri="{BB962C8B-B14F-4D97-AF65-F5344CB8AC3E}">
        <p14:creationId xmlns:p14="http://schemas.microsoft.com/office/powerpoint/2010/main" val="815090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20081E-9C01-49B8-976B-D90138659A3D}" type="datetime1">
              <a:rPr lang="en-US" smtClean="0"/>
              <a:t>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DD845D-BEAD-3749-808E-4EBEDDED822A}" type="slidenum">
              <a:rPr lang="en-US" smtClean="0"/>
              <a:t>‹#›</a:t>
            </a:fld>
            <a:endParaRPr lang="en-US"/>
          </a:p>
        </p:txBody>
      </p:sp>
    </p:spTree>
    <p:extLst>
      <p:ext uri="{BB962C8B-B14F-4D97-AF65-F5344CB8AC3E}">
        <p14:creationId xmlns:p14="http://schemas.microsoft.com/office/powerpoint/2010/main" val="1027477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7F2AB3-F009-4190-80BF-12F9C86FCF0F}" type="datetime1">
              <a:rPr lang="en-US" smtClean="0"/>
              <a:t>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DD845D-BEAD-3749-808E-4EBEDDED822A}" type="slidenum">
              <a:rPr lang="en-US" smtClean="0"/>
              <a:t>‹#›</a:t>
            </a:fld>
            <a:endParaRPr lang="en-US"/>
          </a:p>
        </p:txBody>
      </p:sp>
    </p:spTree>
    <p:extLst>
      <p:ext uri="{BB962C8B-B14F-4D97-AF65-F5344CB8AC3E}">
        <p14:creationId xmlns:p14="http://schemas.microsoft.com/office/powerpoint/2010/main" val="2916141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982DDB-57BA-41F2-918B-03DB56897131}" type="datetime1">
              <a:rPr lang="en-US" smtClean="0"/>
              <a:t>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DD845D-BEAD-3749-808E-4EBEDDED822A}" type="slidenum">
              <a:rPr lang="en-US" smtClean="0"/>
              <a:t>‹#›</a:t>
            </a:fld>
            <a:endParaRPr lang="en-US"/>
          </a:p>
        </p:txBody>
      </p:sp>
    </p:spTree>
    <p:extLst>
      <p:ext uri="{BB962C8B-B14F-4D97-AF65-F5344CB8AC3E}">
        <p14:creationId xmlns:p14="http://schemas.microsoft.com/office/powerpoint/2010/main" val="152086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EB9489-31F7-4056-9393-200939E5B6D0}" type="datetime1">
              <a:rPr lang="en-US" smtClean="0"/>
              <a:t>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DD845D-BEAD-3749-808E-4EBEDDED822A}" type="slidenum">
              <a:rPr lang="en-US" smtClean="0"/>
              <a:t>‹#›</a:t>
            </a:fld>
            <a:endParaRPr lang="en-US"/>
          </a:p>
        </p:txBody>
      </p:sp>
    </p:spTree>
    <p:extLst>
      <p:ext uri="{BB962C8B-B14F-4D97-AF65-F5344CB8AC3E}">
        <p14:creationId xmlns:p14="http://schemas.microsoft.com/office/powerpoint/2010/main" val="1873634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4F7B61-740D-44B8-AC26-6F772D6AD832}" type="datetime1">
              <a:rPr lang="en-US" smtClean="0"/>
              <a:t>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DD845D-BEAD-3749-808E-4EBEDDED822A}" type="slidenum">
              <a:rPr lang="en-US" smtClean="0"/>
              <a:t>‹#›</a:t>
            </a:fld>
            <a:endParaRPr lang="en-US"/>
          </a:p>
        </p:txBody>
      </p:sp>
    </p:spTree>
    <p:extLst>
      <p:ext uri="{BB962C8B-B14F-4D97-AF65-F5344CB8AC3E}">
        <p14:creationId xmlns:p14="http://schemas.microsoft.com/office/powerpoint/2010/main" val="261105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16092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6049"/>
            <a:ext cx="7886700" cy="465746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D985D4-7821-4AFE-834D-8CCB891F9DCA}" type="datetime1">
              <a:rPr lang="en-US" smtClean="0"/>
              <a:t>2/8/2019</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2B5E59-3610-422A-A438-3DBB2A9915A7}" type="slidenum">
              <a:rPr lang="en-US" smtClean="0"/>
              <a:pPr/>
              <a:t>‹#›</a:t>
            </a:fld>
            <a:endParaRPr lang="en-US" dirty="0"/>
          </a:p>
        </p:txBody>
      </p:sp>
    </p:spTree>
    <p:extLst>
      <p:ext uri="{BB962C8B-B14F-4D97-AF65-F5344CB8AC3E}">
        <p14:creationId xmlns:p14="http://schemas.microsoft.com/office/powerpoint/2010/main" val="26262524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6888" y="1817839"/>
            <a:ext cx="6858000" cy="1479917"/>
          </a:xfrm>
        </p:spPr>
        <p:txBody>
          <a:bodyPr>
            <a:normAutofit/>
          </a:bodyPr>
          <a:lstStyle/>
          <a:p>
            <a:pPr algn="l"/>
            <a:r>
              <a:rPr lang="en-US" sz="3600" dirty="0">
                <a:ea typeface="Arial" charset="0"/>
                <a:cs typeface="Arial" charset="0"/>
              </a:rPr>
              <a:t>Presentation Title </a:t>
            </a:r>
            <a:br>
              <a:rPr lang="en-US" sz="3600" dirty="0">
                <a:ea typeface="Arial" charset="0"/>
                <a:cs typeface="Arial" charset="0"/>
              </a:rPr>
            </a:br>
            <a:r>
              <a:rPr lang="en-US" sz="3600" dirty="0">
                <a:ea typeface="Arial" charset="0"/>
                <a:cs typeface="Arial" charset="0"/>
              </a:rPr>
              <a:t>Goes Here</a:t>
            </a:r>
          </a:p>
        </p:txBody>
      </p:sp>
      <p:sp>
        <p:nvSpPr>
          <p:cNvPr id="3" name="Subtitle 2"/>
          <p:cNvSpPr>
            <a:spLocks noGrp="1"/>
          </p:cNvSpPr>
          <p:nvPr>
            <p:ph type="subTitle" idx="1"/>
          </p:nvPr>
        </p:nvSpPr>
        <p:spPr>
          <a:xfrm>
            <a:off x="292608" y="3713107"/>
            <a:ext cx="6858000" cy="1241822"/>
          </a:xfrm>
        </p:spPr>
        <p:txBody>
          <a:bodyPr/>
          <a:lstStyle/>
          <a:p>
            <a:pPr algn="l"/>
            <a:r>
              <a:rPr lang="en-US" dirty="0">
                <a:latin typeface="Arial" charset="0"/>
                <a:ea typeface="Arial" charset="0"/>
                <a:cs typeface="Arial" charset="0"/>
              </a:rPr>
              <a:t>Subhead, name or date goes here</a:t>
            </a:r>
          </a:p>
        </p:txBody>
      </p:sp>
      <p:sp>
        <p:nvSpPr>
          <p:cNvPr id="4" name="Slide Number Placeholder 3">
            <a:extLst>
              <a:ext uri="{FF2B5EF4-FFF2-40B4-BE49-F238E27FC236}">
                <a16:creationId xmlns:a16="http://schemas.microsoft.com/office/drawing/2014/main" id="{B4A979A5-65AD-4FC9-85C0-643B29FE6ABD}"/>
              </a:ext>
            </a:extLst>
          </p:cNvPr>
          <p:cNvSpPr>
            <a:spLocks noGrp="1"/>
          </p:cNvSpPr>
          <p:nvPr>
            <p:ph type="sldNum" sz="quarter" idx="12"/>
          </p:nvPr>
        </p:nvSpPr>
        <p:spPr/>
        <p:txBody>
          <a:bodyPr/>
          <a:lstStyle/>
          <a:p>
            <a:fld id="{C0085B42-FF71-4143-9628-045AC40B6A3C}" type="slidenum">
              <a:rPr lang="en-US" smtClean="0"/>
              <a:pPr/>
              <a:t>1</a:t>
            </a:fld>
            <a:endParaRPr lang="en-US" dirty="0"/>
          </a:p>
        </p:txBody>
      </p:sp>
    </p:spTree>
    <p:extLst>
      <p:ext uri="{BB962C8B-B14F-4D97-AF65-F5344CB8AC3E}">
        <p14:creationId xmlns:p14="http://schemas.microsoft.com/office/powerpoint/2010/main" val="76914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0406" y="3790512"/>
            <a:ext cx="5973631" cy="1131079"/>
          </a:xfrm>
          <a:prstGeom prst="rect">
            <a:avLst/>
          </a:prstGeom>
        </p:spPr>
        <p:txBody>
          <a:bodyPr wrap="square">
            <a:spAutoFit/>
          </a:bodyPr>
          <a:lstStyle/>
          <a:p>
            <a:pPr algn="ctr"/>
            <a:r>
              <a:rPr lang="en-US" sz="1350" dirty="0">
                <a:solidFill>
                  <a:srgbClr val="797C7D"/>
                </a:solidFill>
                <a:latin typeface="Arial" charset="0"/>
              </a:rPr>
              <a:t>Colorado School of Mines is a public university focused on science and engineering, dedicated to pioneering research that addresses the great challenges society faces today—particularly as they relate to the Earth, energy and the environment—and committed to educating students who </a:t>
            </a:r>
            <a:br>
              <a:rPr lang="en-US" sz="1350" dirty="0">
                <a:solidFill>
                  <a:srgbClr val="797C7D"/>
                </a:solidFill>
                <a:latin typeface="Arial" charset="0"/>
              </a:rPr>
            </a:br>
            <a:r>
              <a:rPr lang="en-US" sz="1350" dirty="0">
                <a:solidFill>
                  <a:srgbClr val="797C7D"/>
                </a:solidFill>
                <a:latin typeface="Arial" charset="0"/>
              </a:rPr>
              <a:t>will do the same.</a:t>
            </a:r>
          </a:p>
        </p:txBody>
      </p:sp>
      <p:sp>
        <p:nvSpPr>
          <p:cNvPr id="3" name="Oval 2"/>
          <p:cNvSpPr/>
          <p:nvPr/>
        </p:nvSpPr>
        <p:spPr>
          <a:xfrm>
            <a:off x="1580406" y="1304941"/>
            <a:ext cx="1629140" cy="1629140"/>
          </a:xfrm>
          <a:prstGeom prst="ellipse">
            <a:avLst/>
          </a:prstGeom>
          <a:solidFill>
            <a:srgbClr val="8498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charset="0"/>
            </a:endParaRPr>
          </a:p>
        </p:txBody>
      </p:sp>
      <p:sp>
        <p:nvSpPr>
          <p:cNvPr id="4" name="Oval 3"/>
          <p:cNvSpPr/>
          <p:nvPr/>
        </p:nvSpPr>
        <p:spPr>
          <a:xfrm>
            <a:off x="3694462" y="1263079"/>
            <a:ext cx="1629140" cy="1629140"/>
          </a:xfrm>
          <a:prstGeom prst="ellipse">
            <a:avLst/>
          </a:prstGeom>
          <a:solidFill>
            <a:srgbClr val="8498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charset="0"/>
            </a:endParaRPr>
          </a:p>
        </p:txBody>
      </p:sp>
      <p:sp>
        <p:nvSpPr>
          <p:cNvPr id="5" name="Oval 4"/>
          <p:cNvSpPr/>
          <p:nvPr/>
        </p:nvSpPr>
        <p:spPr>
          <a:xfrm>
            <a:off x="5924896" y="1278040"/>
            <a:ext cx="1629140" cy="1629140"/>
          </a:xfrm>
          <a:prstGeom prst="ellipse">
            <a:avLst/>
          </a:prstGeom>
          <a:solidFill>
            <a:srgbClr val="8498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charset="0"/>
            </a:endParaRPr>
          </a:p>
        </p:txBody>
      </p:sp>
      <p:sp>
        <p:nvSpPr>
          <p:cNvPr id="6" name="TextBox 5"/>
          <p:cNvSpPr txBox="1"/>
          <p:nvPr/>
        </p:nvSpPr>
        <p:spPr>
          <a:xfrm>
            <a:off x="2022304" y="1773261"/>
            <a:ext cx="805451" cy="715581"/>
          </a:xfrm>
          <a:prstGeom prst="rect">
            <a:avLst/>
          </a:prstGeom>
          <a:noFill/>
        </p:spPr>
        <p:txBody>
          <a:bodyPr wrap="square" rtlCol="0">
            <a:spAutoFit/>
          </a:bodyPr>
          <a:lstStyle/>
          <a:p>
            <a:r>
              <a:rPr lang="en-US" sz="4050" b="1" dirty="0">
                <a:solidFill>
                  <a:schemeClr val="bg1"/>
                </a:solidFill>
                <a:latin typeface="Arial" charset="0"/>
              </a:rPr>
              <a:t>20</a:t>
            </a:r>
          </a:p>
        </p:txBody>
      </p:sp>
      <p:sp>
        <p:nvSpPr>
          <p:cNvPr id="7" name="TextBox 6"/>
          <p:cNvSpPr txBox="1"/>
          <p:nvPr/>
        </p:nvSpPr>
        <p:spPr>
          <a:xfrm>
            <a:off x="3836258" y="1746360"/>
            <a:ext cx="1487343" cy="715581"/>
          </a:xfrm>
          <a:prstGeom prst="rect">
            <a:avLst/>
          </a:prstGeom>
          <a:noFill/>
        </p:spPr>
        <p:txBody>
          <a:bodyPr wrap="square" rtlCol="0">
            <a:spAutoFit/>
          </a:bodyPr>
          <a:lstStyle/>
          <a:p>
            <a:r>
              <a:rPr lang="en-US" sz="4050" b="1" dirty="0">
                <a:solidFill>
                  <a:schemeClr val="bg1"/>
                </a:solidFill>
                <a:latin typeface="Arial" charset="0"/>
              </a:rPr>
              <a:t>5,800</a:t>
            </a:r>
          </a:p>
        </p:txBody>
      </p:sp>
      <p:sp>
        <p:nvSpPr>
          <p:cNvPr id="8" name="TextBox 7"/>
          <p:cNvSpPr txBox="1"/>
          <p:nvPr/>
        </p:nvSpPr>
        <p:spPr>
          <a:xfrm>
            <a:off x="6167547" y="1731399"/>
            <a:ext cx="1180410" cy="1338828"/>
          </a:xfrm>
          <a:prstGeom prst="rect">
            <a:avLst/>
          </a:prstGeom>
          <a:noFill/>
        </p:spPr>
        <p:txBody>
          <a:bodyPr wrap="square" rtlCol="0">
            <a:spAutoFit/>
          </a:bodyPr>
          <a:lstStyle/>
          <a:p>
            <a:r>
              <a:rPr lang="en-US" sz="4050" b="1" dirty="0">
                <a:solidFill>
                  <a:schemeClr val="bg1"/>
                </a:solidFill>
                <a:latin typeface="Arial" charset="0"/>
              </a:rPr>
              <a:t>16:1</a:t>
            </a:r>
          </a:p>
        </p:txBody>
      </p:sp>
      <p:sp>
        <p:nvSpPr>
          <p:cNvPr id="9" name="TextBox 8"/>
          <p:cNvSpPr txBox="1"/>
          <p:nvPr/>
        </p:nvSpPr>
        <p:spPr>
          <a:xfrm>
            <a:off x="1723643" y="2979966"/>
            <a:ext cx="1402773" cy="461665"/>
          </a:xfrm>
          <a:prstGeom prst="rect">
            <a:avLst/>
          </a:prstGeom>
          <a:noFill/>
        </p:spPr>
        <p:txBody>
          <a:bodyPr wrap="square" rtlCol="0">
            <a:spAutoFit/>
          </a:bodyPr>
          <a:lstStyle/>
          <a:p>
            <a:pPr algn="ctr"/>
            <a:r>
              <a:rPr lang="en-US" sz="1200" dirty="0">
                <a:latin typeface="Arial" charset="0"/>
              </a:rPr>
              <a:t>Undergraduate degree programs</a:t>
            </a:r>
          </a:p>
        </p:txBody>
      </p:sp>
      <p:sp>
        <p:nvSpPr>
          <p:cNvPr id="10" name="TextBox 9"/>
          <p:cNvSpPr txBox="1"/>
          <p:nvPr/>
        </p:nvSpPr>
        <p:spPr>
          <a:xfrm>
            <a:off x="3812281" y="2985176"/>
            <a:ext cx="1402773" cy="461665"/>
          </a:xfrm>
          <a:prstGeom prst="rect">
            <a:avLst/>
          </a:prstGeom>
          <a:noFill/>
        </p:spPr>
        <p:txBody>
          <a:bodyPr wrap="square" rtlCol="0">
            <a:spAutoFit/>
          </a:bodyPr>
          <a:lstStyle/>
          <a:p>
            <a:pPr algn="ctr"/>
            <a:r>
              <a:rPr lang="en-US" sz="1200" dirty="0">
                <a:latin typeface="Arial" charset="0"/>
              </a:rPr>
              <a:t>Degree-seeking students</a:t>
            </a:r>
          </a:p>
        </p:txBody>
      </p:sp>
      <p:sp>
        <p:nvSpPr>
          <p:cNvPr id="11" name="TextBox 10"/>
          <p:cNvSpPr txBox="1"/>
          <p:nvPr/>
        </p:nvSpPr>
        <p:spPr>
          <a:xfrm>
            <a:off x="6038078" y="3006385"/>
            <a:ext cx="1402773" cy="461665"/>
          </a:xfrm>
          <a:prstGeom prst="rect">
            <a:avLst/>
          </a:prstGeom>
          <a:noFill/>
        </p:spPr>
        <p:txBody>
          <a:bodyPr wrap="square" rtlCol="0">
            <a:spAutoFit/>
          </a:bodyPr>
          <a:lstStyle/>
          <a:p>
            <a:pPr algn="ctr"/>
            <a:r>
              <a:rPr lang="en-US" sz="1200" dirty="0">
                <a:latin typeface="Arial" charset="0"/>
              </a:rPr>
              <a:t>Student/faculty ratio</a:t>
            </a:r>
          </a:p>
        </p:txBody>
      </p:sp>
      <p:sp>
        <p:nvSpPr>
          <p:cNvPr id="12" name="Slide Number Placeholder 11">
            <a:extLst>
              <a:ext uri="{FF2B5EF4-FFF2-40B4-BE49-F238E27FC236}">
                <a16:creationId xmlns:a16="http://schemas.microsoft.com/office/drawing/2014/main" id="{C4F9754A-1899-4CE3-8CFC-142382B814B9}"/>
              </a:ext>
            </a:extLst>
          </p:cNvPr>
          <p:cNvSpPr>
            <a:spLocks noGrp="1"/>
          </p:cNvSpPr>
          <p:nvPr>
            <p:ph type="sldNum" sz="quarter" idx="12"/>
          </p:nvPr>
        </p:nvSpPr>
        <p:spPr/>
        <p:txBody>
          <a:bodyPr/>
          <a:lstStyle/>
          <a:p>
            <a:fld id="{95DD845D-BEAD-3749-808E-4EBEDDED822A}" type="slidenum">
              <a:rPr lang="en-US" smtClean="0"/>
              <a:t>2</a:t>
            </a:fld>
            <a:endParaRPr lang="en-US"/>
          </a:p>
        </p:txBody>
      </p:sp>
    </p:spTree>
    <p:extLst>
      <p:ext uri="{BB962C8B-B14F-4D97-AF65-F5344CB8AC3E}">
        <p14:creationId xmlns:p14="http://schemas.microsoft.com/office/powerpoint/2010/main" val="1732658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dirty="0"/>
          </a:p>
        </p:txBody>
      </p:sp>
      <p:sp>
        <p:nvSpPr>
          <p:cNvPr id="5" name="Slide Number Placeholder 4">
            <a:extLst>
              <a:ext uri="{FF2B5EF4-FFF2-40B4-BE49-F238E27FC236}">
                <a16:creationId xmlns:a16="http://schemas.microsoft.com/office/drawing/2014/main" id="{024B47C9-EFC1-466F-B05A-FA3C29836311}"/>
              </a:ext>
            </a:extLst>
          </p:cNvPr>
          <p:cNvSpPr>
            <a:spLocks noGrp="1"/>
          </p:cNvSpPr>
          <p:nvPr>
            <p:ph type="sldNum" sz="quarter" idx="12"/>
          </p:nvPr>
        </p:nvSpPr>
        <p:spPr/>
        <p:txBody>
          <a:bodyPr/>
          <a:lstStyle/>
          <a:p>
            <a:fld id="{95DD845D-BEAD-3749-808E-4EBEDDED822A}" type="slidenum">
              <a:rPr lang="en-US" smtClean="0"/>
              <a:t>3</a:t>
            </a:fld>
            <a:endParaRPr lang="en-US"/>
          </a:p>
        </p:txBody>
      </p:sp>
    </p:spTree>
    <p:extLst>
      <p:ext uri="{BB962C8B-B14F-4D97-AF65-F5344CB8AC3E}">
        <p14:creationId xmlns:p14="http://schemas.microsoft.com/office/powerpoint/2010/main" val="1819873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1846112"/>
            <a:ext cx="2211160" cy="3165776"/>
          </a:xfrm>
          <a:prstGeom prst="rect">
            <a:avLst/>
          </a:prstGeom>
          <a:noFill/>
          <a:ln w="63500" cap="sq">
            <a:noFill/>
            <a:miter lim="800000"/>
          </a:ln>
          <a:effectLst/>
        </p:spPr>
      </p:pic>
      <p:sp>
        <p:nvSpPr>
          <p:cNvPr id="3" name="TextBox 2"/>
          <p:cNvSpPr txBox="1"/>
          <p:nvPr/>
        </p:nvSpPr>
        <p:spPr>
          <a:xfrm>
            <a:off x="2768766" y="2008461"/>
            <a:ext cx="5341962" cy="3000821"/>
          </a:xfrm>
          <a:prstGeom prst="rect">
            <a:avLst/>
          </a:prstGeom>
          <a:noFill/>
        </p:spPr>
        <p:txBody>
          <a:bodyPr wrap="square" rtlCol="0">
            <a:spAutoFit/>
          </a:bodyPr>
          <a:lstStyle/>
          <a:p>
            <a:r>
              <a:rPr lang="en-US" sz="1350" dirty="0"/>
              <a:t>Insert body copy here</a:t>
            </a:r>
          </a:p>
          <a:p>
            <a:endParaRPr lang="en-US" sz="1350" dirty="0"/>
          </a:p>
          <a:p>
            <a:endParaRPr lang="en-US" sz="1350" dirty="0"/>
          </a:p>
          <a:p>
            <a:endParaRPr lang="en-US" sz="1350" dirty="0"/>
          </a:p>
          <a:p>
            <a:endParaRPr lang="en-US" sz="1350" dirty="0"/>
          </a:p>
          <a:p>
            <a:endParaRPr lang="en-US" sz="1350" dirty="0"/>
          </a:p>
          <a:p>
            <a:endParaRPr lang="en-US" sz="1350" dirty="0"/>
          </a:p>
          <a:p>
            <a:endParaRPr lang="en-US" sz="1350" dirty="0"/>
          </a:p>
          <a:p>
            <a:endParaRPr lang="en-US" sz="1350" dirty="0"/>
          </a:p>
          <a:p>
            <a:endParaRPr lang="en-US" sz="1350" dirty="0"/>
          </a:p>
          <a:p>
            <a:endParaRPr lang="en-US" sz="1350" dirty="0"/>
          </a:p>
          <a:p>
            <a:endParaRPr lang="en-US" sz="1350" dirty="0"/>
          </a:p>
          <a:p>
            <a:endParaRPr lang="en-US" sz="1350" dirty="0"/>
          </a:p>
          <a:p>
            <a:endParaRPr lang="en-US" sz="1350" dirty="0"/>
          </a:p>
        </p:txBody>
      </p:sp>
      <p:sp>
        <p:nvSpPr>
          <p:cNvPr id="4" name="TextBox 3"/>
          <p:cNvSpPr txBox="1"/>
          <p:nvPr/>
        </p:nvSpPr>
        <p:spPr>
          <a:xfrm>
            <a:off x="313841" y="1201574"/>
            <a:ext cx="8491831" cy="600164"/>
          </a:xfrm>
          <a:prstGeom prst="rect">
            <a:avLst/>
          </a:prstGeom>
          <a:noFill/>
        </p:spPr>
        <p:txBody>
          <a:bodyPr wrap="square" rtlCol="0">
            <a:spAutoFit/>
          </a:bodyPr>
          <a:lstStyle/>
          <a:p>
            <a:pPr algn="ctr"/>
            <a:r>
              <a:rPr lang="en-US" sz="3300" dirty="0"/>
              <a:t>Slide Title Goes Here</a:t>
            </a:r>
          </a:p>
        </p:txBody>
      </p:sp>
      <p:sp>
        <p:nvSpPr>
          <p:cNvPr id="5" name="Slide Number Placeholder 4">
            <a:extLst>
              <a:ext uri="{FF2B5EF4-FFF2-40B4-BE49-F238E27FC236}">
                <a16:creationId xmlns:a16="http://schemas.microsoft.com/office/drawing/2014/main" id="{2A84B0EB-C695-4F2F-9979-B2520C036428}"/>
              </a:ext>
            </a:extLst>
          </p:cNvPr>
          <p:cNvSpPr>
            <a:spLocks noGrp="1"/>
          </p:cNvSpPr>
          <p:nvPr>
            <p:ph type="sldNum" sz="quarter" idx="12"/>
          </p:nvPr>
        </p:nvSpPr>
        <p:spPr/>
        <p:txBody>
          <a:bodyPr/>
          <a:lstStyle/>
          <a:p>
            <a:fld id="{95DD845D-BEAD-3749-808E-4EBEDDED822A}" type="slidenum">
              <a:rPr lang="en-US" smtClean="0"/>
              <a:t>4</a:t>
            </a:fld>
            <a:endParaRPr lang="en-US"/>
          </a:p>
        </p:txBody>
      </p:sp>
    </p:spTree>
    <p:extLst>
      <p:ext uri="{BB962C8B-B14F-4D97-AF65-F5344CB8AC3E}">
        <p14:creationId xmlns:p14="http://schemas.microsoft.com/office/powerpoint/2010/main" val="2142242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253</TotalTime>
  <Words>79</Words>
  <Application>Microsoft Office PowerPoint</Application>
  <PresentationFormat>On-screen Show (4:3)</PresentationFormat>
  <Paragraphs>26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Presentation Title  Goes Here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Kate Newhart</cp:lastModifiedBy>
  <cp:revision>33</cp:revision>
  <dcterms:created xsi:type="dcterms:W3CDTF">2017-07-11T15:41:36Z</dcterms:created>
  <dcterms:modified xsi:type="dcterms:W3CDTF">2019-02-08T12:57:57Z</dcterms:modified>
</cp:coreProperties>
</file>