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943600" cy="3657600"/>
  <p:notesSz cx="5943600" cy="365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830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1133856"/>
            <a:ext cx="5052060" cy="768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2048256"/>
            <a:ext cx="416052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−1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−1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841248"/>
            <a:ext cx="2585466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841248"/>
            <a:ext cx="2585466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−1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−1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−1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146304"/>
            <a:ext cx="5349240" cy="585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841248"/>
            <a:ext cx="5349240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7140" y="3528159"/>
            <a:ext cx="14160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−1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3401568"/>
            <a:ext cx="1367028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3401568"/>
            <a:ext cx="1367028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Picture 1023" descr="A close up of a map&#10;&#10;Description automatically generated">
            <a:extLst>
              <a:ext uri="{FF2B5EF4-FFF2-40B4-BE49-F238E27FC236}">
                <a16:creationId xmlns:a16="http://schemas.microsoft.com/office/drawing/2014/main" id="{BD9F4706-A580-4506-B43A-9BE96B877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3657600" cy="3657600"/>
          </a:xfrm>
          <a:prstGeom prst="rect">
            <a:avLst/>
          </a:prstGeom>
        </p:spPr>
      </p:pic>
      <p:graphicFrame>
        <p:nvGraphicFramePr>
          <p:cNvPr id="1030" name="Table 1029">
            <a:extLst>
              <a:ext uri="{FF2B5EF4-FFF2-40B4-BE49-F238E27FC236}">
                <a16:creationId xmlns:a16="http://schemas.microsoft.com/office/drawing/2014/main" id="{AF88BB51-D697-4D96-9699-EAA88658A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8027"/>
              </p:ext>
            </p:extLst>
          </p:nvPr>
        </p:nvGraphicFramePr>
        <p:xfrm>
          <a:off x="1447800" y="354493"/>
          <a:ext cx="2438400" cy="3057516"/>
        </p:xfrm>
        <a:graphic>
          <a:graphicData uri="http://schemas.openxmlformats.org/drawingml/2006/table">
            <a:tbl>
              <a:tblPr/>
              <a:tblGrid>
                <a:gridCol w="152400">
                  <a:extLst>
                    <a:ext uri="{9D8B030D-6E8A-4147-A177-3AD203B41FA5}">
                      <a16:colId xmlns:a16="http://schemas.microsoft.com/office/drawing/2014/main" val="195034278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6426298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292368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1 TRANS PRESS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5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2 TRANS PRESS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7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PERMEATE TANK LEVEL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38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1 PERM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97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2 PERM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8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2 INF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19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2 LEVEL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422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1 TSS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63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AIR SCOUR FLOW TANK 1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65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AIR SCOUR PRESSURE 1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5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1 LEVEL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PERMEATE TANK TURBIDITY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2 TSS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9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SEWAGE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0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 TROUGH PH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036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AIR SCOUR FLOW TANK 2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5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AIR SCOUR PRESSURE 2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53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AIR SCOUR PRESSURE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73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1 INF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08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PERMEATE TANK CONDUCTIVITY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1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1 PERM PRESS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74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13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 TROUGH DO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0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 TEMP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2 TEMPERATURE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14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 TROUGH TEMPERATURE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098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1 TEMPERATURE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4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1 DO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95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BLOWER 1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SEWAGE LEVEL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7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 TROUGH TSS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10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2 PERM PRESS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56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2 DO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02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BLOWER 2 FLOW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29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1 LEVEL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4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 2 LEVEL</a:t>
                      </a:r>
                    </a:p>
                  </a:txBody>
                  <a:tcPr marL="1111" marR="1111" marT="1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929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161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kbnewhart</dc:creator>
  <cp:lastModifiedBy>Kathryn Newhart</cp:lastModifiedBy>
  <cp:revision>2</cp:revision>
  <dcterms:created xsi:type="dcterms:W3CDTF">2020-06-17T04:12:56Z</dcterms:created>
  <dcterms:modified xsi:type="dcterms:W3CDTF">2020-06-17T04:45:02Z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2020-06-16T00:00:00Z</vt:filetime>
  </property>
  <property fmtid="{D5CDD505-2E9C-101B-9397-08002B2CF9AE}" pid="3" name="Creator">
    <vt:lpwstr>R</vt:lpwstr>
  </property>
  <property fmtid="{D5CDD505-2E9C-101B-9397-08002B2CF9AE}" pid="4" name="LastSaved">
    <vt:filetime>2020-06-17T00:00:00Z</vt:filetime>
  </property>
</Properties>
</file>