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972800" cy="5943600"/>
  <p:notesSz cx="5943600" cy="594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9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4" y="432"/>
      </p:cViewPr>
      <p:guideLst>
        <p:guide orient="horz" pos="2880"/>
        <p:guide pos="39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2960" y="1842518"/>
            <a:ext cx="9326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20" y="3328418"/>
            <a:ext cx="76809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8640" y="237744"/>
            <a:ext cx="9875520" cy="950976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8640" y="1367028"/>
            <a:ext cx="9875520" cy="3922776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8640" y="237744"/>
            <a:ext cx="9875520" cy="950976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8640" y="1367030"/>
            <a:ext cx="47731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50992" y="1367030"/>
            <a:ext cx="47731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8640" y="237744"/>
            <a:ext cx="9875520" cy="950976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752" y="5527550"/>
            <a:ext cx="35112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8640" y="5527550"/>
            <a:ext cx="25237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0416" y="5527550"/>
            <a:ext cx="25237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 txBox="1"/>
          <p:nvPr/>
        </p:nvSpPr>
        <p:spPr>
          <a:xfrm>
            <a:off x="-28575" y="4003781"/>
            <a:ext cx="4177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1200" b="1" dirty="0">
                <a:latin typeface="Arial"/>
                <a:cs typeface="Arial"/>
              </a:rPr>
              <a:t>SB</a:t>
            </a:r>
            <a:r>
              <a:rPr sz="1200" b="1" dirty="0">
                <a:latin typeface="Arial"/>
                <a:cs typeface="Arial"/>
              </a:rPr>
              <a:t>R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-8889" y="1336781"/>
            <a:ext cx="37842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1200" b="1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BR</a:t>
            </a:r>
          </a:p>
        </p:txBody>
      </p:sp>
      <p:sp>
        <p:nvSpPr>
          <p:cNvPr id="1309" name="object 45">
            <a:extLst>
              <a:ext uri="{FF2B5EF4-FFF2-40B4-BE49-F238E27FC236}">
                <a16:creationId xmlns:a16="http://schemas.microsoft.com/office/drawing/2014/main" id="{4D1A313A-1DBE-4DFE-94BB-6AAE2297C4B6}"/>
              </a:ext>
            </a:extLst>
          </p:cNvPr>
          <p:cNvSpPr txBox="1"/>
          <p:nvPr/>
        </p:nvSpPr>
        <p:spPr>
          <a:xfrm>
            <a:off x="-5746" y="2860781"/>
            <a:ext cx="378421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1200" b="1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BR</a:t>
            </a:r>
            <a:endParaRPr lang="en-US" sz="1200" b="1" dirty="0">
              <a:latin typeface="Arial"/>
              <a:cs typeface="Arial"/>
            </a:endParaRPr>
          </a:p>
          <a:p>
            <a:pPr marL="12700" algn="ctr">
              <a:spcBef>
                <a:spcPts val="100"/>
              </a:spcBef>
            </a:pPr>
            <a:r>
              <a:rPr lang="en-US" sz="1200" b="1" dirty="0">
                <a:latin typeface="Arial"/>
                <a:cs typeface="Arial"/>
              </a:rPr>
              <a:t>+</a:t>
            </a:r>
          </a:p>
          <a:p>
            <a:pPr marL="12700" algn="ctr">
              <a:spcBef>
                <a:spcPts val="100"/>
              </a:spcBef>
            </a:pPr>
            <a:r>
              <a:rPr lang="en-US" sz="1200" b="1" dirty="0">
                <a:latin typeface="Arial"/>
                <a:cs typeface="Arial"/>
              </a:rPr>
              <a:t>SBR</a:t>
            </a:r>
            <a:endParaRPr sz="1200" b="1" dirty="0">
              <a:latin typeface="Arial"/>
              <a:cs typeface="Arial"/>
            </a:endParaRPr>
          </a:p>
        </p:txBody>
      </p:sp>
      <p:sp>
        <p:nvSpPr>
          <p:cNvPr id="1310" name="object 44">
            <a:extLst>
              <a:ext uri="{FF2B5EF4-FFF2-40B4-BE49-F238E27FC236}">
                <a16:creationId xmlns:a16="http://schemas.microsoft.com/office/drawing/2014/main" id="{8223C6DB-CF36-494B-8A02-CDC2E5867904}"/>
              </a:ext>
            </a:extLst>
          </p:cNvPr>
          <p:cNvSpPr txBox="1"/>
          <p:nvPr/>
        </p:nvSpPr>
        <p:spPr>
          <a:xfrm>
            <a:off x="1495425" y="5513801"/>
            <a:ext cx="4177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1200" b="1" dirty="0">
                <a:latin typeface="Arial"/>
                <a:cs typeface="Arial"/>
              </a:rPr>
              <a:t>SB</a:t>
            </a:r>
            <a:r>
              <a:rPr sz="1200" b="1" dirty="0">
                <a:latin typeface="Arial"/>
                <a:cs typeface="Arial"/>
              </a:rPr>
              <a:t>R</a:t>
            </a:r>
          </a:p>
        </p:txBody>
      </p:sp>
      <p:sp>
        <p:nvSpPr>
          <p:cNvPr id="1311" name="object 45">
            <a:extLst>
              <a:ext uri="{FF2B5EF4-FFF2-40B4-BE49-F238E27FC236}">
                <a16:creationId xmlns:a16="http://schemas.microsoft.com/office/drawing/2014/main" id="{85080812-52C6-49B2-88C8-2644DA99A1C0}"/>
              </a:ext>
            </a:extLst>
          </p:cNvPr>
          <p:cNvSpPr txBox="1"/>
          <p:nvPr/>
        </p:nvSpPr>
        <p:spPr>
          <a:xfrm>
            <a:off x="2486025" y="5316311"/>
            <a:ext cx="378421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1200" b="1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BR</a:t>
            </a:r>
            <a:endParaRPr lang="en-US" sz="1200" b="1" dirty="0">
              <a:latin typeface="Arial"/>
              <a:cs typeface="Arial"/>
            </a:endParaRPr>
          </a:p>
          <a:p>
            <a:pPr marL="12700" algn="ctr">
              <a:spcBef>
                <a:spcPts val="100"/>
              </a:spcBef>
            </a:pPr>
            <a:r>
              <a:rPr lang="en-US" sz="1200" b="1" dirty="0">
                <a:latin typeface="Arial"/>
                <a:cs typeface="Arial"/>
              </a:rPr>
              <a:t>+</a:t>
            </a:r>
          </a:p>
          <a:p>
            <a:pPr marL="12700" algn="ctr">
              <a:spcBef>
                <a:spcPts val="100"/>
              </a:spcBef>
            </a:pPr>
            <a:r>
              <a:rPr lang="en-US" sz="1200" b="1" dirty="0">
                <a:latin typeface="Arial"/>
                <a:cs typeface="Arial"/>
              </a:rPr>
              <a:t>SBR</a:t>
            </a:r>
            <a:endParaRPr sz="1200" b="1" dirty="0">
              <a:latin typeface="Arial"/>
              <a:cs typeface="Arial"/>
            </a:endParaRPr>
          </a:p>
        </p:txBody>
      </p:sp>
      <p:sp>
        <p:nvSpPr>
          <p:cNvPr id="1312" name="object 44">
            <a:extLst>
              <a:ext uri="{FF2B5EF4-FFF2-40B4-BE49-F238E27FC236}">
                <a16:creationId xmlns:a16="http://schemas.microsoft.com/office/drawing/2014/main" id="{5E80BB49-E2BB-4E4F-B300-2681DC1EA09F}"/>
              </a:ext>
            </a:extLst>
          </p:cNvPr>
          <p:cNvSpPr txBox="1"/>
          <p:nvPr/>
        </p:nvSpPr>
        <p:spPr>
          <a:xfrm>
            <a:off x="4162425" y="5513801"/>
            <a:ext cx="4177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1200" b="1" dirty="0">
                <a:latin typeface="Arial"/>
                <a:cs typeface="Arial"/>
              </a:rPr>
              <a:t>MB</a:t>
            </a:r>
            <a:r>
              <a:rPr sz="1200" b="1" dirty="0">
                <a:latin typeface="Arial"/>
                <a:cs typeface="Arial"/>
              </a:rPr>
              <a:t>R</a:t>
            </a:r>
          </a:p>
        </p:txBody>
      </p:sp>
      <p:graphicFrame>
        <p:nvGraphicFramePr>
          <p:cNvPr id="1316" name="Table 1315">
            <a:extLst>
              <a:ext uri="{FF2B5EF4-FFF2-40B4-BE49-F238E27FC236}">
                <a16:creationId xmlns:a16="http://schemas.microsoft.com/office/drawing/2014/main" id="{66FDC003-1A0E-4930-921C-EC17879B2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583863"/>
              </p:ext>
            </p:extLst>
          </p:nvPr>
        </p:nvGraphicFramePr>
        <p:xfrm>
          <a:off x="5791200" y="2212994"/>
          <a:ext cx="2819400" cy="2591148"/>
        </p:xfrm>
        <a:graphic>
          <a:graphicData uri="http://schemas.openxmlformats.org/drawingml/2006/table">
            <a:tbl>
              <a:tblPr/>
              <a:tblGrid>
                <a:gridCol w="281940">
                  <a:extLst>
                    <a:ext uri="{9D8B030D-6E8A-4147-A177-3AD203B41FA5}">
                      <a16:colId xmlns:a16="http://schemas.microsoft.com/office/drawing/2014/main" val="3525916907"/>
                    </a:ext>
                  </a:extLst>
                </a:gridCol>
                <a:gridCol w="2537460">
                  <a:extLst>
                    <a:ext uri="{9D8B030D-6E8A-4147-A177-3AD203B41FA5}">
                      <a16:colId xmlns:a16="http://schemas.microsoft.com/office/drawing/2014/main" val="1498039418"/>
                    </a:ext>
                  </a:extLst>
                </a:gridCol>
              </a:tblGrid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 1 DO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446681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 2 DO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254284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 BLOWER 1 FLOW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514624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 BLOWER 2 FLOW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930391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SEWAGE FLOW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584474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SEWAGE LEVEL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530175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AMBIENT TEMP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297265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 1 LEVEL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061700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 1 TEMPERATURE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346502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 2 LEVEL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649417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 2 TEMPERATURE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01996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 TROUGH PH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97196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 TROUGH TSS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003311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 TROUGH TEMPERATURE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065374"/>
                  </a:ext>
                </a:extLst>
              </a:tr>
            </a:tbl>
          </a:graphicData>
        </a:graphic>
      </p:graphicFrame>
      <p:graphicFrame>
        <p:nvGraphicFramePr>
          <p:cNvPr id="1317" name="Table 1316">
            <a:extLst>
              <a:ext uri="{FF2B5EF4-FFF2-40B4-BE49-F238E27FC236}">
                <a16:creationId xmlns:a16="http://schemas.microsoft.com/office/drawing/2014/main" id="{3E95085E-DA26-441B-90D0-940403BD7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89414"/>
              </p:ext>
            </p:extLst>
          </p:nvPr>
        </p:nvGraphicFramePr>
        <p:xfrm>
          <a:off x="8458200" y="917420"/>
          <a:ext cx="3429000" cy="3886722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3525916907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1498039418"/>
                    </a:ext>
                  </a:extLst>
                </a:gridCol>
              </a:tblGrid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MBR 1 PERM FLOW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079613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MBR 1 PERM PRESS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039324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MBR 2 PERM FLOW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252943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MBR 2 PERM PRESS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78283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MBR 1 AIR SCOUR FLOW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131309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MBR 2 AIR SCOUR FLOW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146793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MBR 1 TRANS PRESS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918989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MBR 2 TRANS PRESS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368774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MBR AIR PRESSURE 1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270145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MBR AIR PRESSURE 2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603821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MBR AIR SCOUR PRESSURE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385511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 TROUGH DO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362918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PERMEATE CONDUCTIVITY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092557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PERMEATE LEVEL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211432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MBR 2 TSS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045736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MBR 1 TSS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337130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MBR 1 INF FLOW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729359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MBR 1 LEVEL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787206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MBR 2 INF FLOW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59057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MBR 2 LEVEL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502998"/>
                  </a:ext>
                </a:extLst>
              </a:tr>
              <a:tr h="17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PERMEATE TURBIDITY</a:t>
                      </a:r>
                    </a:p>
                  </a:txBody>
                  <a:tcPr marL="2202" marR="2202" marT="22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586326"/>
                  </a:ext>
                </a:extLst>
              </a:tr>
            </a:tbl>
          </a:graphicData>
        </a:graphic>
      </p:graphicFrame>
      <p:grpSp>
        <p:nvGrpSpPr>
          <p:cNvPr id="1318" name="Group 1317">
            <a:extLst>
              <a:ext uri="{FF2B5EF4-FFF2-40B4-BE49-F238E27FC236}">
                <a16:creationId xmlns:a16="http://schemas.microsoft.com/office/drawing/2014/main" id="{2200E5B3-FF81-4996-97E4-F3D142102A51}"/>
              </a:ext>
            </a:extLst>
          </p:cNvPr>
          <p:cNvGrpSpPr/>
          <p:nvPr/>
        </p:nvGrpSpPr>
        <p:grpSpPr>
          <a:xfrm>
            <a:off x="628370" y="28575"/>
            <a:ext cx="5180536" cy="5155975"/>
            <a:chOff x="549401" y="238252"/>
            <a:chExt cx="5180536" cy="5155975"/>
          </a:xfrm>
        </p:grpSpPr>
        <p:sp>
          <p:nvSpPr>
            <p:cNvPr id="1319" name="bk object 16">
              <a:extLst>
                <a:ext uri="{FF2B5EF4-FFF2-40B4-BE49-F238E27FC236}">
                  <a16:creationId xmlns:a16="http://schemas.microsoft.com/office/drawing/2014/main" id="{318C99A2-3CA5-4651-9E09-07AEC4F846D2}"/>
                </a:ext>
              </a:extLst>
            </p:cNvPr>
            <p:cNvSpPr/>
            <p:nvPr/>
          </p:nvSpPr>
          <p:spPr>
            <a:xfrm>
              <a:off x="914400" y="365759"/>
              <a:ext cx="4663440" cy="4663440"/>
            </a:xfrm>
            <a:custGeom>
              <a:avLst/>
              <a:gdLst/>
              <a:ahLst/>
              <a:cxnLst/>
              <a:rect l="l" t="t" r="r" b="b"/>
              <a:pathLst>
                <a:path w="4663440" h="4663440">
                  <a:moveTo>
                    <a:pt x="0" y="4663440"/>
                  </a:moveTo>
                  <a:lnTo>
                    <a:pt x="4663440" y="4663440"/>
                  </a:lnTo>
                  <a:lnTo>
                    <a:pt x="4663440" y="0"/>
                  </a:lnTo>
                  <a:lnTo>
                    <a:pt x="0" y="0"/>
                  </a:lnTo>
                  <a:lnTo>
                    <a:pt x="0" y="4663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0" name="bk object 17">
              <a:extLst>
                <a:ext uri="{FF2B5EF4-FFF2-40B4-BE49-F238E27FC236}">
                  <a16:creationId xmlns:a16="http://schemas.microsoft.com/office/drawing/2014/main" id="{A3532AA3-7EE8-47EC-9D75-F988F845172C}"/>
                </a:ext>
              </a:extLst>
            </p:cNvPr>
            <p:cNvSpPr/>
            <p:nvPr/>
          </p:nvSpPr>
          <p:spPr>
            <a:xfrm>
              <a:off x="914400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1" name="bk object 18">
              <a:extLst>
                <a:ext uri="{FF2B5EF4-FFF2-40B4-BE49-F238E27FC236}">
                  <a16:creationId xmlns:a16="http://schemas.microsoft.com/office/drawing/2014/main" id="{70177964-1545-4D0F-BB0C-284299B404A5}"/>
                </a:ext>
              </a:extLst>
            </p:cNvPr>
            <p:cNvSpPr/>
            <p:nvPr/>
          </p:nvSpPr>
          <p:spPr>
            <a:xfrm>
              <a:off x="914400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2" name="bk object 19">
              <a:extLst>
                <a:ext uri="{FF2B5EF4-FFF2-40B4-BE49-F238E27FC236}">
                  <a16:creationId xmlns:a16="http://schemas.microsoft.com/office/drawing/2014/main" id="{8927D527-5B33-474E-AE1A-2146C556FF3C}"/>
                </a:ext>
              </a:extLst>
            </p:cNvPr>
            <p:cNvSpPr/>
            <p:nvPr/>
          </p:nvSpPr>
          <p:spPr>
            <a:xfrm>
              <a:off x="914400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3" name="bk object 20">
              <a:extLst>
                <a:ext uri="{FF2B5EF4-FFF2-40B4-BE49-F238E27FC236}">
                  <a16:creationId xmlns:a16="http://schemas.microsoft.com/office/drawing/2014/main" id="{479694AD-3527-4937-BADC-E4608BE58F27}"/>
                </a:ext>
              </a:extLst>
            </p:cNvPr>
            <p:cNvSpPr/>
            <p:nvPr/>
          </p:nvSpPr>
          <p:spPr>
            <a:xfrm>
              <a:off x="914400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4" name="bk object 21">
              <a:extLst>
                <a:ext uri="{FF2B5EF4-FFF2-40B4-BE49-F238E27FC236}">
                  <a16:creationId xmlns:a16="http://schemas.microsoft.com/office/drawing/2014/main" id="{60D58F3D-7E37-40A0-A3E2-49F80A27C315}"/>
                </a:ext>
              </a:extLst>
            </p:cNvPr>
            <p:cNvSpPr/>
            <p:nvPr/>
          </p:nvSpPr>
          <p:spPr>
            <a:xfrm>
              <a:off x="914400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5" name="bk object 22">
              <a:extLst>
                <a:ext uri="{FF2B5EF4-FFF2-40B4-BE49-F238E27FC236}">
                  <a16:creationId xmlns:a16="http://schemas.microsoft.com/office/drawing/2014/main" id="{DBDF0687-0C5E-4B78-B258-B6F02167CA54}"/>
                </a:ext>
              </a:extLst>
            </p:cNvPr>
            <p:cNvSpPr/>
            <p:nvPr/>
          </p:nvSpPr>
          <p:spPr>
            <a:xfrm>
              <a:off x="914400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6" name="bk object 23">
              <a:extLst>
                <a:ext uri="{FF2B5EF4-FFF2-40B4-BE49-F238E27FC236}">
                  <a16:creationId xmlns:a16="http://schemas.microsoft.com/office/drawing/2014/main" id="{C97D233A-73AE-4C42-A56F-B607BD6E2D97}"/>
                </a:ext>
              </a:extLst>
            </p:cNvPr>
            <p:cNvSpPr/>
            <p:nvPr/>
          </p:nvSpPr>
          <p:spPr>
            <a:xfrm>
              <a:off x="914400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7" name="bk object 24">
              <a:extLst>
                <a:ext uri="{FF2B5EF4-FFF2-40B4-BE49-F238E27FC236}">
                  <a16:creationId xmlns:a16="http://schemas.microsoft.com/office/drawing/2014/main" id="{0A38AEEC-F505-4006-B489-02950FB95376}"/>
                </a:ext>
              </a:extLst>
            </p:cNvPr>
            <p:cNvSpPr/>
            <p:nvPr/>
          </p:nvSpPr>
          <p:spPr>
            <a:xfrm>
              <a:off x="914400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8" name="bk object 25">
              <a:extLst>
                <a:ext uri="{FF2B5EF4-FFF2-40B4-BE49-F238E27FC236}">
                  <a16:creationId xmlns:a16="http://schemas.microsoft.com/office/drawing/2014/main" id="{22448917-AC2B-4524-A409-A0531BF4739B}"/>
                </a:ext>
              </a:extLst>
            </p:cNvPr>
            <p:cNvSpPr/>
            <p:nvPr/>
          </p:nvSpPr>
          <p:spPr>
            <a:xfrm>
              <a:off x="914400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9" name="bk object 26">
              <a:extLst>
                <a:ext uri="{FF2B5EF4-FFF2-40B4-BE49-F238E27FC236}">
                  <a16:creationId xmlns:a16="http://schemas.microsoft.com/office/drawing/2014/main" id="{E5AC73AF-F3BC-433D-90DA-47AB2A4386BF}"/>
                </a:ext>
              </a:extLst>
            </p:cNvPr>
            <p:cNvSpPr/>
            <p:nvPr/>
          </p:nvSpPr>
          <p:spPr>
            <a:xfrm>
              <a:off x="914400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0" name="bk object 27">
              <a:extLst>
                <a:ext uri="{FF2B5EF4-FFF2-40B4-BE49-F238E27FC236}">
                  <a16:creationId xmlns:a16="http://schemas.microsoft.com/office/drawing/2014/main" id="{DEA7F8F0-8089-465E-9A8C-01EB9A99C0E3}"/>
                </a:ext>
              </a:extLst>
            </p:cNvPr>
            <p:cNvSpPr/>
            <p:nvPr/>
          </p:nvSpPr>
          <p:spPr>
            <a:xfrm>
              <a:off x="914400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1" name="bk object 28">
              <a:extLst>
                <a:ext uri="{FF2B5EF4-FFF2-40B4-BE49-F238E27FC236}">
                  <a16:creationId xmlns:a16="http://schemas.microsoft.com/office/drawing/2014/main" id="{1192F1A7-7EF1-4089-8FC4-0F2162CA40A6}"/>
                </a:ext>
              </a:extLst>
            </p:cNvPr>
            <p:cNvSpPr/>
            <p:nvPr/>
          </p:nvSpPr>
          <p:spPr>
            <a:xfrm>
              <a:off x="914400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2" name="bk object 29">
              <a:extLst>
                <a:ext uri="{FF2B5EF4-FFF2-40B4-BE49-F238E27FC236}">
                  <a16:creationId xmlns:a16="http://schemas.microsoft.com/office/drawing/2014/main" id="{9E5B05DC-849C-4272-AA05-299A375DCA8F}"/>
                </a:ext>
              </a:extLst>
            </p:cNvPr>
            <p:cNvSpPr/>
            <p:nvPr/>
          </p:nvSpPr>
          <p:spPr>
            <a:xfrm>
              <a:off x="914400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3" name="bk object 30">
              <a:extLst>
                <a:ext uri="{FF2B5EF4-FFF2-40B4-BE49-F238E27FC236}">
                  <a16:creationId xmlns:a16="http://schemas.microsoft.com/office/drawing/2014/main" id="{A0966CD9-A82B-4A87-989B-B2BD620B1D16}"/>
                </a:ext>
              </a:extLst>
            </p:cNvPr>
            <p:cNvSpPr/>
            <p:nvPr/>
          </p:nvSpPr>
          <p:spPr>
            <a:xfrm>
              <a:off x="914400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4" name="bk object 31">
              <a:extLst>
                <a:ext uri="{FF2B5EF4-FFF2-40B4-BE49-F238E27FC236}">
                  <a16:creationId xmlns:a16="http://schemas.microsoft.com/office/drawing/2014/main" id="{6AE8FABE-EBA4-465C-9DF7-E49E446A7826}"/>
                </a:ext>
              </a:extLst>
            </p:cNvPr>
            <p:cNvSpPr/>
            <p:nvPr/>
          </p:nvSpPr>
          <p:spPr>
            <a:xfrm>
              <a:off x="914400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5" name="bk object 32">
              <a:extLst>
                <a:ext uri="{FF2B5EF4-FFF2-40B4-BE49-F238E27FC236}">
                  <a16:creationId xmlns:a16="http://schemas.microsoft.com/office/drawing/2014/main" id="{179C94B5-4A0B-4165-B2FD-4FD7E53A6C6E}"/>
                </a:ext>
              </a:extLst>
            </p:cNvPr>
            <p:cNvSpPr/>
            <p:nvPr/>
          </p:nvSpPr>
          <p:spPr>
            <a:xfrm>
              <a:off x="914400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6" name="bk object 33">
              <a:extLst>
                <a:ext uri="{FF2B5EF4-FFF2-40B4-BE49-F238E27FC236}">
                  <a16:creationId xmlns:a16="http://schemas.microsoft.com/office/drawing/2014/main" id="{66826A5A-7E43-4D73-A5EA-C7E5C40AA695}"/>
                </a:ext>
              </a:extLst>
            </p:cNvPr>
            <p:cNvSpPr/>
            <p:nvPr/>
          </p:nvSpPr>
          <p:spPr>
            <a:xfrm>
              <a:off x="914400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7" name="bk object 34">
              <a:extLst>
                <a:ext uri="{FF2B5EF4-FFF2-40B4-BE49-F238E27FC236}">
                  <a16:creationId xmlns:a16="http://schemas.microsoft.com/office/drawing/2014/main" id="{A28CA684-3F32-4A4D-9668-CB89A1090E63}"/>
                </a:ext>
              </a:extLst>
            </p:cNvPr>
            <p:cNvSpPr/>
            <p:nvPr/>
          </p:nvSpPr>
          <p:spPr>
            <a:xfrm>
              <a:off x="914400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8" name="bk object 35">
              <a:extLst>
                <a:ext uri="{FF2B5EF4-FFF2-40B4-BE49-F238E27FC236}">
                  <a16:creationId xmlns:a16="http://schemas.microsoft.com/office/drawing/2014/main" id="{7C67EA3C-B947-4215-AC70-766482200EBD}"/>
                </a:ext>
              </a:extLst>
            </p:cNvPr>
            <p:cNvSpPr/>
            <p:nvPr/>
          </p:nvSpPr>
          <p:spPr>
            <a:xfrm>
              <a:off x="914400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9" name="bk object 36">
              <a:extLst>
                <a:ext uri="{FF2B5EF4-FFF2-40B4-BE49-F238E27FC236}">
                  <a16:creationId xmlns:a16="http://schemas.microsoft.com/office/drawing/2014/main" id="{90A14743-DA1E-4DEA-9146-72EC3ED124E3}"/>
                </a:ext>
              </a:extLst>
            </p:cNvPr>
            <p:cNvSpPr/>
            <p:nvPr/>
          </p:nvSpPr>
          <p:spPr>
            <a:xfrm>
              <a:off x="914400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0" name="bk object 37">
              <a:extLst>
                <a:ext uri="{FF2B5EF4-FFF2-40B4-BE49-F238E27FC236}">
                  <a16:creationId xmlns:a16="http://schemas.microsoft.com/office/drawing/2014/main" id="{0A85E4CF-E232-4D07-B2AE-55C860778299}"/>
                </a:ext>
              </a:extLst>
            </p:cNvPr>
            <p:cNvSpPr/>
            <p:nvPr/>
          </p:nvSpPr>
          <p:spPr>
            <a:xfrm>
              <a:off x="914400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1" name="bk object 38">
              <a:extLst>
                <a:ext uri="{FF2B5EF4-FFF2-40B4-BE49-F238E27FC236}">
                  <a16:creationId xmlns:a16="http://schemas.microsoft.com/office/drawing/2014/main" id="{1A2D52C1-FCDA-4D92-8D3F-18BA2731AEBB}"/>
                </a:ext>
              </a:extLst>
            </p:cNvPr>
            <p:cNvSpPr/>
            <p:nvPr/>
          </p:nvSpPr>
          <p:spPr>
            <a:xfrm>
              <a:off x="914400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2" name="bk object 39">
              <a:extLst>
                <a:ext uri="{FF2B5EF4-FFF2-40B4-BE49-F238E27FC236}">
                  <a16:creationId xmlns:a16="http://schemas.microsoft.com/office/drawing/2014/main" id="{A2F76B9B-BAE9-4F9F-8416-EE7AD76770FC}"/>
                </a:ext>
              </a:extLst>
            </p:cNvPr>
            <p:cNvSpPr/>
            <p:nvPr/>
          </p:nvSpPr>
          <p:spPr>
            <a:xfrm>
              <a:off x="914400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3" name="bk object 40">
              <a:extLst>
                <a:ext uri="{FF2B5EF4-FFF2-40B4-BE49-F238E27FC236}">
                  <a16:creationId xmlns:a16="http://schemas.microsoft.com/office/drawing/2014/main" id="{CD7D17F4-57CA-4CF4-8D42-3D4226C4E46B}"/>
                </a:ext>
              </a:extLst>
            </p:cNvPr>
            <p:cNvSpPr/>
            <p:nvPr/>
          </p:nvSpPr>
          <p:spPr>
            <a:xfrm>
              <a:off x="914400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4" name="bk object 41">
              <a:extLst>
                <a:ext uri="{FF2B5EF4-FFF2-40B4-BE49-F238E27FC236}">
                  <a16:creationId xmlns:a16="http://schemas.microsoft.com/office/drawing/2014/main" id="{1CE15342-1A7F-46D4-93B8-03C7AFF20CF1}"/>
                </a:ext>
              </a:extLst>
            </p:cNvPr>
            <p:cNvSpPr/>
            <p:nvPr/>
          </p:nvSpPr>
          <p:spPr>
            <a:xfrm>
              <a:off x="914400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5" name="bk object 42">
              <a:extLst>
                <a:ext uri="{FF2B5EF4-FFF2-40B4-BE49-F238E27FC236}">
                  <a16:creationId xmlns:a16="http://schemas.microsoft.com/office/drawing/2014/main" id="{B241200C-36BC-4BF0-B622-D572666A36D2}"/>
                </a:ext>
              </a:extLst>
            </p:cNvPr>
            <p:cNvSpPr/>
            <p:nvPr/>
          </p:nvSpPr>
          <p:spPr>
            <a:xfrm>
              <a:off x="914400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6" name="bk object 43">
              <a:extLst>
                <a:ext uri="{FF2B5EF4-FFF2-40B4-BE49-F238E27FC236}">
                  <a16:creationId xmlns:a16="http://schemas.microsoft.com/office/drawing/2014/main" id="{660B56E0-49F1-4EEF-B7FF-FDE5B0F3592D}"/>
                </a:ext>
              </a:extLst>
            </p:cNvPr>
            <p:cNvSpPr/>
            <p:nvPr/>
          </p:nvSpPr>
          <p:spPr>
            <a:xfrm>
              <a:off x="914400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7" name="bk object 44">
              <a:extLst>
                <a:ext uri="{FF2B5EF4-FFF2-40B4-BE49-F238E27FC236}">
                  <a16:creationId xmlns:a16="http://schemas.microsoft.com/office/drawing/2014/main" id="{A46DD962-AAAA-4CAF-9E9A-F00BEF3146EE}"/>
                </a:ext>
              </a:extLst>
            </p:cNvPr>
            <p:cNvSpPr/>
            <p:nvPr/>
          </p:nvSpPr>
          <p:spPr>
            <a:xfrm>
              <a:off x="914400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8" name="bk object 45">
              <a:extLst>
                <a:ext uri="{FF2B5EF4-FFF2-40B4-BE49-F238E27FC236}">
                  <a16:creationId xmlns:a16="http://schemas.microsoft.com/office/drawing/2014/main" id="{CBB4FC08-90DA-4321-A8D2-C0424527E531}"/>
                </a:ext>
              </a:extLst>
            </p:cNvPr>
            <p:cNvSpPr/>
            <p:nvPr/>
          </p:nvSpPr>
          <p:spPr>
            <a:xfrm>
              <a:off x="914400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9" name="bk object 46">
              <a:extLst>
                <a:ext uri="{FF2B5EF4-FFF2-40B4-BE49-F238E27FC236}">
                  <a16:creationId xmlns:a16="http://schemas.microsoft.com/office/drawing/2014/main" id="{F4568364-8185-41F5-A473-C1110D5E56EA}"/>
                </a:ext>
              </a:extLst>
            </p:cNvPr>
            <p:cNvSpPr/>
            <p:nvPr/>
          </p:nvSpPr>
          <p:spPr>
            <a:xfrm>
              <a:off x="914400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0" name="bk object 47">
              <a:extLst>
                <a:ext uri="{FF2B5EF4-FFF2-40B4-BE49-F238E27FC236}">
                  <a16:creationId xmlns:a16="http://schemas.microsoft.com/office/drawing/2014/main" id="{5EA07681-EEF8-4F62-9637-4792A81C6C7A}"/>
                </a:ext>
              </a:extLst>
            </p:cNvPr>
            <p:cNvSpPr/>
            <p:nvPr/>
          </p:nvSpPr>
          <p:spPr>
            <a:xfrm>
              <a:off x="914400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1" name="bk object 48">
              <a:extLst>
                <a:ext uri="{FF2B5EF4-FFF2-40B4-BE49-F238E27FC236}">
                  <a16:creationId xmlns:a16="http://schemas.microsoft.com/office/drawing/2014/main" id="{FBD34065-7732-46E1-85DE-682CA87D7E0F}"/>
                </a:ext>
              </a:extLst>
            </p:cNvPr>
            <p:cNvSpPr/>
            <p:nvPr/>
          </p:nvSpPr>
          <p:spPr>
            <a:xfrm>
              <a:off x="914400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2" name="bk object 49">
              <a:extLst>
                <a:ext uri="{FF2B5EF4-FFF2-40B4-BE49-F238E27FC236}">
                  <a16:creationId xmlns:a16="http://schemas.microsoft.com/office/drawing/2014/main" id="{1DC74D22-B3DE-4946-ADE5-609CE6AA7690}"/>
                </a:ext>
              </a:extLst>
            </p:cNvPr>
            <p:cNvSpPr/>
            <p:nvPr/>
          </p:nvSpPr>
          <p:spPr>
            <a:xfrm>
              <a:off x="914400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3" name="bk object 50">
              <a:extLst>
                <a:ext uri="{FF2B5EF4-FFF2-40B4-BE49-F238E27FC236}">
                  <a16:creationId xmlns:a16="http://schemas.microsoft.com/office/drawing/2014/main" id="{BDF93240-A047-422D-ABEF-3CCEE1B02C6B}"/>
                </a:ext>
              </a:extLst>
            </p:cNvPr>
            <p:cNvSpPr/>
            <p:nvPr/>
          </p:nvSpPr>
          <p:spPr>
            <a:xfrm>
              <a:off x="914400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4" name="bk object 51">
              <a:extLst>
                <a:ext uri="{FF2B5EF4-FFF2-40B4-BE49-F238E27FC236}">
                  <a16:creationId xmlns:a16="http://schemas.microsoft.com/office/drawing/2014/main" id="{35AB2C10-5671-4FDA-B8AC-AC9D01D7928F}"/>
                </a:ext>
              </a:extLst>
            </p:cNvPr>
            <p:cNvSpPr/>
            <p:nvPr/>
          </p:nvSpPr>
          <p:spPr>
            <a:xfrm>
              <a:off x="914400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5" name="bk object 52">
              <a:extLst>
                <a:ext uri="{FF2B5EF4-FFF2-40B4-BE49-F238E27FC236}">
                  <a16:creationId xmlns:a16="http://schemas.microsoft.com/office/drawing/2014/main" id="{20BBFF09-9A8F-479E-B719-911A4FE8D74A}"/>
                </a:ext>
              </a:extLst>
            </p:cNvPr>
            <p:cNvSpPr/>
            <p:nvPr/>
          </p:nvSpPr>
          <p:spPr>
            <a:xfrm>
              <a:off x="1047622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6" name="bk object 53">
              <a:extLst>
                <a:ext uri="{FF2B5EF4-FFF2-40B4-BE49-F238E27FC236}">
                  <a16:creationId xmlns:a16="http://schemas.microsoft.com/office/drawing/2014/main" id="{072C5C88-4F87-4139-A0EA-F0D4917EE003}"/>
                </a:ext>
              </a:extLst>
            </p:cNvPr>
            <p:cNvSpPr/>
            <p:nvPr/>
          </p:nvSpPr>
          <p:spPr>
            <a:xfrm>
              <a:off x="1047622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7" name="bk object 54">
              <a:extLst>
                <a:ext uri="{FF2B5EF4-FFF2-40B4-BE49-F238E27FC236}">
                  <a16:creationId xmlns:a16="http://schemas.microsoft.com/office/drawing/2014/main" id="{3BAAC94F-5B5F-4BB5-A4AA-8333B5DADEC3}"/>
                </a:ext>
              </a:extLst>
            </p:cNvPr>
            <p:cNvSpPr/>
            <p:nvPr/>
          </p:nvSpPr>
          <p:spPr>
            <a:xfrm>
              <a:off x="1047622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8" name="bk object 55">
              <a:extLst>
                <a:ext uri="{FF2B5EF4-FFF2-40B4-BE49-F238E27FC236}">
                  <a16:creationId xmlns:a16="http://schemas.microsoft.com/office/drawing/2014/main" id="{65357B8D-84BE-4B0E-923F-06E7BE2E7754}"/>
                </a:ext>
              </a:extLst>
            </p:cNvPr>
            <p:cNvSpPr/>
            <p:nvPr/>
          </p:nvSpPr>
          <p:spPr>
            <a:xfrm>
              <a:off x="1047622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C32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9" name="bk object 56">
              <a:extLst>
                <a:ext uri="{FF2B5EF4-FFF2-40B4-BE49-F238E27FC236}">
                  <a16:creationId xmlns:a16="http://schemas.microsoft.com/office/drawing/2014/main" id="{EECD3C21-8B44-4D12-970D-A01B75D86BA7}"/>
                </a:ext>
              </a:extLst>
            </p:cNvPr>
            <p:cNvSpPr/>
            <p:nvPr/>
          </p:nvSpPr>
          <p:spPr>
            <a:xfrm>
              <a:off x="1047622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0" name="bk object 57">
              <a:extLst>
                <a:ext uri="{FF2B5EF4-FFF2-40B4-BE49-F238E27FC236}">
                  <a16:creationId xmlns:a16="http://schemas.microsoft.com/office/drawing/2014/main" id="{E97E7DD0-8A59-472B-9C28-0288D3E0591A}"/>
                </a:ext>
              </a:extLst>
            </p:cNvPr>
            <p:cNvSpPr/>
            <p:nvPr/>
          </p:nvSpPr>
          <p:spPr>
            <a:xfrm>
              <a:off x="1047622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1" name="bk object 58">
              <a:extLst>
                <a:ext uri="{FF2B5EF4-FFF2-40B4-BE49-F238E27FC236}">
                  <a16:creationId xmlns:a16="http://schemas.microsoft.com/office/drawing/2014/main" id="{3F6C4296-5D99-43DB-8171-BB2749A69429}"/>
                </a:ext>
              </a:extLst>
            </p:cNvPr>
            <p:cNvSpPr/>
            <p:nvPr/>
          </p:nvSpPr>
          <p:spPr>
            <a:xfrm>
              <a:off x="1047622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2" name="bk object 59">
              <a:extLst>
                <a:ext uri="{FF2B5EF4-FFF2-40B4-BE49-F238E27FC236}">
                  <a16:creationId xmlns:a16="http://schemas.microsoft.com/office/drawing/2014/main" id="{98EDAD54-4679-4FEB-BC8B-3793F03E7AEB}"/>
                </a:ext>
              </a:extLst>
            </p:cNvPr>
            <p:cNvSpPr/>
            <p:nvPr/>
          </p:nvSpPr>
          <p:spPr>
            <a:xfrm>
              <a:off x="1047622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3" name="bk object 60">
              <a:extLst>
                <a:ext uri="{FF2B5EF4-FFF2-40B4-BE49-F238E27FC236}">
                  <a16:creationId xmlns:a16="http://schemas.microsoft.com/office/drawing/2014/main" id="{F0538C14-5BC4-44E0-B730-26A5CFA9AEA3}"/>
                </a:ext>
              </a:extLst>
            </p:cNvPr>
            <p:cNvSpPr/>
            <p:nvPr/>
          </p:nvSpPr>
          <p:spPr>
            <a:xfrm>
              <a:off x="1047622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4" name="bk object 61">
              <a:extLst>
                <a:ext uri="{FF2B5EF4-FFF2-40B4-BE49-F238E27FC236}">
                  <a16:creationId xmlns:a16="http://schemas.microsoft.com/office/drawing/2014/main" id="{CE9E6D95-4139-4C42-B565-1BABA98BC0C1}"/>
                </a:ext>
              </a:extLst>
            </p:cNvPr>
            <p:cNvSpPr/>
            <p:nvPr/>
          </p:nvSpPr>
          <p:spPr>
            <a:xfrm>
              <a:off x="1047622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5" name="bk object 62">
              <a:extLst>
                <a:ext uri="{FF2B5EF4-FFF2-40B4-BE49-F238E27FC236}">
                  <a16:creationId xmlns:a16="http://schemas.microsoft.com/office/drawing/2014/main" id="{296E18FC-A644-4440-97FD-DA7D618B88EF}"/>
                </a:ext>
              </a:extLst>
            </p:cNvPr>
            <p:cNvSpPr/>
            <p:nvPr/>
          </p:nvSpPr>
          <p:spPr>
            <a:xfrm>
              <a:off x="1047622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6" name="bk object 63">
              <a:extLst>
                <a:ext uri="{FF2B5EF4-FFF2-40B4-BE49-F238E27FC236}">
                  <a16:creationId xmlns:a16="http://schemas.microsoft.com/office/drawing/2014/main" id="{824F5C2A-6968-42C7-A610-1EF0CF195FF1}"/>
                </a:ext>
              </a:extLst>
            </p:cNvPr>
            <p:cNvSpPr/>
            <p:nvPr/>
          </p:nvSpPr>
          <p:spPr>
            <a:xfrm>
              <a:off x="1047622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7" name="bk object 64">
              <a:extLst>
                <a:ext uri="{FF2B5EF4-FFF2-40B4-BE49-F238E27FC236}">
                  <a16:creationId xmlns:a16="http://schemas.microsoft.com/office/drawing/2014/main" id="{50623AB3-8729-4230-A40D-AE3DE152BE7B}"/>
                </a:ext>
              </a:extLst>
            </p:cNvPr>
            <p:cNvSpPr/>
            <p:nvPr/>
          </p:nvSpPr>
          <p:spPr>
            <a:xfrm>
              <a:off x="1047622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8" name="bk object 65">
              <a:extLst>
                <a:ext uri="{FF2B5EF4-FFF2-40B4-BE49-F238E27FC236}">
                  <a16:creationId xmlns:a16="http://schemas.microsoft.com/office/drawing/2014/main" id="{DB3CA174-0865-4CFF-9C6C-EC10294CEEC5}"/>
                </a:ext>
              </a:extLst>
            </p:cNvPr>
            <p:cNvSpPr/>
            <p:nvPr/>
          </p:nvSpPr>
          <p:spPr>
            <a:xfrm>
              <a:off x="1047622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9" name="bk object 66">
              <a:extLst>
                <a:ext uri="{FF2B5EF4-FFF2-40B4-BE49-F238E27FC236}">
                  <a16:creationId xmlns:a16="http://schemas.microsoft.com/office/drawing/2014/main" id="{476B5A96-9B43-4B7C-971F-15B7C65490A1}"/>
                </a:ext>
              </a:extLst>
            </p:cNvPr>
            <p:cNvSpPr/>
            <p:nvPr/>
          </p:nvSpPr>
          <p:spPr>
            <a:xfrm>
              <a:off x="1047622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0" name="bk object 67">
              <a:extLst>
                <a:ext uri="{FF2B5EF4-FFF2-40B4-BE49-F238E27FC236}">
                  <a16:creationId xmlns:a16="http://schemas.microsoft.com/office/drawing/2014/main" id="{6C4C9410-7787-4425-8A49-8138F1B7D59A}"/>
                </a:ext>
              </a:extLst>
            </p:cNvPr>
            <p:cNvSpPr/>
            <p:nvPr/>
          </p:nvSpPr>
          <p:spPr>
            <a:xfrm>
              <a:off x="1047622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1" name="bk object 68">
              <a:extLst>
                <a:ext uri="{FF2B5EF4-FFF2-40B4-BE49-F238E27FC236}">
                  <a16:creationId xmlns:a16="http://schemas.microsoft.com/office/drawing/2014/main" id="{AD43E3D1-9D93-4480-83E8-33685C2718B8}"/>
                </a:ext>
              </a:extLst>
            </p:cNvPr>
            <p:cNvSpPr/>
            <p:nvPr/>
          </p:nvSpPr>
          <p:spPr>
            <a:xfrm>
              <a:off x="1047622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2" name="bk object 69">
              <a:extLst>
                <a:ext uri="{FF2B5EF4-FFF2-40B4-BE49-F238E27FC236}">
                  <a16:creationId xmlns:a16="http://schemas.microsoft.com/office/drawing/2014/main" id="{708430B1-26C8-423B-A280-4682E283A4E5}"/>
                </a:ext>
              </a:extLst>
            </p:cNvPr>
            <p:cNvSpPr/>
            <p:nvPr/>
          </p:nvSpPr>
          <p:spPr>
            <a:xfrm>
              <a:off x="1047622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3" name="bk object 70">
              <a:extLst>
                <a:ext uri="{FF2B5EF4-FFF2-40B4-BE49-F238E27FC236}">
                  <a16:creationId xmlns:a16="http://schemas.microsoft.com/office/drawing/2014/main" id="{064004AD-039B-4034-811B-E7B52CA88EAE}"/>
                </a:ext>
              </a:extLst>
            </p:cNvPr>
            <p:cNvSpPr/>
            <p:nvPr/>
          </p:nvSpPr>
          <p:spPr>
            <a:xfrm>
              <a:off x="1047622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4" name="bk object 71">
              <a:extLst>
                <a:ext uri="{FF2B5EF4-FFF2-40B4-BE49-F238E27FC236}">
                  <a16:creationId xmlns:a16="http://schemas.microsoft.com/office/drawing/2014/main" id="{761B46FB-2953-440C-B0EC-6E5D98FC7B87}"/>
                </a:ext>
              </a:extLst>
            </p:cNvPr>
            <p:cNvSpPr/>
            <p:nvPr/>
          </p:nvSpPr>
          <p:spPr>
            <a:xfrm>
              <a:off x="1047622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5" name="bk object 72">
              <a:extLst>
                <a:ext uri="{FF2B5EF4-FFF2-40B4-BE49-F238E27FC236}">
                  <a16:creationId xmlns:a16="http://schemas.microsoft.com/office/drawing/2014/main" id="{00F529C3-244E-4ABE-8E35-655C0E1582B2}"/>
                </a:ext>
              </a:extLst>
            </p:cNvPr>
            <p:cNvSpPr/>
            <p:nvPr/>
          </p:nvSpPr>
          <p:spPr>
            <a:xfrm>
              <a:off x="1047622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6" name="bk object 73">
              <a:extLst>
                <a:ext uri="{FF2B5EF4-FFF2-40B4-BE49-F238E27FC236}">
                  <a16:creationId xmlns:a16="http://schemas.microsoft.com/office/drawing/2014/main" id="{8320F991-2556-4478-9CD6-2B60929E5E8E}"/>
                </a:ext>
              </a:extLst>
            </p:cNvPr>
            <p:cNvSpPr/>
            <p:nvPr/>
          </p:nvSpPr>
          <p:spPr>
            <a:xfrm>
              <a:off x="1047622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7" name="bk object 74">
              <a:extLst>
                <a:ext uri="{FF2B5EF4-FFF2-40B4-BE49-F238E27FC236}">
                  <a16:creationId xmlns:a16="http://schemas.microsoft.com/office/drawing/2014/main" id="{7170EA7A-608B-47A2-94FB-50F5BBEE3302}"/>
                </a:ext>
              </a:extLst>
            </p:cNvPr>
            <p:cNvSpPr/>
            <p:nvPr/>
          </p:nvSpPr>
          <p:spPr>
            <a:xfrm>
              <a:off x="1047622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8" name="bk object 75">
              <a:extLst>
                <a:ext uri="{FF2B5EF4-FFF2-40B4-BE49-F238E27FC236}">
                  <a16:creationId xmlns:a16="http://schemas.microsoft.com/office/drawing/2014/main" id="{C6F457A2-58B4-40E8-B710-06061AEFCCE4}"/>
                </a:ext>
              </a:extLst>
            </p:cNvPr>
            <p:cNvSpPr/>
            <p:nvPr/>
          </p:nvSpPr>
          <p:spPr>
            <a:xfrm>
              <a:off x="1047622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9" name="bk object 76">
              <a:extLst>
                <a:ext uri="{FF2B5EF4-FFF2-40B4-BE49-F238E27FC236}">
                  <a16:creationId xmlns:a16="http://schemas.microsoft.com/office/drawing/2014/main" id="{C1282D13-E06A-4996-88BD-787F9E0264C4}"/>
                </a:ext>
              </a:extLst>
            </p:cNvPr>
            <p:cNvSpPr/>
            <p:nvPr/>
          </p:nvSpPr>
          <p:spPr>
            <a:xfrm>
              <a:off x="1047622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0" name="bk object 77">
              <a:extLst>
                <a:ext uri="{FF2B5EF4-FFF2-40B4-BE49-F238E27FC236}">
                  <a16:creationId xmlns:a16="http://schemas.microsoft.com/office/drawing/2014/main" id="{05622181-08DC-4BA8-8708-AAD9C7EF4055}"/>
                </a:ext>
              </a:extLst>
            </p:cNvPr>
            <p:cNvSpPr/>
            <p:nvPr/>
          </p:nvSpPr>
          <p:spPr>
            <a:xfrm>
              <a:off x="1047622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1" name="bk object 78">
              <a:extLst>
                <a:ext uri="{FF2B5EF4-FFF2-40B4-BE49-F238E27FC236}">
                  <a16:creationId xmlns:a16="http://schemas.microsoft.com/office/drawing/2014/main" id="{2650D3CA-0053-417E-B8D1-0335124575D7}"/>
                </a:ext>
              </a:extLst>
            </p:cNvPr>
            <p:cNvSpPr/>
            <p:nvPr/>
          </p:nvSpPr>
          <p:spPr>
            <a:xfrm>
              <a:off x="1047622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2" name="bk object 79">
              <a:extLst>
                <a:ext uri="{FF2B5EF4-FFF2-40B4-BE49-F238E27FC236}">
                  <a16:creationId xmlns:a16="http://schemas.microsoft.com/office/drawing/2014/main" id="{6E66C024-4238-4DF0-BD90-45274794F11B}"/>
                </a:ext>
              </a:extLst>
            </p:cNvPr>
            <p:cNvSpPr/>
            <p:nvPr/>
          </p:nvSpPr>
          <p:spPr>
            <a:xfrm>
              <a:off x="1047622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3" name="bk object 80">
              <a:extLst>
                <a:ext uri="{FF2B5EF4-FFF2-40B4-BE49-F238E27FC236}">
                  <a16:creationId xmlns:a16="http://schemas.microsoft.com/office/drawing/2014/main" id="{3B9ECFD8-B0A5-48B9-8ED1-A4A80E8EDCCB}"/>
                </a:ext>
              </a:extLst>
            </p:cNvPr>
            <p:cNvSpPr/>
            <p:nvPr/>
          </p:nvSpPr>
          <p:spPr>
            <a:xfrm>
              <a:off x="1047622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4" name="bk object 81">
              <a:extLst>
                <a:ext uri="{FF2B5EF4-FFF2-40B4-BE49-F238E27FC236}">
                  <a16:creationId xmlns:a16="http://schemas.microsoft.com/office/drawing/2014/main" id="{AFC01B47-D622-4F89-BF82-D635F088FC47}"/>
                </a:ext>
              </a:extLst>
            </p:cNvPr>
            <p:cNvSpPr/>
            <p:nvPr/>
          </p:nvSpPr>
          <p:spPr>
            <a:xfrm>
              <a:off x="1047622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5" name="bk object 82">
              <a:extLst>
                <a:ext uri="{FF2B5EF4-FFF2-40B4-BE49-F238E27FC236}">
                  <a16:creationId xmlns:a16="http://schemas.microsoft.com/office/drawing/2014/main" id="{15D2AC7B-F4CD-448F-BCF1-1B37AF4E352C}"/>
                </a:ext>
              </a:extLst>
            </p:cNvPr>
            <p:cNvSpPr/>
            <p:nvPr/>
          </p:nvSpPr>
          <p:spPr>
            <a:xfrm>
              <a:off x="1047622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6" name="bk object 83">
              <a:extLst>
                <a:ext uri="{FF2B5EF4-FFF2-40B4-BE49-F238E27FC236}">
                  <a16:creationId xmlns:a16="http://schemas.microsoft.com/office/drawing/2014/main" id="{97029A3E-186B-4634-80DE-BC183573DD73}"/>
                </a:ext>
              </a:extLst>
            </p:cNvPr>
            <p:cNvSpPr/>
            <p:nvPr/>
          </p:nvSpPr>
          <p:spPr>
            <a:xfrm>
              <a:off x="1047622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7" name="bk object 84">
              <a:extLst>
                <a:ext uri="{FF2B5EF4-FFF2-40B4-BE49-F238E27FC236}">
                  <a16:creationId xmlns:a16="http://schemas.microsoft.com/office/drawing/2014/main" id="{13BAC36A-F9E7-4417-948C-1E6FB7D1488B}"/>
                </a:ext>
              </a:extLst>
            </p:cNvPr>
            <p:cNvSpPr/>
            <p:nvPr/>
          </p:nvSpPr>
          <p:spPr>
            <a:xfrm>
              <a:off x="1047622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8" name="bk object 85">
              <a:extLst>
                <a:ext uri="{FF2B5EF4-FFF2-40B4-BE49-F238E27FC236}">
                  <a16:creationId xmlns:a16="http://schemas.microsoft.com/office/drawing/2014/main" id="{01AB4689-D381-475B-AAEB-067982BC9FED}"/>
                </a:ext>
              </a:extLst>
            </p:cNvPr>
            <p:cNvSpPr/>
            <p:nvPr/>
          </p:nvSpPr>
          <p:spPr>
            <a:xfrm>
              <a:off x="1047622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9" name="bk object 86">
              <a:extLst>
                <a:ext uri="{FF2B5EF4-FFF2-40B4-BE49-F238E27FC236}">
                  <a16:creationId xmlns:a16="http://schemas.microsoft.com/office/drawing/2014/main" id="{D12817B1-FEC1-435A-9424-CE129549321C}"/>
                </a:ext>
              </a:extLst>
            </p:cNvPr>
            <p:cNvSpPr/>
            <p:nvPr/>
          </p:nvSpPr>
          <p:spPr>
            <a:xfrm>
              <a:off x="1047622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0" name="bk object 87">
              <a:extLst>
                <a:ext uri="{FF2B5EF4-FFF2-40B4-BE49-F238E27FC236}">
                  <a16:creationId xmlns:a16="http://schemas.microsoft.com/office/drawing/2014/main" id="{0CB4AEE1-B786-4525-B124-6F8B5E772E0F}"/>
                </a:ext>
              </a:extLst>
            </p:cNvPr>
            <p:cNvSpPr/>
            <p:nvPr/>
          </p:nvSpPr>
          <p:spPr>
            <a:xfrm>
              <a:off x="1180846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1" name="bk object 88">
              <a:extLst>
                <a:ext uri="{FF2B5EF4-FFF2-40B4-BE49-F238E27FC236}">
                  <a16:creationId xmlns:a16="http://schemas.microsoft.com/office/drawing/2014/main" id="{343FE5BB-14D9-4F94-A056-F797A140A2C6}"/>
                </a:ext>
              </a:extLst>
            </p:cNvPr>
            <p:cNvSpPr/>
            <p:nvPr/>
          </p:nvSpPr>
          <p:spPr>
            <a:xfrm>
              <a:off x="1180846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2" name="bk object 89">
              <a:extLst>
                <a:ext uri="{FF2B5EF4-FFF2-40B4-BE49-F238E27FC236}">
                  <a16:creationId xmlns:a16="http://schemas.microsoft.com/office/drawing/2014/main" id="{954CB747-99A8-480F-9535-280651F0D2F5}"/>
                </a:ext>
              </a:extLst>
            </p:cNvPr>
            <p:cNvSpPr/>
            <p:nvPr/>
          </p:nvSpPr>
          <p:spPr>
            <a:xfrm>
              <a:off x="1180846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3" name="bk object 90">
              <a:extLst>
                <a:ext uri="{FF2B5EF4-FFF2-40B4-BE49-F238E27FC236}">
                  <a16:creationId xmlns:a16="http://schemas.microsoft.com/office/drawing/2014/main" id="{DE7D75CD-6020-4A1C-BFF3-4B6621F81B85}"/>
                </a:ext>
              </a:extLst>
            </p:cNvPr>
            <p:cNvSpPr/>
            <p:nvPr/>
          </p:nvSpPr>
          <p:spPr>
            <a:xfrm>
              <a:off x="1180846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4" name="bk object 91">
              <a:extLst>
                <a:ext uri="{FF2B5EF4-FFF2-40B4-BE49-F238E27FC236}">
                  <a16:creationId xmlns:a16="http://schemas.microsoft.com/office/drawing/2014/main" id="{BF8D09CE-FC89-43CA-A3B2-0051BFB5BCF7}"/>
                </a:ext>
              </a:extLst>
            </p:cNvPr>
            <p:cNvSpPr/>
            <p:nvPr/>
          </p:nvSpPr>
          <p:spPr>
            <a:xfrm>
              <a:off x="1180846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5" name="bk object 92">
              <a:extLst>
                <a:ext uri="{FF2B5EF4-FFF2-40B4-BE49-F238E27FC236}">
                  <a16:creationId xmlns:a16="http://schemas.microsoft.com/office/drawing/2014/main" id="{2628DBD3-2292-49B8-BB4A-7766CA5B8ACD}"/>
                </a:ext>
              </a:extLst>
            </p:cNvPr>
            <p:cNvSpPr/>
            <p:nvPr/>
          </p:nvSpPr>
          <p:spPr>
            <a:xfrm>
              <a:off x="1180846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6" name="bk object 93">
              <a:extLst>
                <a:ext uri="{FF2B5EF4-FFF2-40B4-BE49-F238E27FC236}">
                  <a16:creationId xmlns:a16="http://schemas.microsoft.com/office/drawing/2014/main" id="{BE83EBD9-8812-48E9-9DF4-2E0761827729}"/>
                </a:ext>
              </a:extLst>
            </p:cNvPr>
            <p:cNvSpPr/>
            <p:nvPr/>
          </p:nvSpPr>
          <p:spPr>
            <a:xfrm>
              <a:off x="1180846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7" name="bk object 94">
              <a:extLst>
                <a:ext uri="{FF2B5EF4-FFF2-40B4-BE49-F238E27FC236}">
                  <a16:creationId xmlns:a16="http://schemas.microsoft.com/office/drawing/2014/main" id="{92857B02-E070-4D21-8F56-47E5938C557D}"/>
                </a:ext>
              </a:extLst>
            </p:cNvPr>
            <p:cNvSpPr/>
            <p:nvPr/>
          </p:nvSpPr>
          <p:spPr>
            <a:xfrm>
              <a:off x="1180846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8" name="bk object 95">
              <a:extLst>
                <a:ext uri="{FF2B5EF4-FFF2-40B4-BE49-F238E27FC236}">
                  <a16:creationId xmlns:a16="http://schemas.microsoft.com/office/drawing/2014/main" id="{3F05193F-197E-454C-9109-8E6ABE26825B}"/>
                </a:ext>
              </a:extLst>
            </p:cNvPr>
            <p:cNvSpPr/>
            <p:nvPr/>
          </p:nvSpPr>
          <p:spPr>
            <a:xfrm>
              <a:off x="1180846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9" name="bk object 96">
              <a:extLst>
                <a:ext uri="{FF2B5EF4-FFF2-40B4-BE49-F238E27FC236}">
                  <a16:creationId xmlns:a16="http://schemas.microsoft.com/office/drawing/2014/main" id="{76450E1E-19C0-4C0D-920F-C71C3E802D7D}"/>
                </a:ext>
              </a:extLst>
            </p:cNvPr>
            <p:cNvSpPr/>
            <p:nvPr/>
          </p:nvSpPr>
          <p:spPr>
            <a:xfrm>
              <a:off x="1180846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0" name="bk object 97">
              <a:extLst>
                <a:ext uri="{FF2B5EF4-FFF2-40B4-BE49-F238E27FC236}">
                  <a16:creationId xmlns:a16="http://schemas.microsoft.com/office/drawing/2014/main" id="{67EA7B31-750B-4F3F-A854-33EB4B032C93}"/>
                </a:ext>
              </a:extLst>
            </p:cNvPr>
            <p:cNvSpPr/>
            <p:nvPr/>
          </p:nvSpPr>
          <p:spPr>
            <a:xfrm>
              <a:off x="1180846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1" name="bk object 98">
              <a:extLst>
                <a:ext uri="{FF2B5EF4-FFF2-40B4-BE49-F238E27FC236}">
                  <a16:creationId xmlns:a16="http://schemas.microsoft.com/office/drawing/2014/main" id="{B3F8C338-F241-4C96-AA81-2A2F3B977E90}"/>
                </a:ext>
              </a:extLst>
            </p:cNvPr>
            <p:cNvSpPr/>
            <p:nvPr/>
          </p:nvSpPr>
          <p:spPr>
            <a:xfrm>
              <a:off x="1180846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2" name="bk object 99">
              <a:extLst>
                <a:ext uri="{FF2B5EF4-FFF2-40B4-BE49-F238E27FC236}">
                  <a16:creationId xmlns:a16="http://schemas.microsoft.com/office/drawing/2014/main" id="{9B9CB037-C0A7-4DA4-AFAE-8432F36A2926}"/>
                </a:ext>
              </a:extLst>
            </p:cNvPr>
            <p:cNvSpPr/>
            <p:nvPr/>
          </p:nvSpPr>
          <p:spPr>
            <a:xfrm>
              <a:off x="1180846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3" name="bk object 100">
              <a:extLst>
                <a:ext uri="{FF2B5EF4-FFF2-40B4-BE49-F238E27FC236}">
                  <a16:creationId xmlns:a16="http://schemas.microsoft.com/office/drawing/2014/main" id="{377AD8D6-00AD-46D1-B3CE-85338FD186F4}"/>
                </a:ext>
              </a:extLst>
            </p:cNvPr>
            <p:cNvSpPr/>
            <p:nvPr/>
          </p:nvSpPr>
          <p:spPr>
            <a:xfrm>
              <a:off x="1180846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4" name="bk object 101">
              <a:extLst>
                <a:ext uri="{FF2B5EF4-FFF2-40B4-BE49-F238E27FC236}">
                  <a16:creationId xmlns:a16="http://schemas.microsoft.com/office/drawing/2014/main" id="{876DFF4C-BDA9-4C39-846E-654DB0879228}"/>
                </a:ext>
              </a:extLst>
            </p:cNvPr>
            <p:cNvSpPr/>
            <p:nvPr/>
          </p:nvSpPr>
          <p:spPr>
            <a:xfrm>
              <a:off x="1180846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5" name="bk object 102">
              <a:extLst>
                <a:ext uri="{FF2B5EF4-FFF2-40B4-BE49-F238E27FC236}">
                  <a16:creationId xmlns:a16="http://schemas.microsoft.com/office/drawing/2014/main" id="{03C6C0E9-6016-4B87-B8C4-B6AFFBA42B64}"/>
                </a:ext>
              </a:extLst>
            </p:cNvPr>
            <p:cNvSpPr/>
            <p:nvPr/>
          </p:nvSpPr>
          <p:spPr>
            <a:xfrm>
              <a:off x="1180846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6" name="bk object 103">
              <a:extLst>
                <a:ext uri="{FF2B5EF4-FFF2-40B4-BE49-F238E27FC236}">
                  <a16:creationId xmlns:a16="http://schemas.microsoft.com/office/drawing/2014/main" id="{E695A052-A7F8-49EF-8AAF-1ADDB94BB97B}"/>
                </a:ext>
              </a:extLst>
            </p:cNvPr>
            <p:cNvSpPr/>
            <p:nvPr/>
          </p:nvSpPr>
          <p:spPr>
            <a:xfrm>
              <a:off x="1180846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7" name="bk object 104">
              <a:extLst>
                <a:ext uri="{FF2B5EF4-FFF2-40B4-BE49-F238E27FC236}">
                  <a16:creationId xmlns:a16="http://schemas.microsoft.com/office/drawing/2014/main" id="{B2D68ACA-7D46-4ED6-B7B6-A3E3C2209ED9}"/>
                </a:ext>
              </a:extLst>
            </p:cNvPr>
            <p:cNvSpPr/>
            <p:nvPr/>
          </p:nvSpPr>
          <p:spPr>
            <a:xfrm>
              <a:off x="1180846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8" name="bk object 105">
              <a:extLst>
                <a:ext uri="{FF2B5EF4-FFF2-40B4-BE49-F238E27FC236}">
                  <a16:creationId xmlns:a16="http://schemas.microsoft.com/office/drawing/2014/main" id="{3FF5E280-75A9-4405-8DC4-4A3CDC447945}"/>
                </a:ext>
              </a:extLst>
            </p:cNvPr>
            <p:cNvSpPr/>
            <p:nvPr/>
          </p:nvSpPr>
          <p:spPr>
            <a:xfrm>
              <a:off x="1180846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9" name="bk object 106">
              <a:extLst>
                <a:ext uri="{FF2B5EF4-FFF2-40B4-BE49-F238E27FC236}">
                  <a16:creationId xmlns:a16="http://schemas.microsoft.com/office/drawing/2014/main" id="{D93553A7-113B-4B6F-BFA1-A73478EF1F71}"/>
                </a:ext>
              </a:extLst>
            </p:cNvPr>
            <p:cNvSpPr/>
            <p:nvPr/>
          </p:nvSpPr>
          <p:spPr>
            <a:xfrm>
              <a:off x="1180846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0" name="bk object 107">
              <a:extLst>
                <a:ext uri="{FF2B5EF4-FFF2-40B4-BE49-F238E27FC236}">
                  <a16:creationId xmlns:a16="http://schemas.microsoft.com/office/drawing/2014/main" id="{0F8FB914-03F8-4660-9B9F-37850AB6CC71}"/>
                </a:ext>
              </a:extLst>
            </p:cNvPr>
            <p:cNvSpPr/>
            <p:nvPr/>
          </p:nvSpPr>
          <p:spPr>
            <a:xfrm>
              <a:off x="1180846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1" name="bk object 108">
              <a:extLst>
                <a:ext uri="{FF2B5EF4-FFF2-40B4-BE49-F238E27FC236}">
                  <a16:creationId xmlns:a16="http://schemas.microsoft.com/office/drawing/2014/main" id="{F7BD5B7F-06B7-43DB-8BA1-33D92F732786}"/>
                </a:ext>
              </a:extLst>
            </p:cNvPr>
            <p:cNvSpPr/>
            <p:nvPr/>
          </p:nvSpPr>
          <p:spPr>
            <a:xfrm>
              <a:off x="1180846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2" name="bk object 109">
              <a:extLst>
                <a:ext uri="{FF2B5EF4-FFF2-40B4-BE49-F238E27FC236}">
                  <a16:creationId xmlns:a16="http://schemas.microsoft.com/office/drawing/2014/main" id="{5E311785-E208-4854-B02C-779F23A98DD5}"/>
                </a:ext>
              </a:extLst>
            </p:cNvPr>
            <p:cNvSpPr/>
            <p:nvPr/>
          </p:nvSpPr>
          <p:spPr>
            <a:xfrm>
              <a:off x="1180846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3" name="bk object 110">
              <a:extLst>
                <a:ext uri="{FF2B5EF4-FFF2-40B4-BE49-F238E27FC236}">
                  <a16:creationId xmlns:a16="http://schemas.microsoft.com/office/drawing/2014/main" id="{4C1B890C-A197-4DBF-BA58-5FD0DD8C96FD}"/>
                </a:ext>
              </a:extLst>
            </p:cNvPr>
            <p:cNvSpPr/>
            <p:nvPr/>
          </p:nvSpPr>
          <p:spPr>
            <a:xfrm>
              <a:off x="1180846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4" name="bk object 111">
              <a:extLst>
                <a:ext uri="{FF2B5EF4-FFF2-40B4-BE49-F238E27FC236}">
                  <a16:creationId xmlns:a16="http://schemas.microsoft.com/office/drawing/2014/main" id="{38A12A57-D363-4AB3-A587-B69861BFF0B8}"/>
                </a:ext>
              </a:extLst>
            </p:cNvPr>
            <p:cNvSpPr/>
            <p:nvPr/>
          </p:nvSpPr>
          <p:spPr>
            <a:xfrm>
              <a:off x="1180846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5" name="bk object 112">
              <a:extLst>
                <a:ext uri="{FF2B5EF4-FFF2-40B4-BE49-F238E27FC236}">
                  <a16:creationId xmlns:a16="http://schemas.microsoft.com/office/drawing/2014/main" id="{72E680BB-EF29-4E38-B73D-088207196C3B}"/>
                </a:ext>
              </a:extLst>
            </p:cNvPr>
            <p:cNvSpPr/>
            <p:nvPr/>
          </p:nvSpPr>
          <p:spPr>
            <a:xfrm>
              <a:off x="1180846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6" name="bk object 113">
              <a:extLst>
                <a:ext uri="{FF2B5EF4-FFF2-40B4-BE49-F238E27FC236}">
                  <a16:creationId xmlns:a16="http://schemas.microsoft.com/office/drawing/2014/main" id="{020B8E04-3A95-4E8D-A9BD-CB03735D5924}"/>
                </a:ext>
              </a:extLst>
            </p:cNvPr>
            <p:cNvSpPr/>
            <p:nvPr/>
          </p:nvSpPr>
          <p:spPr>
            <a:xfrm>
              <a:off x="1180846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7" name="bk object 114">
              <a:extLst>
                <a:ext uri="{FF2B5EF4-FFF2-40B4-BE49-F238E27FC236}">
                  <a16:creationId xmlns:a16="http://schemas.microsoft.com/office/drawing/2014/main" id="{1669C31B-7FA0-4EDE-B403-3C39AA45DA56}"/>
                </a:ext>
              </a:extLst>
            </p:cNvPr>
            <p:cNvSpPr/>
            <p:nvPr/>
          </p:nvSpPr>
          <p:spPr>
            <a:xfrm>
              <a:off x="1180846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8" name="bk object 115">
              <a:extLst>
                <a:ext uri="{FF2B5EF4-FFF2-40B4-BE49-F238E27FC236}">
                  <a16:creationId xmlns:a16="http://schemas.microsoft.com/office/drawing/2014/main" id="{4F7406D0-E129-4DB5-8D44-E8427C17C1A5}"/>
                </a:ext>
              </a:extLst>
            </p:cNvPr>
            <p:cNvSpPr/>
            <p:nvPr/>
          </p:nvSpPr>
          <p:spPr>
            <a:xfrm>
              <a:off x="1180846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9" name="bk object 116">
              <a:extLst>
                <a:ext uri="{FF2B5EF4-FFF2-40B4-BE49-F238E27FC236}">
                  <a16:creationId xmlns:a16="http://schemas.microsoft.com/office/drawing/2014/main" id="{059E529B-A65D-4028-8CC2-A149C07DDD61}"/>
                </a:ext>
              </a:extLst>
            </p:cNvPr>
            <p:cNvSpPr/>
            <p:nvPr/>
          </p:nvSpPr>
          <p:spPr>
            <a:xfrm>
              <a:off x="1180846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0" name="bk object 117">
              <a:extLst>
                <a:ext uri="{FF2B5EF4-FFF2-40B4-BE49-F238E27FC236}">
                  <a16:creationId xmlns:a16="http://schemas.microsoft.com/office/drawing/2014/main" id="{D21EB2CE-3A55-4C2B-8EEC-F007AAB76C3B}"/>
                </a:ext>
              </a:extLst>
            </p:cNvPr>
            <p:cNvSpPr/>
            <p:nvPr/>
          </p:nvSpPr>
          <p:spPr>
            <a:xfrm>
              <a:off x="1180846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1" name="bk object 118">
              <a:extLst>
                <a:ext uri="{FF2B5EF4-FFF2-40B4-BE49-F238E27FC236}">
                  <a16:creationId xmlns:a16="http://schemas.microsoft.com/office/drawing/2014/main" id="{2F423057-AAD9-4391-8F8E-DB6532E12303}"/>
                </a:ext>
              </a:extLst>
            </p:cNvPr>
            <p:cNvSpPr/>
            <p:nvPr/>
          </p:nvSpPr>
          <p:spPr>
            <a:xfrm>
              <a:off x="1180846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2" name="bk object 119">
              <a:extLst>
                <a:ext uri="{FF2B5EF4-FFF2-40B4-BE49-F238E27FC236}">
                  <a16:creationId xmlns:a16="http://schemas.microsoft.com/office/drawing/2014/main" id="{688D66F8-C362-48C2-BC9C-058EA2799D7E}"/>
                </a:ext>
              </a:extLst>
            </p:cNvPr>
            <p:cNvSpPr/>
            <p:nvPr/>
          </p:nvSpPr>
          <p:spPr>
            <a:xfrm>
              <a:off x="1180846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3" name="bk object 120">
              <a:extLst>
                <a:ext uri="{FF2B5EF4-FFF2-40B4-BE49-F238E27FC236}">
                  <a16:creationId xmlns:a16="http://schemas.microsoft.com/office/drawing/2014/main" id="{163DDED7-BD13-4A66-A902-48646BD797BD}"/>
                </a:ext>
              </a:extLst>
            </p:cNvPr>
            <p:cNvSpPr/>
            <p:nvPr/>
          </p:nvSpPr>
          <p:spPr>
            <a:xfrm>
              <a:off x="1180846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4" name="bk object 121">
              <a:extLst>
                <a:ext uri="{FF2B5EF4-FFF2-40B4-BE49-F238E27FC236}">
                  <a16:creationId xmlns:a16="http://schemas.microsoft.com/office/drawing/2014/main" id="{EB9D3FE1-73F7-4A95-A2F6-E46D72504D05}"/>
                </a:ext>
              </a:extLst>
            </p:cNvPr>
            <p:cNvSpPr/>
            <p:nvPr/>
          </p:nvSpPr>
          <p:spPr>
            <a:xfrm>
              <a:off x="1180846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5" name="bk object 122">
              <a:extLst>
                <a:ext uri="{FF2B5EF4-FFF2-40B4-BE49-F238E27FC236}">
                  <a16:creationId xmlns:a16="http://schemas.microsoft.com/office/drawing/2014/main" id="{D07882E0-FCB8-4A51-85E2-393EE90F58EE}"/>
                </a:ext>
              </a:extLst>
            </p:cNvPr>
            <p:cNvSpPr/>
            <p:nvPr/>
          </p:nvSpPr>
          <p:spPr>
            <a:xfrm>
              <a:off x="1314069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6" name="bk object 123">
              <a:extLst>
                <a:ext uri="{FF2B5EF4-FFF2-40B4-BE49-F238E27FC236}">
                  <a16:creationId xmlns:a16="http://schemas.microsoft.com/office/drawing/2014/main" id="{C39AB829-83A5-4683-9285-25848135814F}"/>
                </a:ext>
              </a:extLst>
            </p:cNvPr>
            <p:cNvSpPr/>
            <p:nvPr/>
          </p:nvSpPr>
          <p:spPr>
            <a:xfrm>
              <a:off x="1314069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C32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7" name="bk object 124">
              <a:extLst>
                <a:ext uri="{FF2B5EF4-FFF2-40B4-BE49-F238E27FC236}">
                  <a16:creationId xmlns:a16="http://schemas.microsoft.com/office/drawing/2014/main" id="{7FD881BA-7E11-4BBC-BE15-39845B2824E4}"/>
                </a:ext>
              </a:extLst>
            </p:cNvPr>
            <p:cNvSpPr/>
            <p:nvPr/>
          </p:nvSpPr>
          <p:spPr>
            <a:xfrm>
              <a:off x="1314069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8" name="bk object 125">
              <a:extLst>
                <a:ext uri="{FF2B5EF4-FFF2-40B4-BE49-F238E27FC236}">
                  <a16:creationId xmlns:a16="http://schemas.microsoft.com/office/drawing/2014/main" id="{C5914C9B-F6B2-42CF-B4C0-06DA988C8263}"/>
                </a:ext>
              </a:extLst>
            </p:cNvPr>
            <p:cNvSpPr/>
            <p:nvPr/>
          </p:nvSpPr>
          <p:spPr>
            <a:xfrm>
              <a:off x="1314069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9" name="bk object 126">
              <a:extLst>
                <a:ext uri="{FF2B5EF4-FFF2-40B4-BE49-F238E27FC236}">
                  <a16:creationId xmlns:a16="http://schemas.microsoft.com/office/drawing/2014/main" id="{DFC3FD87-F35A-4D28-8DFE-EE97195B7A55}"/>
                </a:ext>
              </a:extLst>
            </p:cNvPr>
            <p:cNvSpPr/>
            <p:nvPr/>
          </p:nvSpPr>
          <p:spPr>
            <a:xfrm>
              <a:off x="1314069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0" name="bk object 127">
              <a:extLst>
                <a:ext uri="{FF2B5EF4-FFF2-40B4-BE49-F238E27FC236}">
                  <a16:creationId xmlns:a16="http://schemas.microsoft.com/office/drawing/2014/main" id="{F9C9D951-FEE8-4C3C-B91F-00F0719084C4}"/>
                </a:ext>
              </a:extLst>
            </p:cNvPr>
            <p:cNvSpPr/>
            <p:nvPr/>
          </p:nvSpPr>
          <p:spPr>
            <a:xfrm>
              <a:off x="1314069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1" name="bk object 128">
              <a:extLst>
                <a:ext uri="{FF2B5EF4-FFF2-40B4-BE49-F238E27FC236}">
                  <a16:creationId xmlns:a16="http://schemas.microsoft.com/office/drawing/2014/main" id="{858B27F2-10B8-4C2B-B4B8-4FB151BEDD04}"/>
                </a:ext>
              </a:extLst>
            </p:cNvPr>
            <p:cNvSpPr/>
            <p:nvPr/>
          </p:nvSpPr>
          <p:spPr>
            <a:xfrm>
              <a:off x="1314069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2" name="bk object 129">
              <a:extLst>
                <a:ext uri="{FF2B5EF4-FFF2-40B4-BE49-F238E27FC236}">
                  <a16:creationId xmlns:a16="http://schemas.microsoft.com/office/drawing/2014/main" id="{81EA6A7A-B807-43A4-9A00-8596D3436CEB}"/>
                </a:ext>
              </a:extLst>
            </p:cNvPr>
            <p:cNvSpPr/>
            <p:nvPr/>
          </p:nvSpPr>
          <p:spPr>
            <a:xfrm>
              <a:off x="1314069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3" name="bk object 130">
              <a:extLst>
                <a:ext uri="{FF2B5EF4-FFF2-40B4-BE49-F238E27FC236}">
                  <a16:creationId xmlns:a16="http://schemas.microsoft.com/office/drawing/2014/main" id="{79794205-CF91-4633-A3B2-09C9D06DAFA0}"/>
                </a:ext>
              </a:extLst>
            </p:cNvPr>
            <p:cNvSpPr/>
            <p:nvPr/>
          </p:nvSpPr>
          <p:spPr>
            <a:xfrm>
              <a:off x="1314069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4" name="bk object 131">
              <a:extLst>
                <a:ext uri="{FF2B5EF4-FFF2-40B4-BE49-F238E27FC236}">
                  <a16:creationId xmlns:a16="http://schemas.microsoft.com/office/drawing/2014/main" id="{F5A0AE55-32DE-4F7C-A4B9-F4CEF42404CB}"/>
                </a:ext>
              </a:extLst>
            </p:cNvPr>
            <p:cNvSpPr/>
            <p:nvPr/>
          </p:nvSpPr>
          <p:spPr>
            <a:xfrm>
              <a:off x="1314069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5" name="bk object 132">
              <a:extLst>
                <a:ext uri="{FF2B5EF4-FFF2-40B4-BE49-F238E27FC236}">
                  <a16:creationId xmlns:a16="http://schemas.microsoft.com/office/drawing/2014/main" id="{82F083EA-5B4B-492D-BD9F-E54676465C1A}"/>
                </a:ext>
              </a:extLst>
            </p:cNvPr>
            <p:cNvSpPr/>
            <p:nvPr/>
          </p:nvSpPr>
          <p:spPr>
            <a:xfrm>
              <a:off x="1314069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6" name="bk object 133">
              <a:extLst>
                <a:ext uri="{FF2B5EF4-FFF2-40B4-BE49-F238E27FC236}">
                  <a16:creationId xmlns:a16="http://schemas.microsoft.com/office/drawing/2014/main" id="{95918A2D-D255-4697-B16D-E2D16C6BB9AE}"/>
                </a:ext>
              </a:extLst>
            </p:cNvPr>
            <p:cNvSpPr/>
            <p:nvPr/>
          </p:nvSpPr>
          <p:spPr>
            <a:xfrm>
              <a:off x="1314069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7" name="bk object 134">
              <a:extLst>
                <a:ext uri="{FF2B5EF4-FFF2-40B4-BE49-F238E27FC236}">
                  <a16:creationId xmlns:a16="http://schemas.microsoft.com/office/drawing/2014/main" id="{2D6CC409-A39F-4591-830C-0B08DC407217}"/>
                </a:ext>
              </a:extLst>
            </p:cNvPr>
            <p:cNvSpPr/>
            <p:nvPr/>
          </p:nvSpPr>
          <p:spPr>
            <a:xfrm>
              <a:off x="1314069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8" name="bk object 135">
              <a:extLst>
                <a:ext uri="{FF2B5EF4-FFF2-40B4-BE49-F238E27FC236}">
                  <a16:creationId xmlns:a16="http://schemas.microsoft.com/office/drawing/2014/main" id="{0CD66AEE-151C-41A7-9516-E836E4BF56EC}"/>
                </a:ext>
              </a:extLst>
            </p:cNvPr>
            <p:cNvSpPr/>
            <p:nvPr/>
          </p:nvSpPr>
          <p:spPr>
            <a:xfrm>
              <a:off x="1314069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9" name="bk object 136">
              <a:extLst>
                <a:ext uri="{FF2B5EF4-FFF2-40B4-BE49-F238E27FC236}">
                  <a16:creationId xmlns:a16="http://schemas.microsoft.com/office/drawing/2014/main" id="{2B2A24BF-677E-43B0-8379-D2D37D438293}"/>
                </a:ext>
              </a:extLst>
            </p:cNvPr>
            <p:cNvSpPr/>
            <p:nvPr/>
          </p:nvSpPr>
          <p:spPr>
            <a:xfrm>
              <a:off x="1314069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0" name="bk object 137">
              <a:extLst>
                <a:ext uri="{FF2B5EF4-FFF2-40B4-BE49-F238E27FC236}">
                  <a16:creationId xmlns:a16="http://schemas.microsoft.com/office/drawing/2014/main" id="{EA72E87A-4D0D-443C-8F47-505FCB0717A6}"/>
                </a:ext>
              </a:extLst>
            </p:cNvPr>
            <p:cNvSpPr/>
            <p:nvPr/>
          </p:nvSpPr>
          <p:spPr>
            <a:xfrm>
              <a:off x="1314069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1" name="bk object 138">
              <a:extLst>
                <a:ext uri="{FF2B5EF4-FFF2-40B4-BE49-F238E27FC236}">
                  <a16:creationId xmlns:a16="http://schemas.microsoft.com/office/drawing/2014/main" id="{86B28FFB-5C9D-448A-A570-9B0F3D223916}"/>
                </a:ext>
              </a:extLst>
            </p:cNvPr>
            <p:cNvSpPr/>
            <p:nvPr/>
          </p:nvSpPr>
          <p:spPr>
            <a:xfrm>
              <a:off x="1314069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2" name="bk object 139">
              <a:extLst>
                <a:ext uri="{FF2B5EF4-FFF2-40B4-BE49-F238E27FC236}">
                  <a16:creationId xmlns:a16="http://schemas.microsoft.com/office/drawing/2014/main" id="{58B7272D-2BA1-4A63-86E4-FA46634007C9}"/>
                </a:ext>
              </a:extLst>
            </p:cNvPr>
            <p:cNvSpPr/>
            <p:nvPr/>
          </p:nvSpPr>
          <p:spPr>
            <a:xfrm>
              <a:off x="1314069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3" name="bk object 140">
              <a:extLst>
                <a:ext uri="{FF2B5EF4-FFF2-40B4-BE49-F238E27FC236}">
                  <a16:creationId xmlns:a16="http://schemas.microsoft.com/office/drawing/2014/main" id="{F7B2F4A2-850F-44AE-8A10-3DD92C4B8438}"/>
                </a:ext>
              </a:extLst>
            </p:cNvPr>
            <p:cNvSpPr/>
            <p:nvPr/>
          </p:nvSpPr>
          <p:spPr>
            <a:xfrm>
              <a:off x="1314069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4" name="bk object 141">
              <a:extLst>
                <a:ext uri="{FF2B5EF4-FFF2-40B4-BE49-F238E27FC236}">
                  <a16:creationId xmlns:a16="http://schemas.microsoft.com/office/drawing/2014/main" id="{E56E1605-2D29-492B-B078-E8CA621E20EF}"/>
                </a:ext>
              </a:extLst>
            </p:cNvPr>
            <p:cNvSpPr/>
            <p:nvPr/>
          </p:nvSpPr>
          <p:spPr>
            <a:xfrm>
              <a:off x="1314069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5" name="bk object 142">
              <a:extLst>
                <a:ext uri="{FF2B5EF4-FFF2-40B4-BE49-F238E27FC236}">
                  <a16:creationId xmlns:a16="http://schemas.microsoft.com/office/drawing/2014/main" id="{6F575E7F-8962-4A67-AEE9-0E9C7A1C21EE}"/>
                </a:ext>
              </a:extLst>
            </p:cNvPr>
            <p:cNvSpPr/>
            <p:nvPr/>
          </p:nvSpPr>
          <p:spPr>
            <a:xfrm>
              <a:off x="1314069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6" name="bk object 143">
              <a:extLst>
                <a:ext uri="{FF2B5EF4-FFF2-40B4-BE49-F238E27FC236}">
                  <a16:creationId xmlns:a16="http://schemas.microsoft.com/office/drawing/2014/main" id="{AABB8881-66B9-432E-8D72-64EB411FCE74}"/>
                </a:ext>
              </a:extLst>
            </p:cNvPr>
            <p:cNvSpPr/>
            <p:nvPr/>
          </p:nvSpPr>
          <p:spPr>
            <a:xfrm>
              <a:off x="1314069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7" name="bk object 144">
              <a:extLst>
                <a:ext uri="{FF2B5EF4-FFF2-40B4-BE49-F238E27FC236}">
                  <a16:creationId xmlns:a16="http://schemas.microsoft.com/office/drawing/2014/main" id="{7D10A0B3-BD77-4B35-B41D-AAE8BEAA5404}"/>
                </a:ext>
              </a:extLst>
            </p:cNvPr>
            <p:cNvSpPr/>
            <p:nvPr/>
          </p:nvSpPr>
          <p:spPr>
            <a:xfrm>
              <a:off x="1314069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8" name="bk object 145">
              <a:extLst>
                <a:ext uri="{FF2B5EF4-FFF2-40B4-BE49-F238E27FC236}">
                  <a16:creationId xmlns:a16="http://schemas.microsoft.com/office/drawing/2014/main" id="{2584A3A2-ABF3-4512-819B-E964A382546E}"/>
                </a:ext>
              </a:extLst>
            </p:cNvPr>
            <p:cNvSpPr/>
            <p:nvPr/>
          </p:nvSpPr>
          <p:spPr>
            <a:xfrm>
              <a:off x="1314069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9" name="bk object 146">
              <a:extLst>
                <a:ext uri="{FF2B5EF4-FFF2-40B4-BE49-F238E27FC236}">
                  <a16:creationId xmlns:a16="http://schemas.microsoft.com/office/drawing/2014/main" id="{45252C3D-3F3F-411D-B501-8A5B30F2B90E}"/>
                </a:ext>
              </a:extLst>
            </p:cNvPr>
            <p:cNvSpPr/>
            <p:nvPr/>
          </p:nvSpPr>
          <p:spPr>
            <a:xfrm>
              <a:off x="1314069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0" name="bk object 147">
              <a:extLst>
                <a:ext uri="{FF2B5EF4-FFF2-40B4-BE49-F238E27FC236}">
                  <a16:creationId xmlns:a16="http://schemas.microsoft.com/office/drawing/2014/main" id="{520A2462-65BA-4049-B763-37CF300451C0}"/>
                </a:ext>
              </a:extLst>
            </p:cNvPr>
            <p:cNvSpPr/>
            <p:nvPr/>
          </p:nvSpPr>
          <p:spPr>
            <a:xfrm>
              <a:off x="1314069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1" name="bk object 148">
              <a:extLst>
                <a:ext uri="{FF2B5EF4-FFF2-40B4-BE49-F238E27FC236}">
                  <a16:creationId xmlns:a16="http://schemas.microsoft.com/office/drawing/2014/main" id="{E3E13498-3211-4BF4-A1CC-4E18D654DABF}"/>
                </a:ext>
              </a:extLst>
            </p:cNvPr>
            <p:cNvSpPr/>
            <p:nvPr/>
          </p:nvSpPr>
          <p:spPr>
            <a:xfrm>
              <a:off x="1314069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2" name="bk object 149">
              <a:extLst>
                <a:ext uri="{FF2B5EF4-FFF2-40B4-BE49-F238E27FC236}">
                  <a16:creationId xmlns:a16="http://schemas.microsoft.com/office/drawing/2014/main" id="{E55A07E1-C528-45A6-877E-1C11E216CCF1}"/>
                </a:ext>
              </a:extLst>
            </p:cNvPr>
            <p:cNvSpPr/>
            <p:nvPr/>
          </p:nvSpPr>
          <p:spPr>
            <a:xfrm>
              <a:off x="1314069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3" name="bk object 150">
              <a:extLst>
                <a:ext uri="{FF2B5EF4-FFF2-40B4-BE49-F238E27FC236}">
                  <a16:creationId xmlns:a16="http://schemas.microsoft.com/office/drawing/2014/main" id="{E7493D32-1575-483B-A960-5740F0A4590A}"/>
                </a:ext>
              </a:extLst>
            </p:cNvPr>
            <p:cNvSpPr/>
            <p:nvPr/>
          </p:nvSpPr>
          <p:spPr>
            <a:xfrm>
              <a:off x="1314069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4" name="bk object 151">
              <a:extLst>
                <a:ext uri="{FF2B5EF4-FFF2-40B4-BE49-F238E27FC236}">
                  <a16:creationId xmlns:a16="http://schemas.microsoft.com/office/drawing/2014/main" id="{D1E7E877-0A10-48A6-8F14-08F36857B112}"/>
                </a:ext>
              </a:extLst>
            </p:cNvPr>
            <p:cNvSpPr/>
            <p:nvPr/>
          </p:nvSpPr>
          <p:spPr>
            <a:xfrm>
              <a:off x="1314069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5" name="bk object 152">
              <a:extLst>
                <a:ext uri="{FF2B5EF4-FFF2-40B4-BE49-F238E27FC236}">
                  <a16:creationId xmlns:a16="http://schemas.microsoft.com/office/drawing/2014/main" id="{CB17ADD4-D6FA-403C-AC97-9693B1CF79D1}"/>
                </a:ext>
              </a:extLst>
            </p:cNvPr>
            <p:cNvSpPr/>
            <p:nvPr/>
          </p:nvSpPr>
          <p:spPr>
            <a:xfrm>
              <a:off x="1314069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6" name="bk object 153">
              <a:extLst>
                <a:ext uri="{FF2B5EF4-FFF2-40B4-BE49-F238E27FC236}">
                  <a16:creationId xmlns:a16="http://schemas.microsoft.com/office/drawing/2014/main" id="{A0A3EC33-BAEA-4715-99DE-29B94A2E4CBA}"/>
                </a:ext>
              </a:extLst>
            </p:cNvPr>
            <p:cNvSpPr/>
            <p:nvPr/>
          </p:nvSpPr>
          <p:spPr>
            <a:xfrm>
              <a:off x="1314069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7" name="bk object 154">
              <a:extLst>
                <a:ext uri="{FF2B5EF4-FFF2-40B4-BE49-F238E27FC236}">
                  <a16:creationId xmlns:a16="http://schemas.microsoft.com/office/drawing/2014/main" id="{DF831646-32C6-45F3-B3A2-10EBC8ED5698}"/>
                </a:ext>
              </a:extLst>
            </p:cNvPr>
            <p:cNvSpPr/>
            <p:nvPr/>
          </p:nvSpPr>
          <p:spPr>
            <a:xfrm>
              <a:off x="1314069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8" name="bk object 155">
              <a:extLst>
                <a:ext uri="{FF2B5EF4-FFF2-40B4-BE49-F238E27FC236}">
                  <a16:creationId xmlns:a16="http://schemas.microsoft.com/office/drawing/2014/main" id="{2D6D901C-C38F-4564-9BF1-3B5062EB873A}"/>
                </a:ext>
              </a:extLst>
            </p:cNvPr>
            <p:cNvSpPr/>
            <p:nvPr/>
          </p:nvSpPr>
          <p:spPr>
            <a:xfrm>
              <a:off x="1314069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9" name="bk object 156">
              <a:extLst>
                <a:ext uri="{FF2B5EF4-FFF2-40B4-BE49-F238E27FC236}">
                  <a16:creationId xmlns:a16="http://schemas.microsoft.com/office/drawing/2014/main" id="{B1300763-F49A-4528-8C5A-4760B3BC2D4F}"/>
                </a:ext>
              </a:extLst>
            </p:cNvPr>
            <p:cNvSpPr/>
            <p:nvPr/>
          </p:nvSpPr>
          <p:spPr>
            <a:xfrm>
              <a:off x="1314069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0" name="bk object 157">
              <a:extLst>
                <a:ext uri="{FF2B5EF4-FFF2-40B4-BE49-F238E27FC236}">
                  <a16:creationId xmlns:a16="http://schemas.microsoft.com/office/drawing/2014/main" id="{8FB96A01-677C-41CA-BA7F-97AEA87F80B6}"/>
                </a:ext>
              </a:extLst>
            </p:cNvPr>
            <p:cNvSpPr/>
            <p:nvPr/>
          </p:nvSpPr>
          <p:spPr>
            <a:xfrm>
              <a:off x="1447419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1" name="bk object 158">
              <a:extLst>
                <a:ext uri="{FF2B5EF4-FFF2-40B4-BE49-F238E27FC236}">
                  <a16:creationId xmlns:a16="http://schemas.microsoft.com/office/drawing/2014/main" id="{6B98C048-25C1-41AE-A71D-EE023642EFA2}"/>
                </a:ext>
              </a:extLst>
            </p:cNvPr>
            <p:cNvSpPr/>
            <p:nvPr/>
          </p:nvSpPr>
          <p:spPr>
            <a:xfrm>
              <a:off x="1447419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2" name="bk object 159">
              <a:extLst>
                <a:ext uri="{FF2B5EF4-FFF2-40B4-BE49-F238E27FC236}">
                  <a16:creationId xmlns:a16="http://schemas.microsoft.com/office/drawing/2014/main" id="{5FC95FDA-8D83-4C25-9F27-025BF01AEA8F}"/>
                </a:ext>
              </a:extLst>
            </p:cNvPr>
            <p:cNvSpPr/>
            <p:nvPr/>
          </p:nvSpPr>
          <p:spPr>
            <a:xfrm>
              <a:off x="1447419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3" name="bk object 160">
              <a:extLst>
                <a:ext uri="{FF2B5EF4-FFF2-40B4-BE49-F238E27FC236}">
                  <a16:creationId xmlns:a16="http://schemas.microsoft.com/office/drawing/2014/main" id="{B940E378-E4AF-46E8-B68E-2FC9A6ECAE97}"/>
                </a:ext>
              </a:extLst>
            </p:cNvPr>
            <p:cNvSpPr/>
            <p:nvPr/>
          </p:nvSpPr>
          <p:spPr>
            <a:xfrm>
              <a:off x="1447419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4" name="bk object 161">
              <a:extLst>
                <a:ext uri="{FF2B5EF4-FFF2-40B4-BE49-F238E27FC236}">
                  <a16:creationId xmlns:a16="http://schemas.microsoft.com/office/drawing/2014/main" id="{F4FB70E8-A417-4A7C-88DC-D1F2D136F2C6}"/>
                </a:ext>
              </a:extLst>
            </p:cNvPr>
            <p:cNvSpPr/>
            <p:nvPr/>
          </p:nvSpPr>
          <p:spPr>
            <a:xfrm>
              <a:off x="1447419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5" name="bk object 162">
              <a:extLst>
                <a:ext uri="{FF2B5EF4-FFF2-40B4-BE49-F238E27FC236}">
                  <a16:creationId xmlns:a16="http://schemas.microsoft.com/office/drawing/2014/main" id="{FF260F99-EBD5-4F94-A923-63FDAB06E609}"/>
                </a:ext>
              </a:extLst>
            </p:cNvPr>
            <p:cNvSpPr/>
            <p:nvPr/>
          </p:nvSpPr>
          <p:spPr>
            <a:xfrm>
              <a:off x="1447419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6" name="bk object 163">
              <a:extLst>
                <a:ext uri="{FF2B5EF4-FFF2-40B4-BE49-F238E27FC236}">
                  <a16:creationId xmlns:a16="http://schemas.microsoft.com/office/drawing/2014/main" id="{D2DB0D08-87C4-4F2D-BCDE-4E9CAC4378D1}"/>
                </a:ext>
              </a:extLst>
            </p:cNvPr>
            <p:cNvSpPr/>
            <p:nvPr/>
          </p:nvSpPr>
          <p:spPr>
            <a:xfrm>
              <a:off x="1447419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7" name="bk object 164">
              <a:extLst>
                <a:ext uri="{FF2B5EF4-FFF2-40B4-BE49-F238E27FC236}">
                  <a16:creationId xmlns:a16="http://schemas.microsoft.com/office/drawing/2014/main" id="{560B89C0-2F75-405D-A640-1D8AE14A5898}"/>
                </a:ext>
              </a:extLst>
            </p:cNvPr>
            <p:cNvSpPr/>
            <p:nvPr/>
          </p:nvSpPr>
          <p:spPr>
            <a:xfrm>
              <a:off x="1447419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8" name="bk object 165">
              <a:extLst>
                <a:ext uri="{FF2B5EF4-FFF2-40B4-BE49-F238E27FC236}">
                  <a16:creationId xmlns:a16="http://schemas.microsoft.com/office/drawing/2014/main" id="{FDA4CD70-E42D-48C7-A7F4-54DA5D657F62}"/>
                </a:ext>
              </a:extLst>
            </p:cNvPr>
            <p:cNvSpPr/>
            <p:nvPr/>
          </p:nvSpPr>
          <p:spPr>
            <a:xfrm>
              <a:off x="1447419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9" name="bk object 166">
              <a:extLst>
                <a:ext uri="{FF2B5EF4-FFF2-40B4-BE49-F238E27FC236}">
                  <a16:creationId xmlns:a16="http://schemas.microsoft.com/office/drawing/2014/main" id="{4FB55D3E-9592-4796-86B4-838A9B46E9B3}"/>
                </a:ext>
              </a:extLst>
            </p:cNvPr>
            <p:cNvSpPr/>
            <p:nvPr/>
          </p:nvSpPr>
          <p:spPr>
            <a:xfrm>
              <a:off x="1447419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0" name="bk object 167">
              <a:extLst>
                <a:ext uri="{FF2B5EF4-FFF2-40B4-BE49-F238E27FC236}">
                  <a16:creationId xmlns:a16="http://schemas.microsoft.com/office/drawing/2014/main" id="{23AF00DA-61C6-4787-BE29-EDB3DC906BEA}"/>
                </a:ext>
              </a:extLst>
            </p:cNvPr>
            <p:cNvSpPr/>
            <p:nvPr/>
          </p:nvSpPr>
          <p:spPr>
            <a:xfrm>
              <a:off x="1447419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1" name="bk object 168">
              <a:extLst>
                <a:ext uri="{FF2B5EF4-FFF2-40B4-BE49-F238E27FC236}">
                  <a16:creationId xmlns:a16="http://schemas.microsoft.com/office/drawing/2014/main" id="{1AE3EA74-81C0-440C-AE1B-4896711BE905}"/>
                </a:ext>
              </a:extLst>
            </p:cNvPr>
            <p:cNvSpPr/>
            <p:nvPr/>
          </p:nvSpPr>
          <p:spPr>
            <a:xfrm>
              <a:off x="1447419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2" name="bk object 169">
              <a:extLst>
                <a:ext uri="{FF2B5EF4-FFF2-40B4-BE49-F238E27FC236}">
                  <a16:creationId xmlns:a16="http://schemas.microsoft.com/office/drawing/2014/main" id="{3D3FDF55-5ED1-4798-AF15-4897D5B48A60}"/>
                </a:ext>
              </a:extLst>
            </p:cNvPr>
            <p:cNvSpPr/>
            <p:nvPr/>
          </p:nvSpPr>
          <p:spPr>
            <a:xfrm>
              <a:off x="1447419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8D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3" name="bk object 170">
              <a:extLst>
                <a:ext uri="{FF2B5EF4-FFF2-40B4-BE49-F238E27FC236}">
                  <a16:creationId xmlns:a16="http://schemas.microsoft.com/office/drawing/2014/main" id="{4F76B167-94D9-42CC-B306-3D7F2E43D911}"/>
                </a:ext>
              </a:extLst>
            </p:cNvPr>
            <p:cNvSpPr/>
            <p:nvPr/>
          </p:nvSpPr>
          <p:spPr>
            <a:xfrm>
              <a:off x="1447419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4" name="bk object 171">
              <a:extLst>
                <a:ext uri="{FF2B5EF4-FFF2-40B4-BE49-F238E27FC236}">
                  <a16:creationId xmlns:a16="http://schemas.microsoft.com/office/drawing/2014/main" id="{191B02E0-E197-4DC8-9A72-6E22509F8F27}"/>
                </a:ext>
              </a:extLst>
            </p:cNvPr>
            <p:cNvSpPr/>
            <p:nvPr/>
          </p:nvSpPr>
          <p:spPr>
            <a:xfrm>
              <a:off x="1447419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5" name="bk object 172">
              <a:extLst>
                <a:ext uri="{FF2B5EF4-FFF2-40B4-BE49-F238E27FC236}">
                  <a16:creationId xmlns:a16="http://schemas.microsoft.com/office/drawing/2014/main" id="{2DB24E80-5A4C-4CAA-9EE0-1B53BAADB5D7}"/>
                </a:ext>
              </a:extLst>
            </p:cNvPr>
            <p:cNvSpPr/>
            <p:nvPr/>
          </p:nvSpPr>
          <p:spPr>
            <a:xfrm>
              <a:off x="1447419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6" name="bk object 173">
              <a:extLst>
                <a:ext uri="{FF2B5EF4-FFF2-40B4-BE49-F238E27FC236}">
                  <a16:creationId xmlns:a16="http://schemas.microsoft.com/office/drawing/2014/main" id="{A92F46AA-DEB0-4A55-96A5-7643D3EB5E7A}"/>
                </a:ext>
              </a:extLst>
            </p:cNvPr>
            <p:cNvSpPr/>
            <p:nvPr/>
          </p:nvSpPr>
          <p:spPr>
            <a:xfrm>
              <a:off x="1447419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7" name="bk object 174">
              <a:extLst>
                <a:ext uri="{FF2B5EF4-FFF2-40B4-BE49-F238E27FC236}">
                  <a16:creationId xmlns:a16="http://schemas.microsoft.com/office/drawing/2014/main" id="{FAF46C92-F2B9-49C0-8DBC-EBA4160265C4}"/>
                </a:ext>
              </a:extLst>
            </p:cNvPr>
            <p:cNvSpPr/>
            <p:nvPr/>
          </p:nvSpPr>
          <p:spPr>
            <a:xfrm>
              <a:off x="1447419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8" name="bk object 175">
              <a:extLst>
                <a:ext uri="{FF2B5EF4-FFF2-40B4-BE49-F238E27FC236}">
                  <a16:creationId xmlns:a16="http://schemas.microsoft.com/office/drawing/2014/main" id="{7A580B40-D6D8-41A9-9531-4EB55A99E399}"/>
                </a:ext>
              </a:extLst>
            </p:cNvPr>
            <p:cNvSpPr/>
            <p:nvPr/>
          </p:nvSpPr>
          <p:spPr>
            <a:xfrm>
              <a:off x="1447419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9" name="bk object 176">
              <a:extLst>
                <a:ext uri="{FF2B5EF4-FFF2-40B4-BE49-F238E27FC236}">
                  <a16:creationId xmlns:a16="http://schemas.microsoft.com/office/drawing/2014/main" id="{BACE9BB8-1CA5-4C08-AE6C-56512C23C41F}"/>
                </a:ext>
              </a:extLst>
            </p:cNvPr>
            <p:cNvSpPr/>
            <p:nvPr/>
          </p:nvSpPr>
          <p:spPr>
            <a:xfrm>
              <a:off x="1447419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0" name="bk object 177">
              <a:extLst>
                <a:ext uri="{FF2B5EF4-FFF2-40B4-BE49-F238E27FC236}">
                  <a16:creationId xmlns:a16="http://schemas.microsoft.com/office/drawing/2014/main" id="{1ADB1F68-4ACE-43B2-AD64-082F9283D659}"/>
                </a:ext>
              </a:extLst>
            </p:cNvPr>
            <p:cNvSpPr/>
            <p:nvPr/>
          </p:nvSpPr>
          <p:spPr>
            <a:xfrm>
              <a:off x="1447419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1" name="bk object 178">
              <a:extLst>
                <a:ext uri="{FF2B5EF4-FFF2-40B4-BE49-F238E27FC236}">
                  <a16:creationId xmlns:a16="http://schemas.microsoft.com/office/drawing/2014/main" id="{565D3B8B-F707-4AC2-B3FE-43FCCC66FB5F}"/>
                </a:ext>
              </a:extLst>
            </p:cNvPr>
            <p:cNvSpPr/>
            <p:nvPr/>
          </p:nvSpPr>
          <p:spPr>
            <a:xfrm>
              <a:off x="1447419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2" name="bk object 179">
              <a:extLst>
                <a:ext uri="{FF2B5EF4-FFF2-40B4-BE49-F238E27FC236}">
                  <a16:creationId xmlns:a16="http://schemas.microsoft.com/office/drawing/2014/main" id="{0B528172-1D00-408F-B622-1313C408C219}"/>
                </a:ext>
              </a:extLst>
            </p:cNvPr>
            <p:cNvSpPr/>
            <p:nvPr/>
          </p:nvSpPr>
          <p:spPr>
            <a:xfrm>
              <a:off x="1447419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3" name="bk object 180">
              <a:extLst>
                <a:ext uri="{FF2B5EF4-FFF2-40B4-BE49-F238E27FC236}">
                  <a16:creationId xmlns:a16="http://schemas.microsoft.com/office/drawing/2014/main" id="{AB6803DF-8EEA-47EE-8134-B9BB38ECAAE4}"/>
                </a:ext>
              </a:extLst>
            </p:cNvPr>
            <p:cNvSpPr/>
            <p:nvPr/>
          </p:nvSpPr>
          <p:spPr>
            <a:xfrm>
              <a:off x="1447419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4" name="bk object 181">
              <a:extLst>
                <a:ext uri="{FF2B5EF4-FFF2-40B4-BE49-F238E27FC236}">
                  <a16:creationId xmlns:a16="http://schemas.microsoft.com/office/drawing/2014/main" id="{B32CB344-1D78-498C-A6DC-1B9AA154C57F}"/>
                </a:ext>
              </a:extLst>
            </p:cNvPr>
            <p:cNvSpPr/>
            <p:nvPr/>
          </p:nvSpPr>
          <p:spPr>
            <a:xfrm>
              <a:off x="1447419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5" name="bk object 182">
              <a:extLst>
                <a:ext uri="{FF2B5EF4-FFF2-40B4-BE49-F238E27FC236}">
                  <a16:creationId xmlns:a16="http://schemas.microsoft.com/office/drawing/2014/main" id="{040F88BF-579D-46C6-8ADC-BF32EC1CBE48}"/>
                </a:ext>
              </a:extLst>
            </p:cNvPr>
            <p:cNvSpPr/>
            <p:nvPr/>
          </p:nvSpPr>
          <p:spPr>
            <a:xfrm>
              <a:off x="1447419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6" name="bk object 183">
              <a:extLst>
                <a:ext uri="{FF2B5EF4-FFF2-40B4-BE49-F238E27FC236}">
                  <a16:creationId xmlns:a16="http://schemas.microsoft.com/office/drawing/2014/main" id="{E42F5912-55D4-4ED1-B0C3-F6C6FD62A09A}"/>
                </a:ext>
              </a:extLst>
            </p:cNvPr>
            <p:cNvSpPr/>
            <p:nvPr/>
          </p:nvSpPr>
          <p:spPr>
            <a:xfrm>
              <a:off x="1447419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7" name="bk object 184">
              <a:extLst>
                <a:ext uri="{FF2B5EF4-FFF2-40B4-BE49-F238E27FC236}">
                  <a16:creationId xmlns:a16="http://schemas.microsoft.com/office/drawing/2014/main" id="{A2253A4A-7387-4ED0-A605-AEF9CED11EB2}"/>
                </a:ext>
              </a:extLst>
            </p:cNvPr>
            <p:cNvSpPr/>
            <p:nvPr/>
          </p:nvSpPr>
          <p:spPr>
            <a:xfrm>
              <a:off x="1447419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8" name="bk object 185">
              <a:extLst>
                <a:ext uri="{FF2B5EF4-FFF2-40B4-BE49-F238E27FC236}">
                  <a16:creationId xmlns:a16="http://schemas.microsoft.com/office/drawing/2014/main" id="{D6D8CB9D-4220-4983-B047-90F5560C68DA}"/>
                </a:ext>
              </a:extLst>
            </p:cNvPr>
            <p:cNvSpPr/>
            <p:nvPr/>
          </p:nvSpPr>
          <p:spPr>
            <a:xfrm>
              <a:off x="1447419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9" name="bk object 186">
              <a:extLst>
                <a:ext uri="{FF2B5EF4-FFF2-40B4-BE49-F238E27FC236}">
                  <a16:creationId xmlns:a16="http://schemas.microsoft.com/office/drawing/2014/main" id="{FB999E8A-36E0-4B58-9B58-3758BA9F7B1B}"/>
                </a:ext>
              </a:extLst>
            </p:cNvPr>
            <p:cNvSpPr/>
            <p:nvPr/>
          </p:nvSpPr>
          <p:spPr>
            <a:xfrm>
              <a:off x="1447419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0" name="bk object 187">
              <a:extLst>
                <a:ext uri="{FF2B5EF4-FFF2-40B4-BE49-F238E27FC236}">
                  <a16:creationId xmlns:a16="http://schemas.microsoft.com/office/drawing/2014/main" id="{33E7491F-F7AB-4346-9892-59DE679759ED}"/>
                </a:ext>
              </a:extLst>
            </p:cNvPr>
            <p:cNvSpPr/>
            <p:nvPr/>
          </p:nvSpPr>
          <p:spPr>
            <a:xfrm>
              <a:off x="1447419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1" name="bk object 188">
              <a:extLst>
                <a:ext uri="{FF2B5EF4-FFF2-40B4-BE49-F238E27FC236}">
                  <a16:creationId xmlns:a16="http://schemas.microsoft.com/office/drawing/2014/main" id="{2690A480-9162-4FD1-9DBF-B970ADDBA1B5}"/>
                </a:ext>
              </a:extLst>
            </p:cNvPr>
            <p:cNvSpPr/>
            <p:nvPr/>
          </p:nvSpPr>
          <p:spPr>
            <a:xfrm>
              <a:off x="1447419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BE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2" name="bk object 189">
              <a:extLst>
                <a:ext uri="{FF2B5EF4-FFF2-40B4-BE49-F238E27FC236}">
                  <a16:creationId xmlns:a16="http://schemas.microsoft.com/office/drawing/2014/main" id="{0B9F7089-9DAC-4D3F-B71A-86E0EDBCE878}"/>
                </a:ext>
              </a:extLst>
            </p:cNvPr>
            <p:cNvSpPr/>
            <p:nvPr/>
          </p:nvSpPr>
          <p:spPr>
            <a:xfrm>
              <a:off x="1447419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3" name="bk object 190">
              <a:extLst>
                <a:ext uri="{FF2B5EF4-FFF2-40B4-BE49-F238E27FC236}">
                  <a16:creationId xmlns:a16="http://schemas.microsoft.com/office/drawing/2014/main" id="{BFCE6D47-FA8B-4AFB-90B1-8F74FA084659}"/>
                </a:ext>
              </a:extLst>
            </p:cNvPr>
            <p:cNvSpPr/>
            <p:nvPr/>
          </p:nvSpPr>
          <p:spPr>
            <a:xfrm>
              <a:off x="1447419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FF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4" name="bk object 191">
              <a:extLst>
                <a:ext uri="{FF2B5EF4-FFF2-40B4-BE49-F238E27FC236}">
                  <a16:creationId xmlns:a16="http://schemas.microsoft.com/office/drawing/2014/main" id="{43A39CEC-5584-4823-9310-E36CFDC3F9BF}"/>
                </a:ext>
              </a:extLst>
            </p:cNvPr>
            <p:cNvSpPr/>
            <p:nvPr/>
          </p:nvSpPr>
          <p:spPr>
            <a:xfrm>
              <a:off x="1447419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5" name="bk object 192">
              <a:extLst>
                <a:ext uri="{FF2B5EF4-FFF2-40B4-BE49-F238E27FC236}">
                  <a16:creationId xmlns:a16="http://schemas.microsoft.com/office/drawing/2014/main" id="{697CB235-8B7F-47AA-8F36-07272A8F1C12}"/>
                </a:ext>
              </a:extLst>
            </p:cNvPr>
            <p:cNvSpPr/>
            <p:nvPr/>
          </p:nvSpPr>
          <p:spPr>
            <a:xfrm>
              <a:off x="1580641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6" name="bk object 193">
              <a:extLst>
                <a:ext uri="{FF2B5EF4-FFF2-40B4-BE49-F238E27FC236}">
                  <a16:creationId xmlns:a16="http://schemas.microsoft.com/office/drawing/2014/main" id="{A7B66C64-077F-4E4F-BB61-8DF0E9894DDF}"/>
                </a:ext>
              </a:extLst>
            </p:cNvPr>
            <p:cNvSpPr/>
            <p:nvPr/>
          </p:nvSpPr>
          <p:spPr>
            <a:xfrm>
              <a:off x="1580641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7" name="bk object 194">
              <a:extLst>
                <a:ext uri="{FF2B5EF4-FFF2-40B4-BE49-F238E27FC236}">
                  <a16:creationId xmlns:a16="http://schemas.microsoft.com/office/drawing/2014/main" id="{7B501607-3423-4202-958F-438722538DDA}"/>
                </a:ext>
              </a:extLst>
            </p:cNvPr>
            <p:cNvSpPr/>
            <p:nvPr/>
          </p:nvSpPr>
          <p:spPr>
            <a:xfrm>
              <a:off x="1580641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8" name="bk object 195">
              <a:extLst>
                <a:ext uri="{FF2B5EF4-FFF2-40B4-BE49-F238E27FC236}">
                  <a16:creationId xmlns:a16="http://schemas.microsoft.com/office/drawing/2014/main" id="{67A78434-5ED9-444F-8D86-0D54C5FD4413}"/>
                </a:ext>
              </a:extLst>
            </p:cNvPr>
            <p:cNvSpPr/>
            <p:nvPr/>
          </p:nvSpPr>
          <p:spPr>
            <a:xfrm>
              <a:off x="1580641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9" name="bk object 196">
              <a:extLst>
                <a:ext uri="{FF2B5EF4-FFF2-40B4-BE49-F238E27FC236}">
                  <a16:creationId xmlns:a16="http://schemas.microsoft.com/office/drawing/2014/main" id="{90C78994-A2AB-4F75-8C41-C937490E9DF4}"/>
                </a:ext>
              </a:extLst>
            </p:cNvPr>
            <p:cNvSpPr/>
            <p:nvPr/>
          </p:nvSpPr>
          <p:spPr>
            <a:xfrm>
              <a:off x="1580641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0" name="bk object 197">
              <a:extLst>
                <a:ext uri="{FF2B5EF4-FFF2-40B4-BE49-F238E27FC236}">
                  <a16:creationId xmlns:a16="http://schemas.microsoft.com/office/drawing/2014/main" id="{9271ACB0-C807-4E49-8562-E0EE44BDF804}"/>
                </a:ext>
              </a:extLst>
            </p:cNvPr>
            <p:cNvSpPr/>
            <p:nvPr/>
          </p:nvSpPr>
          <p:spPr>
            <a:xfrm>
              <a:off x="1580641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1" name="bk object 198">
              <a:extLst>
                <a:ext uri="{FF2B5EF4-FFF2-40B4-BE49-F238E27FC236}">
                  <a16:creationId xmlns:a16="http://schemas.microsoft.com/office/drawing/2014/main" id="{976B717F-C2F4-4F4F-8A61-2E16D11159E5}"/>
                </a:ext>
              </a:extLst>
            </p:cNvPr>
            <p:cNvSpPr/>
            <p:nvPr/>
          </p:nvSpPr>
          <p:spPr>
            <a:xfrm>
              <a:off x="1580641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2" name="bk object 199">
              <a:extLst>
                <a:ext uri="{FF2B5EF4-FFF2-40B4-BE49-F238E27FC236}">
                  <a16:creationId xmlns:a16="http://schemas.microsoft.com/office/drawing/2014/main" id="{45C9E1A8-3A2D-41D6-8671-AF10868E2202}"/>
                </a:ext>
              </a:extLst>
            </p:cNvPr>
            <p:cNvSpPr/>
            <p:nvPr/>
          </p:nvSpPr>
          <p:spPr>
            <a:xfrm>
              <a:off x="1580641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3" name="bk object 200">
              <a:extLst>
                <a:ext uri="{FF2B5EF4-FFF2-40B4-BE49-F238E27FC236}">
                  <a16:creationId xmlns:a16="http://schemas.microsoft.com/office/drawing/2014/main" id="{061B4E9B-C206-4BDF-BFED-5F49DF3B7E57}"/>
                </a:ext>
              </a:extLst>
            </p:cNvPr>
            <p:cNvSpPr/>
            <p:nvPr/>
          </p:nvSpPr>
          <p:spPr>
            <a:xfrm>
              <a:off x="1580641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4" name="bk object 201">
              <a:extLst>
                <a:ext uri="{FF2B5EF4-FFF2-40B4-BE49-F238E27FC236}">
                  <a16:creationId xmlns:a16="http://schemas.microsoft.com/office/drawing/2014/main" id="{BCE990AD-2A53-41DA-BF74-D3B60FE5BD6C}"/>
                </a:ext>
              </a:extLst>
            </p:cNvPr>
            <p:cNvSpPr/>
            <p:nvPr/>
          </p:nvSpPr>
          <p:spPr>
            <a:xfrm>
              <a:off x="1580641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5" name="bk object 202">
              <a:extLst>
                <a:ext uri="{FF2B5EF4-FFF2-40B4-BE49-F238E27FC236}">
                  <a16:creationId xmlns:a16="http://schemas.microsoft.com/office/drawing/2014/main" id="{1A53B876-6EDF-4366-8D8D-FCDC34DE59C1}"/>
                </a:ext>
              </a:extLst>
            </p:cNvPr>
            <p:cNvSpPr/>
            <p:nvPr/>
          </p:nvSpPr>
          <p:spPr>
            <a:xfrm>
              <a:off x="1580641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6" name="bk object 203">
              <a:extLst>
                <a:ext uri="{FF2B5EF4-FFF2-40B4-BE49-F238E27FC236}">
                  <a16:creationId xmlns:a16="http://schemas.microsoft.com/office/drawing/2014/main" id="{3C0EADA6-3E5B-41C9-BBB2-B0F9AF4CE37A}"/>
                </a:ext>
              </a:extLst>
            </p:cNvPr>
            <p:cNvSpPr/>
            <p:nvPr/>
          </p:nvSpPr>
          <p:spPr>
            <a:xfrm>
              <a:off x="1580641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7" name="bk object 204">
              <a:extLst>
                <a:ext uri="{FF2B5EF4-FFF2-40B4-BE49-F238E27FC236}">
                  <a16:creationId xmlns:a16="http://schemas.microsoft.com/office/drawing/2014/main" id="{7146F0B4-C24E-4683-8671-F540B85CEF40}"/>
                </a:ext>
              </a:extLst>
            </p:cNvPr>
            <p:cNvSpPr/>
            <p:nvPr/>
          </p:nvSpPr>
          <p:spPr>
            <a:xfrm>
              <a:off x="1580641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8" name="bk object 205">
              <a:extLst>
                <a:ext uri="{FF2B5EF4-FFF2-40B4-BE49-F238E27FC236}">
                  <a16:creationId xmlns:a16="http://schemas.microsoft.com/office/drawing/2014/main" id="{3DCFBA4D-1FB2-4D90-A196-E6B187121616}"/>
                </a:ext>
              </a:extLst>
            </p:cNvPr>
            <p:cNvSpPr/>
            <p:nvPr/>
          </p:nvSpPr>
          <p:spPr>
            <a:xfrm>
              <a:off x="1580641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9" name="bk object 206">
              <a:extLst>
                <a:ext uri="{FF2B5EF4-FFF2-40B4-BE49-F238E27FC236}">
                  <a16:creationId xmlns:a16="http://schemas.microsoft.com/office/drawing/2014/main" id="{430B0521-BE98-4A3E-A056-415402F59E95}"/>
                </a:ext>
              </a:extLst>
            </p:cNvPr>
            <p:cNvSpPr/>
            <p:nvPr/>
          </p:nvSpPr>
          <p:spPr>
            <a:xfrm>
              <a:off x="1580641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0" name="bk object 207">
              <a:extLst>
                <a:ext uri="{FF2B5EF4-FFF2-40B4-BE49-F238E27FC236}">
                  <a16:creationId xmlns:a16="http://schemas.microsoft.com/office/drawing/2014/main" id="{40A26967-E545-46F6-B639-F833A5FA1DF7}"/>
                </a:ext>
              </a:extLst>
            </p:cNvPr>
            <p:cNvSpPr/>
            <p:nvPr/>
          </p:nvSpPr>
          <p:spPr>
            <a:xfrm>
              <a:off x="1580641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1" name="bk object 208">
              <a:extLst>
                <a:ext uri="{FF2B5EF4-FFF2-40B4-BE49-F238E27FC236}">
                  <a16:creationId xmlns:a16="http://schemas.microsoft.com/office/drawing/2014/main" id="{92E29C99-C0B8-4D07-9472-0B4E41300CC0}"/>
                </a:ext>
              </a:extLst>
            </p:cNvPr>
            <p:cNvSpPr/>
            <p:nvPr/>
          </p:nvSpPr>
          <p:spPr>
            <a:xfrm>
              <a:off x="1580641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2" name="bk object 209">
              <a:extLst>
                <a:ext uri="{FF2B5EF4-FFF2-40B4-BE49-F238E27FC236}">
                  <a16:creationId xmlns:a16="http://schemas.microsoft.com/office/drawing/2014/main" id="{1A9AAEB0-2570-4D2B-AF18-4F8F45C05E1C}"/>
                </a:ext>
              </a:extLst>
            </p:cNvPr>
            <p:cNvSpPr/>
            <p:nvPr/>
          </p:nvSpPr>
          <p:spPr>
            <a:xfrm>
              <a:off x="1580641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3" name="bk object 210">
              <a:extLst>
                <a:ext uri="{FF2B5EF4-FFF2-40B4-BE49-F238E27FC236}">
                  <a16:creationId xmlns:a16="http://schemas.microsoft.com/office/drawing/2014/main" id="{4EC08663-192E-4FE5-A2B3-6FD3B9602996}"/>
                </a:ext>
              </a:extLst>
            </p:cNvPr>
            <p:cNvSpPr/>
            <p:nvPr/>
          </p:nvSpPr>
          <p:spPr>
            <a:xfrm>
              <a:off x="1580641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4" name="bk object 211">
              <a:extLst>
                <a:ext uri="{FF2B5EF4-FFF2-40B4-BE49-F238E27FC236}">
                  <a16:creationId xmlns:a16="http://schemas.microsoft.com/office/drawing/2014/main" id="{54FB2A43-AD7F-44F1-9F46-8BBAA549BEA1}"/>
                </a:ext>
              </a:extLst>
            </p:cNvPr>
            <p:cNvSpPr/>
            <p:nvPr/>
          </p:nvSpPr>
          <p:spPr>
            <a:xfrm>
              <a:off x="1580641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5" name="bk object 212">
              <a:extLst>
                <a:ext uri="{FF2B5EF4-FFF2-40B4-BE49-F238E27FC236}">
                  <a16:creationId xmlns:a16="http://schemas.microsoft.com/office/drawing/2014/main" id="{0333DB7C-897B-4BDA-9CD0-FB9E3E26F714}"/>
                </a:ext>
              </a:extLst>
            </p:cNvPr>
            <p:cNvSpPr/>
            <p:nvPr/>
          </p:nvSpPr>
          <p:spPr>
            <a:xfrm>
              <a:off x="1580641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6" name="bk object 213">
              <a:extLst>
                <a:ext uri="{FF2B5EF4-FFF2-40B4-BE49-F238E27FC236}">
                  <a16:creationId xmlns:a16="http://schemas.microsoft.com/office/drawing/2014/main" id="{4147D035-192E-4E0F-A494-5D47A29918E0}"/>
                </a:ext>
              </a:extLst>
            </p:cNvPr>
            <p:cNvSpPr/>
            <p:nvPr/>
          </p:nvSpPr>
          <p:spPr>
            <a:xfrm>
              <a:off x="1580641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7" name="bk object 214">
              <a:extLst>
                <a:ext uri="{FF2B5EF4-FFF2-40B4-BE49-F238E27FC236}">
                  <a16:creationId xmlns:a16="http://schemas.microsoft.com/office/drawing/2014/main" id="{87479F96-2C5D-4942-86A5-CCC88A95F9DB}"/>
                </a:ext>
              </a:extLst>
            </p:cNvPr>
            <p:cNvSpPr/>
            <p:nvPr/>
          </p:nvSpPr>
          <p:spPr>
            <a:xfrm>
              <a:off x="1580641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8" name="bk object 215">
              <a:extLst>
                <a:ext uri="{FF2B5EF4-FFF2-40B4-BE49-F238E27FC236}">
                  <a16:creationId xmlns:a16="http://schemas.microsoft.com/office/drawing/2014/main" id="{173065D5-7122-4415-A8A5-A3DCC977D47E}"/>
                </a:ext>
              </a:extLst>
            </p:cNvPr>
            <p:cNvSpPr/>
            <p:nvPr/>
          </p:nvSpPr>
          <p:spPr>
            <a:xfrm>
              <a:off x="1580641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9" name="bk object 216">
              <a:extLst>
                <a:ext uri="{FF2B5EF4-FFF2-40B4-BE49-F238E27FC236}">
                  <a16:creationId xmlns:a16="http://schemas.microsoft.com/office/drawing/2014/main" id="{61C67FDD-B1A5-4937-8469-2F60A1348108}"/>
                </a:ext>
              </a:extLst>
            </p:cNvPr>
            <p:cNvSpPr/>
            <p:nvPr/>
          </p:nvSpPr>
          <p:spPr>
            <a:xfrm>
              <a:off x="1580641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0" name="bk object 217">
              <a:extLst>
                <a:ext uri="{FF2B5EF4-FFF2-40B4-BE49-F238E27FC236}">
                  <a16:creationId xmlns:a16="http://schemas.microsoft.com/office/drawing/2014/main" id="{E81A7F02-4BE5-460F-AF9D-3F277FA75323}"/>
                </a:ext>
              </a:extLst>
            </p:cNvPr>
            <p:cNvSpPr/>
            <p:nvPr/>
          </p:nvSpPr>
          <p:spPr>
            <a:xfrm>
              <a:off x="1580641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1" name="bk object 218">
              <a:extLst>
                <a:ext uri="{FF2B5EF4-FFF2-40B4-BE49-F238E27FC236}">
                  <a16:creationId xmlns:a16="http://schemas.microsoft.com/office/drawing/2014/main" id="{36819EF8-B18B-43E6-A1A6-1D34A476064B}"/>
                </a:ext>
              </a:extLst>
            </p:cNvPr>
            <p:cNvSpPr/>
            <p:nvPr/>
          </p:nvSpPr>
          <p:spPr>
            <a:xfrm>
              <a:off x="1580641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2" name="bk object 219">
              <a:extLst>
                <a:ext uri="{FF2B5EF4-FFF2-40B4-BE49-F238E27FC236}">
                  <a16:creationId xmlns:a16="http://schemas.microsoft.com/office/drawing/2014/main" id="{FB93F525-2F1E-4D16-8012-78E98424BCD8}"/>
                </a:ext>
              </a:extLst>
            </p:cNvPr>
            <p:cNvSpPr/>
            <p:nvPr/>
          </p:nvSpPr>
          <p:spPr>
            <a:xfrm>
              <a:off x="1580641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3" name="bk object 220">
              <a:extLst>
                <a:ext uri="{FF2B5EF4-FFF2-40B4-BE49-F238E27FC236}">
                  <a16:creationId xmlns:a16="http://schemas.microsoft.com/office/drawing/2014/main" id="{81AC10A2-E02B-490C-966C-C005D1675724}"/>
                </a:ext>
              </a:extLst>
            </p:cNvPr>
            <p:cNvSpPr/>
            <p:nvPr/>
          </p:nvSpPr>
          <p:spPr>
            <a:xfrm>
              <a:off x="1580641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4" name="bk object 221">
              <a:extLst>
                <a:ext uri="{FF2B5EF4-FFF2-40B4-BE49-F238E27FC236}">
                  <a16:creationId xmlns:a16="http://schemas.microsoft.com/office/drawing/2014/main" id="{1DB308E0-FFCC-4E81-BA69-942EDBFC40FD}"/>
                </a:ext>
              </a:extLst>
            </p:cNvPr>
            <p:cNvSpPr/>
            <p:nvPr/>
          </p:nvSpPr>
          <p:spPr>
            <a:xfrm>
              <a:off x="1580641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5" name="bk object 222">
              <a:extLst>
                <a:ext uri="{FF2B5EF4-FFF2-40B4-BE49-F238E27FC236}">
                  <a16:creationId xmlns:a16="http://schemas.microsoft.com/office/drawing/2014/main" id="{CADCE1F2-225C-4FA6-AAD0-D326BAA4CED4}"/>
                </a:ext>
              </a:extLst>
            </p:cNvPr>
            <p:cNvSpPr/>
            <p:nvPr/>
          </p:nvSpPr>
          <p:spPr>
            <a:xfrm>
              <a:off x="1580641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6" name="bk object 223">
              <a:extLst>
                <a:ext uri="{FF2B5EF4-FFF2-40B4-BE49-F238E27FC236}">
                  <a16:creationId xmlns:a16="http://schemas.microsoft.com/office/drawing/2014/main" id="{0D0B23E4-502F-49E2-BE2F-A3CEED7FD4D3}"/>
                </a:ext>
              </a:extLst>
            </p:cNvPr>
            <p:cNvSpPr/>
            <p:nvPr/>
          </p:nvSpPr>
          <p:spPr>
            <a:xfrm>
              <a:off x="1580641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7" name="bk object 224">
              <a:extLst>
                <a:ext uri="{FF2B5EF4-FFF2-40B4-BE49-F238E27FC236}">
                  <a16:creationId xmlns:a16="http://schemas.microsoft.com/office/drawing/2014/main" id="{13FCDEE8-791E-4C29-9007-50D99BA7B894}"/>
                </a:ext>
              </a:extLst>
            </p:cNvPr>
            <p:cNvSpPr/>
            <p:nvPr/>
          </p:nvSpPr>
          <p:spPr>
            <a:xfrm>
              <a:off x="1580641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8" name="bk object 225">
              <a:extLst>
                <a:ext uri="{FF2B5EF4-FFF2-40B4-BE49-F238E27FC236}">
                  <a16:creationId xmlns:a16="http://schemas.microsoft.com/office/drawing/2014/main" id="{1BF44F5C-A938-4EB2-82AA-15572CEB989D}"/>
                </a:ext>
              </a:extLst>
            </p:cNvPr>
            <p:cNvSpPr/>
            <p:nvPr/>
          </p:nvSpPr>
          <p:spPr>
            <a:xfrm>
              <a:off x="1580641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9" name="bk object 226">
              <a:extLst>
                <a:ext uri="{FF2B5EF4-FFF2-40B4-BE49-F238E27FC236}">
                  <a16:creationId xmlns:a16="http://schemas.microsoft.com/office/drawing/2014/main" id="{BC6A6B49-4CD6-42BC-B394-D1097E96C37C}"/>
                </a:ext>
              </a:extLst>
            </p:cNvPr>
            <p:cNvSpPr/>
            <p:nvPr/>
          </p:nvSpPr>
          <p:spPr>
            <a:xfrm>
              <a:off x="1580641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0" name="bk object 227">
              <a:extLst>
                <a:ext uri="{FF2B5EF4-FFF2-40B4-BE49-F238E27FC236}">
                  <a16:creationId xmlns:a16="http://schemas.microsoft.com/office/drawing/2014/main" id="{DB250A42-9436-48AF-860D-61129476EA19}"/>
                </a:ext>
              </a:extLst>
            </p:cNvPr>
            <p:cNvSpPr/>
            <p:nvPr/>
          </p:nvSpPr>
          <p:spPr>
            <a:xfrm>
              <a:off x="1713864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1" name="bk object 228">
              <a:extLst>
                <a:ext uri="{FF2B5EF4-FFF2-40B4-BE49-F238E27FC236}">
                  <a16:creationId xmlns:a16="http://schemas.microsoft.com/office/drawing/2014/main" id="{5448AC2D-16A2-4DC3-AF63-04026E85D6BD}"/>
                </a:ext>
              </a:extLst>
            </p:cNvPr>
            <p:cNvSpPr/>
            <p:nvPr/>
          </p:nvSpPr>
          <p:spPr>
            <a:xfrm>
              <a:off x="1713864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2" name="bk object 229">
              <a:extLst>
                <a:ext uri="{FF2B5EF4-FFF2-40B4-BE49-F238E27FC236}">
                  <a16:creationId xmlns:a16="http://schemas.microsoft.com/office/drawing/2014/main" id="{09F1945E-D0A5-4DA5-88E3-F8FEA4F36026}"/>
                </a:ext>
              </a:extLst>
            </p:cNvPr>
            <p:cNvSpPr/>
            <p:nvPr/>
          </p:nvSpPr>
          <p:spPr>
            <a:xfrm>
              <a:off x="1713864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3" name="bk object 230">
              <a:extLst>
                <a:ext uri="{FF2B5EF4-FFF2-40B4-BE49-F238E27FC236}">
                  <a16:creationId xmlns:a16="http://schemas.microsoft.com/office/drawing/2014/main" id="{61B87374-4565-4727-B078-49B16A112D5A}"/>
                </a:ext>
              </a:extLst>
            </p:cNvPr>
            <p:cNvSpPr/>
            <p:nvPr/>
          </p:nvSpPr>
          <p:spPr>
            <a:xfrm>
              <a:off x="1713864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4" name="bk object 231">
              <a:extLst>
                <a:ext uri="{FF2B5EF4-FFF2-40B4-BE49-F238E27FC236}">
                  <a16:creationId xmlns:a16="http://schemas.microsoft.com/office/drawing/2014/main" id="{4A1A8499-8C67-47F4-8628-195AFAC11203}"/>
                </a:ext>
              </a:extLst>
            </p:cNvPr>
            <p:cNvSpPr/>
            <p:nvPr/>
          </p:nvSpPr>
          <p:spPr>
            <a:xfrm>
              <a:off x="1713864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5" name="bk object 232">
              <a:extLst>
                <a:ext uri="{FF2B5EF4-FFF2-40B4-BE49-F238E27FC236}">
                  <a16:creationId xmlns:a16="http://schemas.microsoft.com/office/drawing/2014/main" id="{418508E8-7DC2-449F-8DF5-3C4DE46F543A}"/>
                </a:ext>
              </a:extLst>
            </p:cNvPr>
            <p:cNvSpPr/>
            <p:nvPr/>
          </p:nvSpPr>
          <p:spPr>
            <a:xfrm>
              <a:off x="1713864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6" name="bk object 233">
              <a:extLst>
                <a:ext uri="{FF2B5EF4-FFF2-40B4-BE49-F238E27FC236}">
                  <a16:creationId xmlns:a16="http://schemas.microsoft.com/office/drawing/2014/main" id="{32B7FA66-D7FE-42D8-B34C-85C8C572D199}"/>
                </a:ext>
              </a:extLst>
            </p:cNvPr>
            <p:cNvSpPr/>
            <p:nvPr/>
          </p:nvSpPr>
          <p:spPr>
            <a:xfrm>
              <a:off x="1713864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7" name="bk object 234">
              <a:extLst>
                <a:ext uri="{FF2B5EF4-FFF2-40B4-BE49-F238E27FC236}">
                  <a16:creationId xmlns:a16="http://schemas.microsoft.com/office/drawing/2014/main" id="{1262D4BF-623D-4090-9B99-DBC56F823775}"/>
                </a:ext>
              </a:extLst>
            </p:cNvPr>
            <p:cNvSpPr/>
            <p:nvPr/>
          </p:nvSpPr>
          <p:spPr>
            <a:xfrm>
              <a:off x="1713864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8" name="bk object 235">
              <a:extLst>
                <a:ext uri="{FF2B5EF4-FFF2-40B4-BE49-F238E27FC236}">
                  <a16:creationId xmlns:a16="http://schemas.microsoft.com/office/drawing/2014/main" id="{95259F72-27FB-4A8F-AC7A-349309A70EEC}"/>
                </a:ext>
              </a:extLst>
            </p:cNvPr>
            <p:cNvSpPr/>
            <p:nvPr/>
          </p:nvSpPr>
          <p:spPr>
            <a:xfrm>
              <a:off x="1713864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A20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9" name="bk object 236">
              <a:extLst>
                <a:ext uri="{FF2B5EF4-FFF2-40B4-BE49-F238E27FC236}">
                  <a16:creationId xmlns:a16="http://schemas.microsoft.com/office/drawing/2014/main" id="{6596D6F3-93E1-4A49-9967-92662B35DC69}"/>
                </a:ext>
              </a:extLst>
            </p:cNvPr>
            <p:cNvSpPr/>
            <p:nvPr/>
          </p:nvSpPr>
          <p:spPr>
            <a:xfrm>
              <a:off x="1713864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0" name="bk object 237">
              <a:extLst>
                <a:ext uri="{FF2B5EF4-FFF2-40B4-BE49-F238E27FC236}">
                  <a16:creationId xmlns:a16="http://schemas.microsoft.com/office/drawing/2014/main" id="{89C40902-0A90-4424-8867-E7C376709E6B}"/>
                </a:ext>
              </a:extLst>
            </p:cNvPr>
            <p:cNvSpPr/>
            <p:nvPr/>
          </p:nvSpPr>
          <p:spPr>
            <a:xfrm>
              <a:off x="1713864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A20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1" name="bk object 238">
              <a:extLst>
                <a:ext uri="{FF2B5EF4-FFF2-40B4-BE49-F238E27FC236}">
                  <a16:creationId xmlns:a16="http://schemas.microsoft.com/office/drawing/2014/main" id="{F0126BA3-C4FC-4F2B-82CB-0EC4444BFD13}"/>
                </a:ext>
              </a:extLst>
            </p:cNvPr>
            <p:cNvSpPr/>
            <p:nvPr/>
          </p:nvSpPr>
          <p:spPr>
            <a:xfrm>
              <a:off x="1713864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2" name="bk object 239">
              <a:extLst>
                <a:ext uri="{FF2B5EF4-FFF2-40B4-BE49-F238E27FC236}">
                  <a16:creationId xmlns:a16="http://schemas.microsoft.com/office/drawing/2014/main" id="{33459DAE-233C-46EA-A68F-A5D15D628493}"/>
                </a:ext>
              </a:extLst>
            </p:cNvPr>
            <p:cNvSpPr/>
            <p:nvPr/>
          </p:nvSpPr>
          <p:spPr>
            <a:xfrm>
              <a:off x="1713864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3" name="bk object 240">
              <a:extLst>
                <a:ext uri="{FF2B5EF4-FFF2-40B4-BE49-F238E27FC236}">
                  <a16:creationId xmlns:a16="http://schemas.microsoft.com/office/drawing/2014/main" id="{AEE11B8C-510C-4B1C-B552-8380F173C02C}"/>
                </a:ext>
              </a:extLst>
            </p:cNvPr>
            <p:cNvSpPr/>
            <p:nvPr/>
          </p:nvSpPr>
          <p:spPr>
            <a:xfrm>
              <a:off x="1713864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A20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4" name="bk object 241">
              <a:extLst>
                <a:ext uri="{FF2B5EF4-FFF2-40B4-BE49-F238E27FC236}">
                  <a16:creationId xmlns:a16="http://schemas.microsoft.com/office/drawing/2014/main" id="{C13221FA-1D4B-4390-92B4-870EC77D4D4F}"/>
                </a:ext>
              </a:extLst>
            </p:cNvPr>
            <p:cNvSpPr/>
            <p:nvPr/>
          </p:nvSpPr>
          <p:spPr>
            <a:xfrm>
              <a:off x="1713864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5" name="bk object 242">
              <a:extLst>
                <a:ext uri="{FF2B5EF4-FFF2-40B4-BE49-F238E27FC236}">
                  <a16:creationId xmlns:a16="http://schemas.microsoft.com/office/drawing/2014/main" id="{DA4A4645-7F88-4226-B830-85A32C578C4D}"/>
                </a:ext>
              </a:extLst>
            </p:cNvPr>
            <p:cNvSpPr/>
            <p:nvPr/>
          </p:nvSpPr>
          <p:spPr>
            <a:xfrm>
              <a:off x="1713864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6" name="bk object 243">
              <a:extLst>
                <a:ext uri="{FF2B5EF4-FFF2-40B4-BE49-F238E27FC236}">
                  <a16:creationId xmlns:a16="http://schemas.microsoft.com/office/drawing/2014/main" id="{921D44FB-095D-46B6-AB45-183206B62A2B}"/>
                </a:ext>
              </a:extLst>
            </p:cNvPr>
            <p:cNvSpPr/>
            <p:nvPr/>
          </p:nvSpPr>
          <p:spPr>
            <a:xfrm>
              <a:off x="1713864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7" name="bk object 244">
              <a:extLst>
                <a:ext uri="{FF2B5EF4-FFF2-40B4-BE49-F238E27FC236}">
                  <a16:creationId xmlns:a16="http://schemas.microsoft.com/office/drawing/2014/main" id="{B630ED8A-D3AE-4E7D-8784-0379BCF93B0C}"/>
                </a:ext>
              </a:extLst>
            </p:cNvPr>
            <p:cNvSpPr/>
            <p:nvPr/>
          </p:nvSpPr>
          <p:spPr>
            <a:xfrm>
              <a:off x="1713864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8" name="bk object 245">
              <a:extLst>
                <a:ext uri="{FF2B5EF4-FFF2-40B4-BE49-F238E27FC236}">
                  <a16:creationId xmlns:a16="http://schemas.microsoft.com/office/drawing/2014/main" id="{C57FF087-156A-456D-9833-BF4CC540C091}"/>
                </a:ext>
              </a:extLst>
            </p:cNvPr>
            <p:cNvSpPr/>
            <p:nvPr/>
          </p:nvSpPr>
          <p:spPr>
            <a:xfrm>
              <a:off x="1713864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9" name="bk object 246">
              <a:extLst>
                <a:ext uri="{FF2B5EF4-FFF2-40B4-BE49-F238E27FC236}">
                  <a16:creationId xmlns:a16="http://schemas.microsoft.com/office/drawing/2014/main" id="{403B9DAF-63D5-4281-8A08-D3246EA0D7C6}"/>
                </a:ext>
              </a:extLst>
            </p:cNvPr>
            <p:cNvSpPr/>
            <p:nvPr/>
          </p:nvSpPr>
          <p:spPr>
            <a:xfrm>
              <a:off x="1713864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0" name="bk object 247">
              <a:extLst>
                <a:ext uri="{FF2B5EF4-FFF2-40B4-BE49-F238E27FC236}">
                  <a16:creationId xmlns:a16="http://schemas.microsoft.com/office/drawing/2014/main" id="{DDC6616A-EFA6-4917-B38F-8A50E9CB938E}"/>
                </a:ext>
              </a:extLst>
            </p:cNvPr>
            <p:cNvSpPr/>
            <p:nvPr/>
          </p:nvSpPr>
          <p:spPr>
            <a:xfrm>
              <a:off x="1713864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1" name="bk object 248">
              <a:extLst>
                <a:ext uri="{FF2B5EF4-FFF2-40B4-BE49-F238E27FC236}">
                  <a16:creationId xmlns:a16="http://schemas.microsoft.com/office/drawing/2014/main" id="{10D27837-E36E-457E-8A24-94FCD1576B6E}"/>
                </a:ext>
              </a:extLst>
            </p:cNvPr>
            <p:cNvSpPr/>
            <p:nvPr/>
          </p:nvSpPr>
          <p:spPr>
            <a:xfrm>
              <a:off x="1713864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2" name="bk object 249">
              <a:extLst>
                <a:ext uri="{FF2B5EF4-FFF2-40B4-BE49-F238E27FC236}">
                  <a16:creationId xmlns:a16="http://schemas.microsoft.com/office/drawing/2014/main" id="{42597D9D-FE0B-4509-B6A8-245C088EEE23}"/>
                </a:ext>
              </a:extLst>
            </p:cNvPr>
            <p:cNvSpPr/>
            <p:nvPr/>
          </p:nvSpPr>
          <p:spPr>
            <a:xfrm>
              <a:off x="1713864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3" name="bk object 250">
              <a:extLst>
                <a:ext uri="{FF2B5EF4-FFF2-40B4-BE49-F238E27FC236}">
                  <a16:creationId xmlns:a16="http://schemas.microsoft.com/office/drawing/2014/main" id="{7405CFA9-8012-47B3-9330-51B8FE20B967}"/>
                </a:ext>
              </a:extLst>
            </p:cNvPr>
            <p:cNvSpPr/>
            <p:nvPr/>
          </p:nvSpPr>
          <p:spPr>
            <a:xfrm>
              <a:off x="1713864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4" name="bk object 251">
              <a:extLst>
                <a:ext uri="{FF2B5EF4-FFF2-40B4-BE49-F238E27FC236}">
                  <a16:creationId xmlns:a16="http://schemas.microsoft.com/office/drawing/2014/main" id="{93870421-05A4-4A49-8A93-332E8288387B}"/>
                </a:ext>
              </a:extLst>
            </p:cNvPr>
            <p:cNvSpPr/>
            <p:nvPr/>
          </p:nvSpPr>
          <p:spPr>
            <a:xfrm>
              <a:off x="1713864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5" name="bk object 252">
              <a:extLst>
                <a:ext uri="{FF2B5EF4-FFF2-40B4-BE49-F238E27FC236}">
                  <a16:creationId xmlns:a16="http://schemas.microsoft.com/office/drawing/2014/main" id="{E6E461CE-CAD2-477F-B7D1-879B8A4FF621}"/>
                </a:ext>
              </a:extLst>
            </p:cNvPr>
            <p:cNvSpPr/>
            <p:nvPr/>
          </p:nvSpPr>
          <p:spPr>
            <a:xfrm>
              <a:off x="1713864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6" name="bk object 253">
              <a:extLst>
                <a:ext uri="{FF2B5EF4-FFF2-40B4-BE49-F238E27FC236}">
                  <a16:creationId xmlns:a16="http://schemas.microsoft.com/office/drawing/2014/main" id="{3D5F3336-FF15-40D2-96FE-F99F498EF23F}"/>
                </a:ext>
              </a:extLst>
            </p:cNvPr>
            <p:cNvSpPr/>
            <p:nvPr/>
          </p:nvSpPr>
          <p:spPr>
            <a:xfrm>
              <a:off x="1713864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7" name="bk object 254">
              <a:extLst>
                <a:ext uri="{FF2B5EF4-FFF2-40B4-BE49-F238E27FC236}">
                  <a16:creationId xmlns:a16="http://schemas.microsoft.com/office/drawing/2014/main" id="{69D000F6-B452-4127-AC81-3CFE9C915114}"/>
                </a:ext>
              </a:extLst>
            </p:cNvPr>
            <p:cNvSpPr/>
            <p:nvPr/>
          </p:nvSpPr>
          <p:spPr>
            <a:xfrm>
              <a:off x="1713864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8" name="bk object 255">
              <a:extLst>
                <a:ext uri="{FF2B5EF4-FFF2-40B4-BE49-F238E27FC236}">
                  <a16:creationId xmlns:a16="http://schemas.microsoft.com/office/drawing/2014/main" id="{8B607B54-A51B-49FA-9E40-B7880032814F}"/>
                </a:ext>
              </a:extLst>
            </p:cNvPr>
            <p:cNvSpPr/>
            <p:nvPr/>
          </p:nvSpPr>
          <p:spPr>
            <a:xfrm>
              <a:off x="1713864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9" name="bk object 256">
              <a:extLst>
                <a:ext uri="{FF2B5EF4-FFF2-40B4-BE49-F238E27FC236}">
                  <a16:creationId xmlns:a16="http://schemas.microsoft.com/office/drawing/2014/main" id="{5DB2BB3B-EC66-4268-9917-ADA7E4DCAB18}"/>
                </a:ext>
              </a:extLst>
            </p:cNvPr>
            <p:cNvSpPr/>
            <p:nvPr/>
          </p:nvSpPr>
          <p:spPr>
            <a:xfrm>
              <a:off x="1713864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0" name="bk object 257">
              <a:extLst>
                <a:ext uri="{FF2B5EF4-FFF2-40B4-BE49-F238E27FC236}">
                  <a16:creationId xmlns:a16="http://schemas.microsoft.com/office/drawing/2014/main" id="{780CDDC1-6D97-4BF3-9788-3E626D9225B8}"/>
                </a:ext>
              </a:extLst>
            </p:cNvPr>
            <p:cNvSpPr/>
            <p:nvPr/>
          </p:nvSpPr>
          <p:spPr>
            <a:xfrm>
              <a:off x="1713864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1" name="bk object 258">
              <a:extLst>
                <a:ext uri="{FF2B5EF4-FFF2-40B4-BE49-F238E27FC236}">
                  <a16:creationId xmlns:a16="http://schemas.microsoft.com/office/drawing/2014/main" id="{E46870FB-1E72-4680-8945-1ADE2DA179D3}"/>
                </a:ext>
              </a:extLst>
            </p:cNvPr>
            <p:cNvSpPr/>
            <p:nvPr/>
          </p:nvSpPr>
          <p:spPr>
            <a:xfrm>
              <a:off x="1713864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2" name="bk object 259">
              <a:extLst>
                <a:ext uri="{FF2B5EF4-FFF2-40B4-BE49-F238E27FC236}">
                  <a16:creationId xmlns:a16="http://schemas.microsoft.com/office/drawing/2014/main" id="{00091908-6630-4156-872C-AC78E9709CFF}"/>
                </a:ext>
              </a:extLst>
            </p:cNvPr>
            <p:cNvSpPr/>
            <p:nvPr/>
          </p:nvSpPr>
          <p:spPr>
            <a:xfrm>
              <a:off x="1713864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3" name="bk object 260">
              <a:extLst>
                <a:ext uri="{FF2B5EF4-FFF2-40B4-BE49-F238E27FC236}">
                  <a16:creationId xmlns:a16="http://schemas.microsoft.com/office/drawing/2014/main" id="{F9FA135F-BC75-4B7C-BCEE-83EF3E67FE59}"/>
                </a:ext>
              </a:extLst>
            </p:cNvPr>
            <p:cNvSpPr/>
            <p:nvPr/>
          </p:nvSpPr>
          <p:spPr>
            <a:xfrm>
              <a:off x="1713864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4" name="bk object 261">
              <a:extLst>
                <a:ext uri="{FF2B5EF4-FFF2-40B4-BE49-F238E27FC236}">
                  <a16:creationId xmlns:a16="http://schemas.microsoft.com/office/drawing/2014/main" id="{DB57EB7B-81D8-4299-92C9-70AD39453B27}"/>
                </a:ext>
              </a:extLst>
            </p:cNvPr>
            <p:cNvSpPr/>
            <p:nvPr/>
          </p:nvSpPr>
          <p:spPr>
            <a:xfrm>
              <a:off x="1713864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BE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5" name="bk object 262">
              <a:extLst>
                <a:ext uri="{FF2B5EF4-FFF2-40B4-BE49-F238E27FC236}">
                  <a16:creationId xmlns:a16="http://schemas.microsoft.com/office/drawing/2014/main" id="{5E417025-5654-439D-A5E5-4772702E9190}"/>
                </a:ext>
              </a:extLst>
            </p:cNvPr>
            <p:cNvSpPr/>
            <p:nvPr/>
          </p:nvSpPr>
          <p:spPr>
            <a:xfrm>
              <a:off x="1847088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6" name="bk object 263">
              <a:extLst>
                <a:ext uri="{FF2B5EF4-FFF2-40B4-BE49-F238E27FC236}">
                  <a16:creationId xmlns:a16="http://schemas.microsoft.com/office/drawing/2014/main" id="{E8355210-E4EA-4992-8559-3B1C0A7E1C94}"/>
                </a:ext>
              </a:extLst>
            </p:cNvPr>
            <p:cNvSpPr/>
            <p:nvPr/>
          </p:nvSpPr>
          <p:spPr>
            <a:xfrm>
              <a:off x="1847088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7" name="bk object 264">
              <a:extLst>
                <a:ext uri="{FF2B5EF4-FFF2-40B4-BE49-F238E27FC236}">
                  <a16:creationId xmlns:a16="http://schemas.microsoft.com/office/drawing/2014/main" id="{DEE077F7-0D10-47DB-837E-24B2C62FD7C3}"/>
                </a:ext>
              </a:extLst>
            </p:cNvPr>
            <p:cNvSpPr/>
            <p:nvPr/>
          </p:nvSpPr>
          <p:spPr>
            <a:xfrm>
              <a:off x="1847088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8" name="bk object 265">
              <a:extLst>
                <a:ext uri="{FF2B5EF4-FFF2-40B4-BE49-F238E27FC236}">
                  <a16:creationId xmlns:a16="http://schemas.microsoft.com/office/drawing/2014/main" id="{3FE87950-26EF-42F6-B9DD-934E7382ACBD}"/>
                </a:ext>
              </a:extLst>
            </p:cNvPr>
            <p:cNvSpPr/>
            <p:nvPr/>
          </p:nvSpPr>
          <p:spPr>
            <a:xfrm>
              <a:off x="1847088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9" name="bk object 266">
              <a:extLst>
                <a:ext uri="{FF2B5EF4-FFF2-40B4-BE49-F238E27FC236}">
                  <a16:creationId xmlns:a16="http://schemas.microsoft.com/office/drawing/2014/main" id="{080AC000-C1EB-400D-B2D6-AE364EFECE15}"/>
                </a:ext>
              </a:extLst>
            </p:cNvPr>
            <p:cNvSpPr/>
            <p:nvPr/>
          </p:nvSpPr>
          <p:spPr>
            <a:xfrm>
              <a:off x="1847088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0" name="bk object 267">
              <a:extLst>
                <a:ext uri="{FF2B5EF4-FFF2-40B4-BE49-F238E27FC236}">
                  <a16:creationId xmlns:a16="http://schemas.microsoft.com/office/drawing/2014/main" id="{0ADE0285-FD4E-46D7-95B2-B54F6F199726}"/>
                </a:ext>
              </a:extLst>
            </p:cNvPr>
            <p:cNvSpPr/>
            <p:nvPr/>
          </p:nvSpPr>
          <p:spPr>
            <a:xfrm>
              <a:off x="1847088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1" name="bk object 268">
              <a:extLst>
                <a:ext uri="{FF2B5EF4-FFF2-40B4-BE49-F238E27FC236}">
                  <a16:creationId xmlns:a16="http://schemas.microsoft.com/office/drawing/2014/main" id="{C072B9A9-82D7-4F88-A25C-E95863809190}"/>
                </a:ext>
              </a:extLst>
            </p:cNvPr>
            <p:cNvSpPr/>
            <p:nvPr/>
          </p:nvSpPr>
          <p:spPr>
            <a:xfrm>
              <a:off x="1847088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2" name="bk object 269">
              <a:extLst>
                <a:ext uri="{FF2B5EF4-FFF2-40B4-BE49-F238E27FC236}">
                  <a16:creationId xmlns:a16="http://schemas.microsoft.com/office/drawing/2014/main" id="{D3EF9036-1C92-4D91-BFED-235562F5D5CE}"/>
                </a:ext>
              </a:extLst>
            </p:cNvPr>
            <p:cNvSpPr/>
            <p:nvPr/>
          </p:nvSpPr>
          <p:spPr>
            <a:xfrm>
              <a:off x="1847088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3" name="bk object 270">
              <a:extLst>
                <a:ext uri="{FF2B5EF4-FFF2-40B4-BE49-F238E27FC236}">
                  <a16:creationId xmlns:a16="http://schemas.microsoft.com/office/drawing/2014/main" id="{D7577809-33FB-4E1C-8B22-66CDA28D31CF}"/>
                </a:ext>
              </a:extLst>
            </p:cNvPr>
            <p:cNvSpPr/>
            <p:nvPr/>
          </p:nvSpPr>
          <p:spPr>
            <a:xfrm>
              <a:off x="1847088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4" name="bk object 271">
              <a:extLst>
                <a:ext uri="{FF2B5EF4-FFF2-40B4-BE49-F238E27FC236}">
                  <a16:creationId xmlns:a16="http://schemas.microsoft.com/office/drawing/2014/main" id="{FD6A099D-7E4E-42C0-831E-355EF474E1A9}"/>
                </a:ext>
              </a:extLst>
            </p:cNvPr>
            <p:cNvSpPr/>
            <p:nvPr/>
          </p:nvSpPr>
          <p:spPr>
            <a:xfrm>
              <a:off x="1847088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FF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5" name="bk object 272">
              <a:extLst>
                <a:ext uri="{FF2B5EF4-FFF2-40B4-BE49-F238E27FC236}">
                  <a16:creationId xmlns:a16="http://schemas.microsoft.com/office/drawing/2014/main" id="{B449F6AC-1993-44F6-97D2-385814A28F11}"/>
                </a:ext>
              </a:extLst>
            </p:cNvPr>
            <p:cNvSpPr/>
            <p:nvPr/>
          </p:nvSpPr>
          <p:spPr>
            <a:xfrm>
              <a:off x="1847088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6" name="bk object 273">
              <a:extLst>
                <a:ext uri="{FF2B5EF4-FFF2-40B4-BE49-F238E27FC236}">
                  <a16:creationId xmlns:a16="http://schemas.microsoft.com/office/drawing/2014/main" id="{3ABB7D82-8CA7-4452-8C45-7FAFD8A36122}"/>
                </a:ext>
              </a:extLst>
            </p:cNvPr>
            <p:cNvSpPr/>
            <p:nvPr/>
          </p:nvSpPr>
          <p:spPr>
            <a:xfrm>
              <a:off x="1847088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7" name="bk object 274">
              <a:extLst>
                <a:ext uri="{FF2B5EF4-FFF2-40B4-BE49-F238E27FC236}">
                  <a16:creationId xmlns:a16="http://schemas.microsoft.com/office/drawing/2014/main" id="{C1F5B421-DFBB-4949-98E1-EFA6AEFA19DB}"/>
                </a:ext>
              </a:extLst>
            </p:cNvPr>
            <p:cNvSpPr/>
            <p:nvPr/>
          </p:nvSpPr>
          <p:spPr>
            <a:xfrm>
              <a:off x="1847088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8" name="bk object 275">
              <a:extLst>
                <a:ext uri="{FF2B5EF4-FFF2-40B4-BE49-F238E27FC236}">
                  <a16:creationId xmlns:a16="http://schemas.microsoft.com/office/drawing/2014/main" id="{5B9FF183-5127-4DB8-918F-FCEA8E26B507}"/>
                </a:ext>
              </a:extLst>
            </p:cNvPr>
            <p:cNvSpPr/>
            <p:nvPr/>
          </p:nvSpPr>
          <p:spPr>
            <a:xfrm>
              <a:off x="1847088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9" name="bk object 276">
              <a:extLst>
                <a:ext uri="{FF2B5EF4-FFF2-40B4-BE49-F238E27FC236}">
                  <a16:creationId xmlns:a16="http://schemas.microsoft.com/office/drawing/2014/main" id="{0036E334-2F5E-4D9C-BFCF-85417AC3960C}"/>
                </a:ext>
              </a:extLst>
            </p:cNvPr>
            <p:cNvSpPr/>
            <p:nvPr/>
          </p:nvSpPr>
          <p:spPr>
            <a:xfrm>
              <a:off x="1847088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0" name="bk object 277">
              <a:extLst>
                <a:ext uri="{FF2B5EF4-FFF2-40B4-BE49-F238E27FC236}">
                  <a16:creationId xmlns:a16="http://schemas.microsoft.com/office/drawing/2014/main" id="{CB95CAED-1372-4B86-B2A6-EEE4F18FBD85}"/>
                </a:ext>
              </a:extLst>
            </p:cNvPr>
            <p:cNvSpPr/>
            <p:nvPr/>
          </p:nvSpPr>
          <p:spPr>
            <a:xfrm>
              <a:off x="1847088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1" name="bk object 278">
              <a:extLst>
                <a:ext uri="{FF2B5EF4-FFF2-40B4-BE49-F238E27FC236}">
                  <a16:creationId xmlns:a16="http://schemas.microsoft.com/office/drawing/2014/main" id="{5E03D1BF-D91F-4F0E-A643-97F52CE326DB}"/>
                </a:ext>
              </a:extLst>
            </p:cNvPr>
            <p:cNvSpPr/>
            <p:nvPr/>
          </p:nvSpPr>
          <p:spPr>
            <a:xfrm>
              <a:off x="1847088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2" name="bk object 279">
              <a:extLst>
                <a:ext uri="{FF2B5EF4-FFF2-40B4-BE49-F238E27FC236}">
                  <a16:creationId xmlns:a16="http://schemas.microsoft.com/office/drawing/2014/main" id="{1092710C-CB5D-4359-804C-58972B478098}"/>
                </a:ext>
              </a:extLst>
            </p:cNvPr>
            <p:cNvSpPr/>
            <p:nvPr/>
          </p:nvSpPr>
          <p:spPr>
            <a:xfrm>
              <a:off x="1847088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3" name="bk object 280">
              <a:extLst>
                <a:ext uri="{FF2B5EF4-FFF2-40B4-BE49-F238E27FC236}">
                  <a16:creationId xmlns:a16="http://schemas.microsoft.com/office/drawing/2014/main" id="{FF1D0531-04BE-4145-B135-A2D67646C988}"/>
                </a:ext>
              </a:extLst>
            </p:cNvPr>
            <p:cNvSpPr/>
            <p:nvPr/>
          </p:nvSpPr>
          <p:spPr>
            <a:xfrm>
              <a:off x="1847088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4" name="bk object 281">
              <a:extLst>
                <a:ext uri="{FF2B5EF4-FFF2-40B4-BE49-F238E27FC236}">
                  <a16:creationId xmlns:a16="http://schemas.microsoft.com/office/drawing/2014/main" id="{7412CA33-88DD-4E34-BB0C-C8F3BC62C1A4}"/>
                </a:ext>
              </a:extLst>
            </p:cNvPr>
            <p:cNvSpPr/>
            <p:nvPr/>
          </p:nvSpPr>
          <p:spPr>
            <a:xfrm>
              <a:off x="1847088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5" name="bk object 282">
              <a:extLst>
                <a:ext uri="{FF2B5EF4-FFF2-40B4-BE49-F238E27FC236}">
                  <a16:creationId xmlns:a16="http://schemas.microsoft.com/office/drawing/2014/main" id="{82E82E76-78DC-4A8F-B775-4331AFB22A6A}"/>
                </a:ext>
              </a:extLst>
            </p:cNvPr>
            <p:cNvSpPr/>
            <p:nvPr/>
          </p:nvSpPr>
          <p:spPr>
            <a:xfrm>
              <a:off x="1847088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6" name="bk object 283">
              <a:extLst>
                <a:ext uri="{FF2B5EF4-FFF2-40B4-BE49-F238E27FC236}">
                  <a16:creationId xmlns:a16="http://schemas.microsoft.com/office/drawing/2014/main" id="{FA74D092-6F5F-4DCA-8BCC-3C0ABD515CA4}"/>
                </a:ext>
              </a:extLst>
            </p:cNvPr>
            <p:cNvSpPr/>
            <p:nvPr/>
          </p:nvSpPr>
          <p:spPr>
            <a:xfrm>
              <a:off x="1847088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7" name="bk object 284">
              <a:extLst>
                <a:ext uri="{FF2B5EF4-FFF2-40B4-BE49-F238E27FC236}">
                  <a16:creationId xmlns:a16="http://schemas.microsoft.com/office/drawing/2014/main" id="{F2B06D25-335D-42BB-941A-C6868015E206}"/>
                </a:ext>
              </a:extLst>
            </p:cNvPr>
            <p:cNvSpPr/>
            <p:nvPr/>
          </p:nvSpPr>
          <p:spPr>
            <a:xfrm>
              <a:off x="1847088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8" name="bk object 285">
              <a:extLst>
                <a:ext uri="{FF2B5EF4-FFF2-40B4-BE49-F238E27FC236}">
                  <a16:creationId xmlns:a16="http://schemas.microsoft.com/office/drawing/2014/main" id="{195A0277-E03D-4A31-B93E-8512BCD499D9}"/>
                </a:ext>
              </a:extLst>
            </p:cNvPr>
            <p:cNvSpPr/>
            <p:nvPr/>
          </p:nvSpPr>
          <p:spPr>
            <a:xfrm>
              <a:off x="1847088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9" name="bk object 286">
              <a:extLst>
                <a:ext uri="{FF2B5EF4-FFF2-40B4-BE49-F238E27FC236}">
                  <a16:creationId xmlns:a16="http://schemas.microsoft.com/office/drawing/2014/main" id="{5E1BC43A-631E-48D6-981A-1F7EA707B1CC}"/>
                </a:ext>
              </a:extLst>
            </p:cNvPr>
            <p:cNvSpPr/>
            <p:nvPr/>
          </p:nvSpPr>
          <p:spPr>
            <a:xfrm>
              <a:off x="1847088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0" name="bk object 287">
              <a:extLst>
                <a:ext uri="{FF2B5EF4-FFF2-40B4-BE49-F238E27FC236}">
                  <a16:creationId xmlns:a16="http://schemas.microsoft.com/office/drawing/2014/main" id="{2FDC693C-B373-40C7-BB7F-848D7212A320}"/>
                </a:ext>
              </a:extLst>
            </p:cNvPr>
            <p:cNvSpPr/>
            <p:nvPr/>
          </p:nvSpPr>
          <p:spPr>
            <a:xfrm>
              <a:off x="1847088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1" name="bk object 288">
              <a:extLst>
                <a:ext uri="{FF2B5EF4-FFF2-40B4-BE49-F238E27FC236}">
                  <a16:creationId xmlns:a16="http://schemas.microsoft.com/office/drawing/2014/main" id="{306A54EB-B48F-40BD-995F-F0402D432F04}"/>
                </a:ext>
              </a:extLst>
            </p:cNvPr>
            <p:cNvSpPr/>
            <p:nvPr/>
          </p:nvSpPr>
          <p:spPr>
            <a:xfrm>
              <a:off x="1847088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2" name="bk object 289">
              <a:extLst>
                <a:ext uri="{FF2B5EF4-FFF2-40B4-BE49-F238E27FC236}">
                  <a16:creationId xmlns:a16="http://schemas.microsoft.com/office/drawing/2014/main" id="{10F3BD86-F8BE-468A-A1F9-80161CC7BE41}"/>
                </a:ext>
              </a:extLst>
            </p:cNvPr>
            <p:cNvSpPr/>
            <p:nvPr/>
          </p:nvSpPr>
          <p:spPr>
            <a:xfrm>
              <a:off x="1847088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3" name="bk object 290">
              <a:extLst>
                <a:ext uri="{FF2B5EF4-FFF2-40B4-BE49-F238E27FC236}">
                  <a16:creationId xmlns:a16="http://schemas.microsoft.com/office/drawing/2014/main" id="{8071E5DC-5D0B-4AFD-B9C1-A8301EE6CFD6}"/>
                </a:ext>
              </a:extLst>
            </p:cNvPr>
            <p:cNvSpPr/>
            <p:nvPr/>
          </p:nvSpPr>
          <p:spPr>
            <a:xfrm>
              <a:off x="1847088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4" name="bk object 291">
              <a:extLst>
                <a:ext uri="{FF2B5EF4-FFF2-40B4-BE49-F238E27FC236}">
                  <a16:creationId xmlns:a16="http://schemas.microsoft.com/office/drawing/2014/main" id="{BACA9510-6E03-43BE-B377-78777B47FA32}"/>
                </a:ext>
              </a:extLst>
            </p:cNvPr>
            <p:cNvSpPr/>
            <p:nvPr/>
          </p:nvSpPr>
          <p:spPr>
            <a:xfrm>
              <a:off x="1847088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5" name="bk object 292">
              <a:extLst>
                <a:ext uri="{FF2B5EF4-FFF2-40B4-BE49-F238E27FC236}">
                  <a16:creationId xmlns:a16="http://schemas.microsoft.com/office/drawing/2014/main" id="{488BE017-2977-4ECD-8210-A97DC21D5700}"/>
                </a:ext>
              </a:extLst>
            </p:cNvPr>
            <p:cNvSpPr/>
            <p:nvPr/>
          </p:nvSpPr>
          <p:spPr>
            <a:xfrm>
              <a:off x="1847088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6" name="bk object 293">
              <a:extLst>
                <a:ext uri="{FF2B5EF4-FFF2-40B4-BE49-F238E27FC236}">
                  <a16:creationId xmlns:a16="http://schemas.microsoft.com/office/drawing/2014/main" id="{414091CD-A9D3-4033-AA02-8F1EAFF299C5}"/>
                </a:ext>
              </a:extLst>
            </p:cNvPr>
            <p:cNvSpPr/>
            <p:nvPr/>
          </p:nvSpPr>
          <p:spPr>
            <a:xfrm>
              <a:off x="1847088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7" name="bk object 294">
              <a:extLst>
                <a:ext uri="{FF2B5EF4-FFF2-40B4-BE49-F238E27FC236}">
                  <a16:creationId xmlns:a16="http://schemas.microsoft.com/office/drawing/2014/main" id="{42566772-9CBF-4139-96A1-A9A15821282D}"/>
                </a:ext>
              </a:extLst>
            </p:cNvPr>
            <p:cNvSpPr/>
            <p:nvPr/>
          </p:nvSpPr>
          <p:spPr>
            <a:xfrm>
              <a:off x="1847088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8" name="bk object 295">
              <a:extLst>
                <a:ext uri="{FF2B5EF4-FFF2-40B4-BE49-F238E27FC236}">
                  <a16:creationId xmlns:a16="http://schemas.microsoft.com/office/drawing/2014/main" id="{C51D234C-CA4F-4139-8186-87560BF6101A}"/>
                </a:ext>
              </a:extLst>
            </p:cNvPr>
            <p:cNvSpPr/>
            <p:nvPr/>
          </p:nvSpPr>
          <p:spPr>
            <a:xfrm>
              <a:off x="1847088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9" name="bk object 296">
              <a:extLst>
                <a:ext uri="{FF2B5EF4-FFF2-40B4-BE49-F238E27FC236}">
                  <a16:creationId xmlns:a16="http://schemas.microsoft.com/office/drawing/2014/main" id="{D7F2674C-3EE4-47EB-9C6C-72F5DF024ED6}"/>
                </a:ext>
              </a:extLst>
            </p:cNvPr>
            <p:cNvSpPr/>
            <p:nvPr/>
          </p:nvSpPr>
          <p:spPr>
            <a:xfrm>
              <a:off x="1847088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0" name="bk object 297">
              <a:extLst>
                <a:ext uri="{FF2B5EF4-FFF2-40B4-BE49-F238E27FC236}">
                  <a16:creationId xmlns:a16="http://schemas.microsoft.com/office/drawing/2014/main" id="{3B341971-E4DE-4F8B-B5FB-253287EF4A62}"/>
                </a:ext>
              </a:extLst>
            </p:cNvPr>
            <p:cNvSpPr/>
            <p:nvPr/>
          </p:nvSpPr>
          <p:spPr>
            <a:xfrm>
              <a:off x="1980310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1" name="bk object 298">
              <a:extLst>
                <a:ext uri="{FF2B5EF4-FFF2-40B4-BE49-F238E27FC236}">
                  <a16:creationId xmlns:a16="http://schemas.microsoft.com/office/drawing/2014/main" id="{F474E4B6-DC89-4D7E-B3A7-6E5D8755E682}"/>
                </a:ext>
              </a:extLst>
            </p:cNvPr>
            <p:cNvSpPr/>
            <p:nvPr/>
          </p:nvSpPr>
          <p:spPr>
            <a:xfrm>
              <a:off x="1980310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2" name="bk object 299">
              <a:extLst>
                <a:ext uri="{FF2B5EF4-FFF2-40B4-BE49-F238E27FC236}">
                  <a16:creationId xmlns:a16="http://schemas.microsoft.com/office/drawing/2014/main" id="{4624DB1C-FFFD-43DB-8DDA-5862903D3846}"/>
                </a:ext>
              </a:extLst>
            </p:cNvPr>
            <p:cNvSpPr/>
            <p:nvPr/>
          </p:nvSpPr>
          <p:spPr>
            <a:xfrm>
              <a:off x="1980310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3" name="bk object 300">
              <a:extLst>
                <a:ext uri="{FF2B5EF4-FFF2-40B4-BE49-F238E27FC236}">
                  <a16:creationId xmlns:a16="http://schemas.microsoft.com/office/drawing/2014/main" id="{AD14A2AE-CE3F-4AE4-ABB0-5FD47F5C711F}"/>
                </a:ext>
              </a:extLst>
            </p:cNvPr>
            <p:cNvSpPr/>
            <p:nvPr/>
          </p:nvSpPr>
          <p:spPr>
            <a:xfrm>
              <a:off x="1980310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4" name="bk object 301">
              <a:extLst>
                <a:ext uri="{FF2B5EF4-FFF2-40B4-BE49-F238E27FC236}">
                  <a16:creationId xmlns:a16="http://schemas.microsoft.com/office/drawing/2014/main" id="{7CEBE19E-7B01-4680-9B93-CA50C4E48532}"/>
                </a:ext>
              </a:extLst>
            </p:cNvPr>
            <p:cNvSpPr/>
            <p:nvPr/>
          </p:nvSpPr>
          <p:spPr>
            <a:xfrm>
              <a:off x="1980310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5" name="bk object 302">
              <a:extLst>
                <a:ext uri="{FF2B5EF4-FFF2-40B4-BE49-F238E27FC236}">
                  <a16:creationId xmlns:a16="http://schemas.microsoft.com/office/drawing/2014/main" id="{353A19DC-7584-42D9-8C81-BFAA4CFEB115}"/>
                </a:ext>
              </a:extLst>
            </p:cNvPr>
            <p:cNvSpPr/>
            <p:nvPr/>
          </p:nvSpPr>
          <p:spPr>
            <a:xfrm>
              <a:off x="1980310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6" name="bk object 303">
              <a:extLst>
                <a:ext uri="{FF2B5EF4-FFF2-40B4-BE49-F238E27FC236}">
                  <a16:creationId xmlns:a16="http://schemas.microsoft.com/office/drawing/2014/main" id="{F7CD2CFF-F681-4526-B202-3433283BF0E3}"/>
                </a:ext>
              </a:extLst>
            </p:cNvPr>
            <p:cNvSpPr/>
            <p:nvPr/>
          </p:nvSpPr>
          <p:spPr>
            <a:xfrm>
              <a:off x="1980310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A20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7" name="bk object 304">
              <a:extLst>
                <a:ext uri="{FF2B5EF4-FFF2-40B4-BE49-F238E27FC236}">
                  <a16:creationId xmlns:a16="http://schemas.microsoft.com/office/drawing/2014/main" id="{9DFCE0C7-2181-46B1-B705-29F91FBDD835}"/>
                </a:ext>
              </a:extLst>
            </p:cNvPr>
            <p:cNvSpPr/>
            <p:nvPr/>
          </p:nvSpPr>
          <p:spPr>
            <a:xfrm>
              <a:off x="1980310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8" name="bk object 305">
              <a:extLst>
                <a:ext uri="{FF2B5EF4-FFF2-40B4-BE49-F238E27FC236}">
                  <a16:creationId xmlns:a16="http://schemas.microsoft.com/office/drawing/2014/main" id="{4D64E56A-EEA8-43F4-8C65-519DE9204903}"/>
                </a:ext>
              </a:extLst>
            </p:cNvPr>
            <p:cNvSpPr/>
            <p:nvPr/>
          </p:nvSpPr>
          <p:spPr>
            <a:xfrm>
              <a:off x="1980310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9" name="bk object 306">
              <a:extLst>
                <a:ext uri="{FF2B5EF4-FFF2-40B4-BE49-F238E27FC236}">
                  <a16:creationId xmlns:a16="http://schemas.microsoft.com/office/drawing/2014/main" id="{367B0B0F-D8B0-47B9-866E-C122FE2CD31A}"/>
                </a:ext>
              </a:extLst>
            </p:cNvPr>
            <p:cNvSpPr/>
            <p:nvPr/>
          </p:nvSpPr>
          <p:spPr>
            <a:xfrm>
              <a:off x="1980310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0" name="bk object 307">
              <a:extLst>
                <a:ext uri="{FF2B5EF4-FFF2-40B4-BE49-F238E27FC236}">
                  <a16:creationId xmlns:a16="http://schemas.microsoft.com/office/drawing/2014/main" id="{0334F5D2-7202-4BA5-84CE-013536D7D60D}"/>
                </a:ext>
              </a:extLst>
            </p:cNvPr>
            <p:cNvSpPr/>
            <p:nvPr/>
          </p:nvSpPr>
          <p:spPr>
            <a:xfrm>
              <a:off x="1980310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1" name="bk object 308">
              <a:extLst>
                <a:ext uri="{FF2B5EF4-FFF2-40B4-BE49-F238E27FC236}">
                  <a16:creationId xmlns:a16="http://schemas.microsoft.com/office/drawing/2014/main" id="{E5B7FCC1-2062-4571-93C0-A5C0563CB90E}"/>
                </a:ext>
              </a:extLst>
            </p:cNvPr>
            <p:cNvSpPr/>
            <p:nvPr/>
          </p:nvSpPr>
          <p:spPr>
            <a:xfrm>
              <a:off x="1980310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2" name="bk object 309">
              <a:extLst>
                <a:ext uri="{FF2B5EF4-FFF2-40B4-BE49-F238E27FC236}">
                  <a16:creationId xmlns:a16="http://schemas.microsoft.com/office/drawing/2014/main" id="{3138944B-AD04-483D-B95F-0F448594074B}"/>
                </a:ext>
              </a:extLst>
            </p:cNvPr>
            <p:cNvSpPr/>
            <p:nvPr/>
          </p:nvSpPr>
          <p:spPr>
            <a:xfrm>
              <a:off x="1980310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3" name="bk object 310">
              <a:extLst>
                <a:ext uri="{FF2B5EF4-FFF2-40B4-BE49-F238E27FC236}">
                  <a16:creationId xmlns:a16="http://schemas.microsoft.com/office/drawing/2014/main" id="{DD112BB2-39D1-47F9-9D90-586A0A127807}"/>
                </a:ext>
              </a:extLst>
            </p:cNvPr>
            <p:cNvSpPr/>
            <p:nvPr/>
          </p:nvSpPr>
          <p:spPr>
            <a:xfrm>
              <a:off x="1980310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4" name="bk object 311">
              <a:extLst>
                <a:ext uri="{FF2B5EF4-FFF2-40B4-BE49-F238E27FC236}">
                  <a16:creationId xmlns:a16="http://schemas.microsoft.com/office/drawing/2014/main" id="{A418ACA7-87A2-4AE6-8079-A47F12DEADE3}"/>
                </a:ext>
              </a:extLst>
            </p:cNvPr>
            <p:cNvSpPr/>
            <p:nvPr/>
          </p:nvSpPr>
          <p:spPr>
            <a:xfrm>
              <a:off x="1980310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5" name="bk object 312">
              <a:extLst>
                <a:ext uri="{FF2B5EF4-FFF2-40B4-BE49-F238E27FC236}">
                  <a16:creationId xmlns:a16="http://schemas.microsoft.com/office/drawing/2014/main" id="{C119E909-5E4C-4450-82B7-294A90F70E7B}"/>
                </a:ext>
              </a:extLst>
            </p:cNvPr>
            <p:cNvSpPr/>
            <p:nvPr/>
          </p:nvSpPr>
          <p:spPr>
            <a:xfrm>
              <a:off x="1980310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6" name="bk object 313">
              <a:extLst>
                <a:ext uri="{FF2B5EF4-FFF2-40B4-BE49-F238E27FC236}">
                  <a16:creationId xmlns:a16="http://schemas.microsoft.com/office/drawing/2014/main" id="{CDF5F92B-CDCE-4696-884C-5F6DA77C9C76}"/>
                </a:ext>
              </a:extLst>
            </p:cNvPr>
            <p:cNvSpPr/>
            <p:nvPr/>
          </p:nvSpPr>
          <p:spPr>
            <a:xfrm>
              <a:off x="1980310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7" name="bk object 314">
              <a:extLst>
                <a:ext uri="{FF2B5EF4-FFF2-40B4-BE49-F238E27FC236}">
                  <a16:creationId xmlns:a16="http://schemas.microsoft.com/office/drawing/2014/main" id="{EE218680-1454-488C-B8EF-1452A75E9622}"/>
                </a:ext>
              </a:extLst>
            </p:cNvPr>
            <p:cNvSpPr/>
            <p:nvPr/>
          </p:nvSpPr>
          <p:spPr>
            <a:xfrm>
              <a:off x="1980310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8" name="bk object 315">
              <a:extLst>
                <a:ext uri="{FF2B5EF4-FFF2-40B4-BE49-F238E27FC236}">
                  <a16:creationId xmlns:a16="http://schemas.microsoft.com/office/drawing/2014/main" id="{FB5E2626-1C0B-4A4F-9121-7A2294C0267C}"/>
                </a:ext>
              </a:extLst>
            </p:cNvPr>
            <p:cNvSpPr/>
            <p:nvPr/>
          </p:nvSpPr>
          <p:spPr>
            <a:xfrm>
              <a:off x="1980310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9" name="bk object 316">
              <a:extLst>
                <a:ext uri="{FF2B5EF4-FFF2-40B4-BE49-F238E27FC236}">
                  <a16:creationId xmlns:a16="http://schemas.microsoft.com/office/drawing/2014/main" id="{DBC3C752-E0F4-4DF8-88CD-29F66B8F2359}"/>
                </a:ext>
              </a:extLst>
            </p:cNvPr>
            <p:cNvSpPr/>
            <p:nvPr/>
          </p:nvSpPr>
          <p:spPr>
            <a:xfrm>
              <a:off x="1980310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0" name="bk object 317">
              <a:extLst>
                <a:ext uri="{FF2B5EF4-FFF2-40B4-BE49-F238E27FC236}">
                  <a16:creationId xmlns:a16="http://schemas.microsoft.com/office/drawing/2014/main" id="{49FD5F06-145F-4204-B64F-B01BD386EE3E}"/>
                </a:ext>
              </a:extLst>
            </p:cNvPr>
            <p:cNvSpPr/>
            <p:nvPr/>
          </p:nvSpPr>
          <p:spPr>
            <a:xfrm>
              <a:off x="1980310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1" name="bk object 318">
              <a:extLst>
                <a:ext uri="{FF2B5EF4-FFF2-40B4-BE49-F238E27FC236}">
                  <a16:creationId xmlns:a16="http://schemas.microsoft.com/office/drawing/2014/main" id="{DC8456F5-61D8-4F0E-A336-6C6BC060848C}"/>
                </a:ext>
              </a:extLst>
            </p:cNvPr>
            <p:cNvSpPr/>
            <p:nvPr/>
          </p:nvSpPr>
          <p:spPr>
            <a:xfrm>
              <a:off x="1980310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2" name="bk object 319">
              <a:extLst>
                <a:ext uri="{FF2B5EF4-FFF2-40B4-BE49-F238E27FC236}">
                  <a16:creationId xmlns:a16="http://schemas.microsoft.com/office/drawing/2014/main" id="{95965E86-5F29-4F40-854A-F419F7037243}"/>
                </a:ext>
              </a:extLst>
            </p:cNvPr>
            <p:cNvSpPr/>
            <p:nvPr/>
          </p:nvSpPr>
          <p:spPr>
            <a:xfrm>
              <a:off x="1980310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3" name="bk object 320">
              <a:extLst>
                <a:ext uri="{FF2B5EF4-FFF2-40B4-BE49-F238E27FC236}">
                  <a16:creationId xmlns:a16="http://schemas.microsoft.com/office/drawing/2014/main" id="{0E06757D-F882-4010-B351-114D02858F24}"/>
                </a:ext>
              </a:extLst>
            </p:cNvPr>
            <p:cNvSpPr/>
            <p:nvPr/>
          </p:nvSpPr>
          <p:spPr>
            <a:xfrm>
              <a:off x="1980310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4" name="bk object 321">
              <a:extLst>
                <a:ext uri="{FF2B5EF4-FFF2-40B4-BE49-F238E27FC236}">
                  <a16:creationId xmlns:a16="http://schemas.microsoft.com/office/drawing/2014/main" id="{3615BB13-5462-4BEC-840E-8D768A7875EA}"/>
                </a:ext>
              </a:extLst>
            </p:cNvPr>
            <p:cNvSpPr/>
            <p:nvPr/>
          </p:nvSpPr>
          <p:spPr>
            <a:xfrm>
              <a:off x="1980310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5" name="bk object 322">
              <a:extLst>
                <a:ext uri="{FF2B5EF4-FFF2-40B4-BE49-F238E27FC236}">
                  <a16:creationId xmlns:a16="http://schemas.microsoft.com/office/drawing/2014/main" id="{56F0D08A-26E2-46E7-A047-82D864DFB84C}"/>
                </a:ext>
              </a:extLst>
            </p:cNvPr>
            <p:cNvSpPr/>
            <p:nvPr/>
          </p:nvSpPr>
          <p:spPr>
            <a:xfrm>
              <a:off x="1980310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6" name="bk object 323">
              <a:extLst>
                <a:ext uri="{FF2B5EF4-FFF2-40B4-BE49-F238E27FC236}">
                  <a16:creationId xmlns:a16="http://schemas.microsoft.com/office/drawing/2014/main" id="{9BB72A98-047D-41D4-94E4-C62B98FCDBD6}"/>
                </a:ext>
              </a:extLst>
            </p:cNvPr>
            <p:cNvSpPr/>
            <p:nvPr/>
          </p:nvSpPr>
          <p:spPr>
            <a:xfrm>
              <a:off x="1980310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7" name="bk object 324">
              <a:extLst>
                <a:ext uri="{FF2B5EF4-FFF2-40B4-BE49-F238E27FC236}">
                  <a16:creationId xmlns:a16="http://schemas.microsoft.com/office/drawing/2014/main" id="{ECE30FF0-73A5-4C90-88F6-E580941DCF1C}"/>
                </a:ext>
              </a:extLst>
            </p:cNvPr>
            <p:cNvSpPr/>
            <p:nvPr/>
          </p:nvSpPr>
          <p:spPr>
            <a:xfrm>
              <a:off x="1980310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8" name="bk object 325">
              <a:extLst>
                <a:ext uri="{FF2B5EF4-FFF2-40B4-BE49-F238E27FC236}">
                  <a16:creationId xmlns:a16="http://schemas.microsoft.com/office/drawing/2014/main" id="{EEF6AC59-D179-4C57-86F4-596BE5A1DDCE}"/>
                </a:ext>
              </a:extLst>
            </p:cNvPr>
            <p:cNvSpPr/>
            <p:nvPr/>
          </p:nvSpPr>
          <p:spPr>
            <a:xfrm>
              <a:off x="1980310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9" name="bk object 326">
              <a:extLst>
                <a:ext uri="{FF2B5EF4-FFF2-40B4-BE49-F238E27FC236}">
                  <a16:creationId xmlns:a16="http://schemas.microsoft.com/office/drawing/2014/main" id="{F9F6CA75-CD92-43BF-91B1-55C430E56282}"/>
                </a:ext>
              </a:extLst>
            </p:cNvPr>
            <p:cNvSpPr/>
            <p:nvPr/>
          </p:nvSpPr>
          <p:spPr>
            <a:xfrm>
              <a:off x="1980310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0" name="bk object 327">
              <a:extLst>
                <a:ext uri="{FF2B5EF4-FFF2-40B4-BE49-F238E27FC236}">
                  <a16:creationId xmlns:a16="http://schemas.microsoft.com/office/drawing/2014/main" id="{B32BD47E-9274-4C04-AC75-C3B2A2251B03}"/>
                </a:ext>
              </a:extLst>
            </p:cNvPr>
            <p:cNvSpPr/>
            <p:nvPr/>
          </p:nvSpPr>
          <p:spPr>
            <a:xfrm>
              <a:off x="1980310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1" name="bk object 328">
              <a:extLst>
                <a:ext uri="{FF2B5EF4-FFF2-40B4-BE49-F238E27FC236}">
                  <a16:creationId xmlns:a16="http://schemas.microsoft.com/office/drawing/2014/main" id="{7A75A810-1706-48C8-9375-71F873CBC994}"/>
                </a:ext>
              </a:extLst>
            </p:cNvPr>
            <p:cNvSpPr/>
            <p:nvPr/>
          </p:nvSpPr>
          <p:spPr>
            <a:xfrm>
              <a:off x="1980310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2" name="bk object 329">
              <a:extLst>
                <a:ext uri="{FF2B5EF4-FFF2-40B4-BE49-F238E27FC236}">
                  <a16:creationId xmlns:a16="http://schemas.microsoft.com/office/drawing/2014/main" id="{656D8B97-A14F-483C-AADD-320FF1CF91E2}"/>
                </a:ext>
              </a:extLst>
            </p:cNvPr>
            <p:cNvSpPr/>
            <p:nvPr/>
          </p:nvSpPr>
          <p:spPr>
            <a:xfrm>
              <a:off x="1980310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3" name="bk object 330">
              <a:extLst>
                <a:ext uri="{FF2B5EF4-FFF2-40B4-BE49-F238E27FC236}">
                  <a16:creationId xmlns:a16="http://schemas.microsoft.com/office/drawing/2014/main" id="{6F471A1C-C623-4513-AF79-6611226523A8}"/>
                </a:ext>
              </a:extLst>
            </p:cNvPr>
            <p:cNvSpPr/>
            <p:nvPr/>
          </p:nvSpPr>
          <p:spPr>
            <a:xfrm>
              <a:off x="1980310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4" name="bk object 331">
              <a:extLst>
                <a:ext uri="{FF2B5EF4-FFF2-40B4-BE49-F238E27FC236}">
                  <a16:creationId xmlns:a16="http://schemas.microsoft.com/office/drawing/2014/main" id="{3789ACA6-0CDA-42D2-BE41-F24F74C64580}"/>
                </a:ext>
              </a:extLst>
            </p:cNvPr>
            <p:cNvSpPr/>
            <p:nvPr/>
          </p:nvSpPr>
          <p:spPr>
            <a:xfrm>
              <a:off x="1980310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BE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5" name="bk object 332">
              <a:extLst>
                <a:ext uri="{FF2B5EF4-FFF2-40B4-BE49-F238E27FC236}">
                  <a16:creationId xmlns:a16="http://schemas.microsoft.com/office/drawing/2014/main" id="{1A749E54-CDE1-4023-8C15-A180952C0C60}"/>
                </a:ext>
              </a:extLst>
            </p:cNvPr>
            <p:cNvSpPr/>
            <p:nvPr/>
          </p:nvSpPr>
          <p:spPr>
            <a:xfrm>
              <a:off x="2113533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6" name="bk object 333">
              <a:extLst>
                <a:ext uri="{FF2B5EF4-FFF2-40B4-BE49-F238E27FC236}">
                  <a16:creationId xmlns:a16="http://schemas.microsoft.com/office/drawing/2014/main" id="{F31874E4-B89C-48A2-81E2-EC5DFB665A82}"/>
                </a:ext>
              </a:extLst>
            </p:cNvPr>
            <p:cNvSpPr/>
            <p:nvPr/>
          </p:nvSpPr>
          <p:spPr>
            <a:xfrm>
              <a:off x="2113533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7" name="bk object 334">
              <a:extLst>
                <a:ext uri="{FF2B5EF4-FFF2-40B4-BE49-F238E27FC236}">
                  <a16:creationId xmlns:a16="http://schemas.microsoft.com/office/drawing/2014/main" id="{706EEFF2-B7DE-4085-AE1F-B5186DFB2980}"/>
                </a:ext>
              </a:extLst>
            </p:cNvPr>
            <p:cNvSpPr/>
            <p:nvPr/>
          </p:nvSpPr>
          <p:spPr>
            <a:xfrm>
              <a:off x="2113533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8" name="bk object 335">
              <a:extLst>
                <a:ext uri="{FF2B5EF4-FFF2-40B4-BE49-F238E27FC236}">
                  <a16:creationId xmlns:a16="http://schemas.microsoft.com/office/drawing/2014/main" id="{4E34D4B8-957B-44B3-99A8-FAA1582182FC}"/>
                </a:ext>
              </a:extLst>
            </p:cNvPr>
            <p:cNvSpPr/>
            <p:nvPr/>
          </p:nvSpPr>
          <p:spPr>
            <a:xfrm>
              <a:off x="2113533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9" name="bk object 336">
              <a:extLst>
                <a:ext uri="{FF2B5EF4-FFF2-40B4-BE49-F238E27FC236}">
                  <a16:creationId xmlns:a16="http://schemas.microsoft.com/office/drawing/2014/main" id="{C92596CD-CDB0-4F4C-91C0-82B08A51777F}"/>
                </a:ext>
              </a:extLst>
            </p:cNvPr>
            <p:cNvSpPr/>
            <p:nvPr/>
          </p:nvSpPr>
          <p:spPr>
            <a:xfrm>
              <a:off x="2113533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0" name="bk object 337">
              <a:extLst>
                <a:ext uri="{FF2B5EF4-FFF2-40B4-BE49-F238E27FC236}">
                  <a16:creationId xmlns:a16="http://schemas.microsoft.com/office/drawing/2014/main" id="{283D8286-03BB-431B-96AA-5043C82057C6}"/>
                </a:ext>
              </a:extLst>
            </p:cNvPr>
            <p:cNvSpPr/>
            <p:nvPr/>
          </p:nvSpPr>
          <p:spPr>
            <a:xfrm>
              <a:off x="2113533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1" name="bk object 338">
              <a:extLst>
                <a:ext uri="{FF2B5EF4-FFF2-40B4-BE49-F238E27FC236}">
                  <a16:creationId xmlns:a16="http://schemas.microsoft.com/office/drawing/2014/main" id="{0F3118E9-5BCA-4F73-AEA1-F6EF4D7E8D53}"/>
                </a:ext>
              </a:extLst>
            </p:cNvPr>
            <p:cNvSpPr/>
            <p:nvPr/>
          </p:nvSpPr>
          <p:spPr>
            <a:xfrm>
              <a:off x="2113533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2" name="bk object 339">
              <a:extLst>
                <a:ext uri="{FF2B5EF4-FFF2-40B4-BE49-F238E27FC236}">
                  <a16:creationId xmlns:a16="http://schemas.microsoft.com/office/drawing/2014/main" id="{8145DCAD-F561-47A7-BE5C-C3F1B93167EF}"/>
                </a:ext>
              </a:extLst>
            </p:cNvPr>
            <p:cNvSpPr/>
            <p:nvPr/>
          </p:nvSpPr>
          <p:spPr>
            <a:xfrm>
              <a:off x="2113533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FF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3" name="bk object 340">
              <a:extLst>
                <a:ext uri="{FF2B5EF4-FFF2-40B4-BE49-F238E27FC236}">
                  <a16:creationId xmlns:a16="http://schemas.microsoft.com/office/drawing/2014/main" id="{2612185E-4457-4F91-A8F9-2694D39E6A4A}"/>
                </a:ext>
              </a:extLst>
            </p:cNvPr>
            <p:cNvSpPr/>
            <p:nvPr/>
          </p:nvSpPr>
          <p:spPr>
            <a:xfrm>
              <a:off x="2113533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4" name="bk object 341">
              <a:extLst>
                <a:ext uri="{FF2B5EF4-FFF2-40B4-BE49-F238E27FC236}">
                  <a16:creationId xmlns:a16="http://schemas.microsoft.com/office/drawing/2014/main" id="{69ECA2B8-DDD3-4E27-9917-07B81073AD24}"/>
                </a:ext>
              </a:extLst>
            </p:cNvPr>
            <p:cNvSpPr/>
            <p:nvPr/>
          </p:nvSpPr>
          <p:spPr>
            <a:xfrm>
              <a:off x="2113533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5" name="bk object 342">
              <a:extLst>
                <a:ext uri="{FF2B5EF4-FFF2-40B4-BE49-F238E27FC236}">
                  <a16:creationId xmlns:a16="http://schemas.microsoft.com/office/drawing/2014/main" id="{886E1CC4-0490-4B91-809E-389AD592A038}"/>
                </a:ext>
              </a:extLst>
            </p:cNvPr>
            <p:cNvSpPr/>
            <p:nvPr/>
          </p:nvSpPr>
          <p:spPr>
            <a:xfrm>
              <a:off x="2113533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6" name="bk object 343">
              <a:extLst>
                <a:ext uri="{FF2B5EF4-FFF2-40B4-BE49-F238E27FC236}">
                  <a16:creationId xmlns:a16="http://schemas.microsoft.com/office/drawing/2014/main" id="{B614F151-51C3-46C3-A2AE-EFE67CF59B61}"/>
                </a:ext>
              </a:extLst>
            </p:cNvPr>
            <p:cNvSpPr/>
            <p:nvPr/>
          </p:nvSpPr>
          <p:spPr>
            <a:xfrm>
              <a:off x="2113533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7" name="bk object 344">
              <a:extLst>
                <a:ext uri="{FF2B5EF4-FFF2-40B4-BE49-F238E27FC236}">
                  <a16:creationId xmlns:a16="http://schemas.microsoft.com/office/drawing/2014/main" id="{C8504DDC-933A-4438-A034-01AD5A9031B7}"/>
                </a:ext>
              </a:extLst>
            </p:cNvPr>
            <p:cNvSpPr/>
            <p:nvPr/>
          </p:nvSpPr>
          <p:spPr>
            <a:xfrm>
              <a:off x="2113533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8" name="bk object 345">
              <a:extLst>
                <a:ext uri="{FF2B5EF4-FFF2-40B4-BE49-F238E27FC236}">
                  <a16:creationId xmlns:a16="http://schemas.microsoft.com/office/drawing/2014/main" id="{D16F6A06-A37F-4CD3-BC49-6EA72CD0AAC8}"/>
                </a:ext>
              </a:extLst>
            </p:cNvPr>
            <p:cNvSpPr/>
            <p:nvPr/>
          </p:nvSpPr>
          <p:spPr>
            <a:xfrm>
              <a:off x="2113533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9" name="bk object 346">
              <a:extLst>
                <a:ext uri="{FF2B5EF4-FFF2-40B4-BE49-F238E27FC236}">
                  <a16:creationId xmlns:a16="http://schemas.microsoft.com/office/drawing/2014/main" id="{8DEB8769-8B32-4A55-95D6-1C9D9A737DF6}"/>
                </a:ext>
              </a:extLst>
            </p:cNvPr>
            <p:cNvSpPr/>
            <p:nvPr/>
          </p:nvSpPr>
          <p:spPr>
            <a:xfrm>
              <a:off x="2113533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0" name="bk object 347">
              <a:extLst>
                <a:ext uri="{FF2B5EF4-FFF2-40B4-BE49-F238E27FC236}">
                  <a16:creationId xmlns:a16="http://schemas.microsoft.com/office/drawing/2014/main" id="{2065122A-8EC7-4D81-A761-0A235A324449}"/>
                </a:ext>
              </a:extLst>
            </p:cNvPr>
            <p:cNvSpPr/>
            <p:nvPr/>
          </p:nvSpPr>
          <p:spPr>
            <a:xfrm>
              <a:off x="2113533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1" name="bk object 348">
              <a:extLst>
                <a:ext uri="{FF2B5EF4-FFF2-40B4-BE49-F238E27FC236}">
                  <a16:creationId xmlns:a16="http://schemas.microsoft.com/office/drawing/2014/main" id="{867A79E8-B0DB-4D93-82D7-09DEE9D98652}"/>
                </a:ext>
              </a:extLst>
            </p:cNvPr>
            <p:cNvSpPr/>
            <p:nvPr/>
          </p:nvSpPr>
          <p:spPr>
            <a:xfrm>
              <a:off x="2113533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2" name="bk object 349">
              <a:extLst>
                <a:ext uri="{FF2B5EF4-FFF2-40B4-BE49-F238E27FC236}">
                  <a16:creationId xmlns:a16="http://schemas.microsoft.com/office/drawing/2014/main" id="{F4E5FEF9-A844-4EC7-A37B-46161B96BC15}"/>
                </a:ext>
              </a:extLst>
            </p:cNvPr>
            <p:cNvSpPr/>
            <p:nvPr/>
          </p:nvSpPr>
          <p:spPr>
            <a:xfrm>
              <a:off x="2113533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3" name="bk object 350">
              <a:extLst>
                <a:ext uri="{FF2B5EF4-FFF2-40B4-BE49-F238E27FC236}">
                  <a16:creationId xmlns:a16="http://schemas.microsoft.com/office/drawing/2014/main" id="{FFDFD949-23A0-4FBB-9C92-BE40B9F1693B}"/>
                </a:ext>
              </a:extLst>
            </p:cNvPr>
            <p:cNvSpPr/>
            <p:nvPr/>
          </p:nvSpPr>
          <p:spPr>
            <a:xfrm>
              <a:off x="2113533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4" name="bk object 351">
              <a:extLst>
                <a:ext uri="{FF2B5EF4-FFF2-40B4-BE49-F238E27FC236}">
                  <a16:creationId xmlns:a16="http://schemas.microsoft.com/office/drawing/2014/main" id="{CD084F67-6C04-402E-B426-F171BC88D318}"/>
                </a:ext>
              </a:extLst>
            </p:cNvPr>
            <p:cNvSpPr/>
            <p:nvPr/>
          </p:nvSpPr>
          <p:spPr>
            <a:xfrm>
              <a:off x="2113533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5" name="bk object 352">
              <a:extLst>
                <a:ext uri="{FF2B5EF4-FFF2-40B4-BE49-F238E27FC236}">
                  <a16:creationId xmlns:a16="http://schemas.microsoft.com/office/drawing/2014/main" id="{B87F1B5F-91B0-41AC-9DF0-644A644103BF}"/>
                </a:ext>
              </a:extLst>
            </p:cNvPr>
            <p:cNvSpPr/>
            <p:nvPr/>
          </p:nvSpPr>
          <p:spPr>
            <a:xfrm>
              <a:off x="2113533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6" name="bk object 353">
              <a:extLst>
                <a:ext uri="{FF2B5EF4-FFF2-40B4-BE49-F238E27FC236}">
                  <a16:creationId xmlns:a16="http://schemas.microsoft.com/office/drawing/2014/main" id="{C6D2B8D6-FB3D-493F-B785-AA10A0D2E6E2}"/>
                </a:ext>
              </a:extLst>
            </p:cNvPr>
            <p:cNvSpPr/>
            <p:nvPr/>
          </p:nvSpPr>
          <p:spPr>
            <a:xfrm>
              <a:off x="2113533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7" name="bk object 354">
              <a:extLst>
                <a:ext uri="{FF2B5EF4-FFF2-40B4-BE49-F238E27FC236}">
                  <a16:creationId xmlns:a16="http://schemas.microsoft.com/office/drawing/2014/main" id="{B281F05D-C279-4B3C-A4FF-D05339EEE038}"/>
                </a:ext>
              </a:extLst>
            </p:cNvPr>
            <p:cNvSpPr/>
            <p:nvPr/>
          </p:nvSpPr>
          <p:spPr>
            <a:xfrm>
              <a:off x="2113533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8" name="bk object 355">
              <a:extLst>
                <a:ext uri="{FF2B5EF4-FFF2-40B4-BE49-F238E27FC236}">
                  <a16:creationId xmlns:a16="http://schemas.microsoft.com/office/drawing/2014/main" id="{BED30F7D-5A56-4357-99AD-0BA2C594AB7B}"/>
                </a:ext>
              </a:extLst>
            </p:cNvPr>
            <p:cNvSpPr/>
            <p:nvPr/>
          </p:nvSpPr>
          <p:spPr>
            <a:xfrm>
              <a:off x="2113533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9" name="bk object 356">
              <a:extLst>
                <a:ext uri="{FF2B5EF4-FFF2-40B4-BE49-F238E27FC236}">
                  <a16:creationId xmlns:a16="http://schemas.microsoft.com/office/drawing/2014/main" id="{FD70F7C2-CCB5-4A04-9DB6-273FBFEE6B7C}"/>
                </a:ext>
              </a:extLst>
            </p:cNvPr>
            <p:cNvSpPr/>
            <p:nvPr/>
          </p:nvSpPr>
          <p:spPr>
            <a:xfrm>
              <a:off x="2113533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0" name="bk object 357">
              <a:extLst>
                <a:ext uri="{FF2B5EF4-FFF2-40B4-BE49-F238E27FC236}">
                  <a16:creationId xmlns:a16="http://schemas.microsoft.com/office/drawing/2014/main" id="{48370758-3A1F-4259-8CB6-F1BA0F489FE6}"/>
                </a:ext>
              </a:extLst>
            </p:cNvPr>
            <p:cNvSpPr/>
            <p:nvPr/>
          </p:nvSpPr>
          <p:spPr>
            <a:xfrm>
              <a:off x="2113533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1" name="bk object 358">
              <a:extLst>
                <a:ext uri="{FF2B5EF4-FFF2-40B4-BE49-F238E27FC236}">
                  <a16:creationId xmlns:a16="http://schemas.microsoft.com/office/drawing/2014/main" id="{98C4FF4F-7A54-4973-9BE4-E82C5385A75C}"/>
                </a:ext>
              </a:extLst>
            </p:cNvPr>
            <p:cNvSpPr/>
            <p:nvPr/>
          </p:nvSpPr>
          <p:spPr>
            <a:xfrm>
              <a:off x="2113533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2" name="bk object 359">
              <a:extLst>
                <a:ext uri="{FF2B5EF4-FFF2-40B4-BE49-F238E27FC236}">
                  <a16:creationId xmlns:a16="http://schemas.microsoft.com/office/drawing/2014/main" id="{858ECD48-122B-4DC0-8148-1BD9F24C607C}"/>
                </a:ext>
              </a:extLst>
            </p:cNvPr>
            <p:cNvSpPr/>
            <p:nvPr/>
          </p:nvSpPr>
          <p:spPr>
            <a:xfrm>
              <a:off x="2113533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3" name="bk object 360">
              <a:extLst>
                <a:ext uri="{FF2B5EF4-FFF2-40B4-BE49-F238E27FC236}">
                  <a16:creationId xmlns:a16="http://schemas.microsoft.com/office/drawing/2014/main" id="{875B14E3-9C41-4774-ACAC-E2EAF5DA3F9B}"/>
                </a:ext>
              </a:extLst>
            </p:cNvPr>
            <p:cNvSpPr/>
            <p:nvPr/>
          </p:nvSpPr>
          <p:spPr>
            <a:xfrm>
              <a:off x="2113533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4" name="bk object 361">
              <a:extLst>
                <a:ext uri="{FF2B5EF4-FFF2-40B4-BE49-F238E27FC236}">
                  <a16:creationId xmlns:a16="http://schemas.microsoft.com/office/drawing/2014/main" id="{07135F62-AE28-41EF-ACB6-C8DD4AA719E8}"/>
                </a:ext>
              </a:extLst>
            </p:cNvPr>
            <p:cNvSpPr/>
            <p:nvPr/>
          </p:nvSpPr>
          <p:spPr>
            <a:xfrm>
              <a:off x="2113533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5" name="bk object 362">
              <a:extLst>
                <a:ext uri="{FF2B5EF4-FFF2-40B4-BE49-F238E27FC236}">
                  <a16:creationId xmlns:a16="http://schemas.microsoft.com/office/drawing/2014/main" id="{B07B217E-F46E-49D8-8567-DB4B943D3E59}"/>
                </a:ext>
              </a:extLst>
            </p:cNvPr>
            <p:cNvSpPr/>
            <p:nvPr/>
          </p:nvSpPr>
          <p:spPr>
            <a:xfrm>
              <a:off x="2113533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6" name="bk object 363">
              <a:extLst>
                <a:ext uri="{FF2B5EF4-FFF2-40B4-BE49-F238E27FC236}">
                  <a16:creationId xmlns:a16="http://schemas.microsoft.com/office/drawing/2014/main" id="{5C074C72-4C68-4D2F-AA46-EA6A5B85F785}"/>
                </a:ext>
              </a:extLst>
            </p:cNvPr>
            <p:cNvSpPr/>
            <p:nvPr/>
          </p:nvSpPr>
          <p:spPr>
            <a:xfrm>
              <a:off x="2113533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7" name="bk object 364">
              <a:extLst>
                <a:ext uri="{FF2B5EF4-FFF2-40B4-BE49-F238E27FC236}">
                  <a16:creationId xmlns:a16="http://schemas.microsoft.com/office/drawing/2014/main" id="{EF5DA7AF-B431-427A-AC8A-8D5DB15AD666}"/>
                </a:ext>
              </a:extLst>
            </p:cNvPr>
            <p:cNvSpPr/>
            <p:nvPr/>
          </p:nvSpPr>
          <p:spPr>
            <a:xfrm>
              <a:off x="2113533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8" name="bk object 365">
              <a:extLst>
                <a:ext uri="{FF2B5EF4-FFF2-40B4-BE49-F238E27FC236}">
                  <a16:creationId xmlns:a16="http://schemas.microsoft.com/office/drawing/2014/main" id="{8AED0FFC-10F0-4AA6-B4FA-87057F7E044D}"/>
                </a:ext>
              </a:extLst>
            </p:cNvPr>
            <p:cNvSpPr/>
            <p:nvPr/>
          </p:nvSpPr>
          <p:spPr>
            <a:xfrm>
              <a:off x="2113533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9" name="bk object 366">
              <a:extLst>
                <a:ext uri="{FF2B5EF4-FFF2-40B4-BE49-F238E27FC236}">
                  <a16:creationId xmlns:a16="http://schemas.microsoft.com/office/drawing/2014/main" id="{9258D6C1-7570-4C8A-A9F3-69E4A8EAF904}"/>
                </a:ext>
              </a:extLst>
            </p:cNvPr>
            <p:cNvSpPr/>
            <p:nvPr/>
          </p:nvSpPr>
          <p:spPr>
            <a:xfrm>
              <a:off x="2113533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0" name="bk object 367">
              <a:extLst>
                <a:ext uri="{FF2B5EF4-FFF2-40B4-BE49-F238E27FC236}">
                  <a16:creationId xmlns:a16="http://schemas.microsoft.com/office/drawing/2014/main" id="{4C1353A2-266C-4897-B0FB-8361E8B9F138}"/>
                </a:ext>
              </a:extLst>
            </p:cNvPr>
            <p:cNvSpPr/>
            <p:nvPr/>
          </p:nvSpPr>
          <p:spPr>
            <a:xfrm>
              <a:off x="2246757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1" name="bk object 368">
              <a:extLst>
                <a:ext uri="{FF2B5EF4-FFF2-40B4-BE49-F238E27FC236}">
                  <a16:creationId xmlns:a16="http://schemas.microsoft.com/office/drawing/2014/main" id="{70586239-5D6E-4648-90C1-B43749E9A880}"/>
                </a:ext>
              </a:extLst>
            </p:cNvPr>
            <p:cNvSpPr/>
            <p:nvPr/>
          </p:nvSpPr>
          <p:spPr>
            <a:xfrm>
              <a:off x="2246757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2" name="bk object 369">
              <a:extLst>
                <a:ext uri="{FF2B5EF4-FFF2-40B4-BE49-F238E27FC236}">
                  <a16:creationId xmlns:a16="http://schemas.microsoft.com/office/drawing/2014/main" id="{B9EF11AA-A5A0-432C-BD16-82E9DF1F8373}"/>
                </a:ext>
              </a:extLst>
            </p:cNvPr>
            <p:cNvSpPr/>
            <p:nvPr/>
          </p:nvSpPr>
          <p:spPr>
            <a:xfrm>
              <a:off x="2246757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3" name="bk object 370">
              <a:extLst>
                <a:ext uri="{FF2B5EF4-FFF2-40B4-BE49-F238E27FC236}">
                  <a16:creationId xmlns:a16="http://schemas.microsoft.com/office/drawing/2014/main" id="{5CEA2B5F-5379-4F97-B5EB-A60B099EAC74}"/>
                </a:ext>
              </a:extLst>
            </p:cNvPr>
            <p:cNvSpPr/>
            <p:nvPr/>
          </p:nvSpPr>
          <p:spPr>
            <a:xfrm>
              <a:off x="2246757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4" name="bk object 371">
              <a:extLst>
                <a:ext uri="{FF2B5EF4-FFF2-40B4-BE49-F238E27FC236}">
                  <a16:creationId xmlns:a16="http://schemas.microsoft.com/office/drawing/2014/main" id="{E1492440-D660-4DDB-A66A-E34F0120D3DA}"/>
                </a:ext>
              </a:extLst>
            </p:cNvPr>
            <p:cNvSpPr/>
            <p:nvPr/>
          </p:nvSpPr>
          <p:spPr>
            <a:xfrm>
              <a:off x="2246757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5" name="bk object 372">
              <a:extLst>
                <a:ext uri="{FF2B5EF4-FFF2-40B4-BE49-F238E27FC236}">
                  <a16:creationId xmlns:a16="http://schemas.microsoft.com/office/drawing/2014/main" id="{17C7B1C6-6044-4DDE-AE3A-F20A453B9F1C}"/>
                </a:ext>
              </a:extLst>
            </p:cNvPr>
            <p:cNvSpPr/>
            <p:nvPr/>
          </p:nvSpPr>
          <p:spPr>
            <a:xfrm>
              <a:off x="2246757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6" name="bk object 373">
              <a:extLst>
                <a:ext uri="{FF2B5EF4-FFF2-40B4-BE49-F238E27FC236}">
                  <a16:creationId xmlns:a16="http://schemas.microsoft.com/office/drawing/2014/main" id="{B14B8BC6-F1DE-4DD5-AE0D-A0844B5E1891}"/>
                </a:ext>
              </a:extLst>
            </p:cNvPr>
            <p:cNvSpPr/>
            <p:nvPr/>
          </p:nvSpPr>
          <p:spPr>
            <a:xfrm>
              <a:off x="2246757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A20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7" name="bk object 374">
              <a:extLst>
                <a:ext uri="{FF2B5EF4-FFF2-40B4-BE49-F238E27FC236}">
                  <a16:creationId xmlns:a16="http://schemas.microsoft.com/office/drawing/2014/main" id="{438D2EEE-A01D-4B33-831A-D4D8B7F77111}"/>
                </a:ext>
              </a:extLst>
            </p:cNvPr>
            <p:cNvSpPr/>
            <p:nvPr/>
          </p:nvSpPr>
          <p:spPr>
            <a:xfrm>
              <a:off x="2246757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8" name="bk object 375">
              <a:extLst>
                <a:ext uri="{FF2B5EF4-FFF2-40B4-BE49-F238E27FC236}">
                  <a16:creationId xmlns:a16="http://schemas.microsoft.com/office/drawing/2014/main" id="{87019B22-5F3A-4A58-87B5-5242D4FCD1E6}"/>
                </a:ext>
              </a:extLst>
            </p:cNvPr>
            <p:cNvSpPr/>
            <p:nvPr/>
          </p:nvSpPr>
          <p:spPr>
            <a:xfrm>
              <a:off x="2246757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9" name="bk object 376">
              <a:extLst>
                <a:ext uri="{FF2B5EF4-FFF2-40B4-BE49-F238E27FC236}">
                  <a16:creationId xmlns:a16="http://schemas.microsoft.com/office/drawing/2014/main" id="{09336A0C-C12A-4FF2-9AFA-75A2C4F309ED}"/>
                </a:ext>
              </a:extLst>
            </p:cNvPr>
            <p:cNvSpPr/>
            <p:nvPr/>
          </p:nvSpPr>
          <p:spPr>
            <a:xfrm>
              <a:off x="2246757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0" name="bk object 377">
              <a:extLst>
                <a:ext uri="{FF2B5EF4-FFF2-40B4-BE49-F238E27FC236}">
                  <a16:creationId xmlns:a16="http://schemas.microsoft.com/office/drawing/2014/main" id="{91E99E66-E946-43AD-9197-F1D404EF93D4}"/>
                </a:ext>
              </a:extLst>
            </p:cNvPr>
            <p:cNvSpPr/>
            <p:nvPr/>
          </p:nvSpPr>
          <p:spPr>
            <a:xfrm>
              <a:off x="2246757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1" name="bk object 378">
              <a:extLst>
                <a:ext uri="{FF2B5EF4-FFF2-40B4-BE49-F238E27FC236}">
                  <a16:creationId xmlns:a16="http://schemas.microsoft.com/office/drawing/2014/main" id="{2F07BD7A-45AF-496C-A56E-FEF38AC528C1}"/>
                </a:ext>
              </a:extLst>
            </p:cNvPr>
            <p:cNvSpPr/>
            <p:nvPr/>
          </p:nvSpPr>
          <p:spPr>
            <a:xfrm>
              <a:off x="2246757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2" name="bk object 379">
              <a:extLst>
                <a:ext uri="{FF2B5EF4-FFF2-40B4-BE49-F238E27FC236}">
                  <a16:creationId xmlns:a16="http://schemas.microsoft.com/office/drawing/2014/main" id="{ADBAD110-4D8E-4B3E-B367-81BD2F73408E}"/>
                </a:ext>
              </a:extLst>
            </p:cNvPr>
            <p:cNvSpPr/>
            <p:nvPr/>
          </p:nvSpPr>
          <p:spPr>
            <a:xfrm>
              <a:off x="2246757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3" name="bk object 380">
              <a:extLst>
                <a:ext uri="{FF2B5EF4-FFF2-40B4-BE49-F238E27FC236}">
                  <a16:creationId xmlns:a16="http://schemas.microsoft.com/office/drawing/2014/main" id="{E5EAFD4A-B5D2-4E7E-BCFF-FF334D712A70}"/>
                </a:ext>
              </a:extLst>
            </p:cNvPr>
            <p:cNvSpPr/>
            <p:nvPr/>
          </p:nvSpPr>
          <p:spPr>
            <a:xfrm>
              <a:off x="2246757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4" name="bk object 381">
              <a:extLst>
                <a:ext uri="{FF2B5EF4-FFF2-40B4-BE49-F238E27FC236}">
                  <a16:creationId xmlns:a16="http://schemas.microsoft.com/office/drawing/2014/main" id="{A594C226-C324-456B-8F35-4842417A82E7}"/>
                </a:ext>
              </a:extLst>
            </p:cNvPr>
            <p:cNvSpPr/>
            <p:nvPr/>
          </p:nvSpPr>
          <p:spPr>
            <a:xfrm>
              <a:off x="2246757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5" name="bk object 382">
              <a:extLst>
                <a:ext uri="{FF2B5EF4-FFF2-40B4-BE49-F238E27FC236}">
                  <a16:creationId xmlns:a16="http://schemas.microsoft.com/office/drawing/2014/main" id="{8D7637CE-65BF-44F7-9AB0-F71F09968668}"/>
                </a:ext>
              </a:extLst>
            </p:cNvPr>
            <p:cNvSpPr/>
            <p:nvPr/>
          </p:nvSpPr>
          <p:spPr>
            <a:xfrm>
              <a:off x="2246757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6" name="bk object 383">
              <a:extLst>
                <a:ext uri="{FF2B5EF4-FFF2-40B4-BE49-F238E27FC236}">
                  <a16:creationId xmlns:a16="http://schemas.microsoft.com/office/drawing/2014/main" id="{D34AA9A6-7695-47B7-9C68-80FC97C8F132}"/>
                </a:ext>
              </a:extLst>
            </p:cNvPr>
            <p:cNvSpPr/>
            <p:nvPr/>
          </p:nvSpPr>
          <p:spPr>
            <a:xfrm>
              <a:off x="2246757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7" name="bk object 384">
              <a:extLst>
                <a:ext uri="{FF2B5EF4-FFF2-40B4-BE49-F238E27FC236}">
                  <a16:creationId xmlns:a16="http://schemas.microsoft.com/office/drawing/2014/main" id="{E583A91E-7713-41BE-A29E-E491F345BEB8}"/>
                </a:ext>
              </a:extLst>
            </p:cNvPr>
            <p:cNvSpPr/>
            <p:nvPr/>
          </p:nvSpPr>
          <p:spPr>
            <a:xfrm>
              <a:off x="2246757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8" name="bk object 385">
              <a:extLst>
                <a:ext uri="{FF2B5EF4-FFF2-40B4-BE49-F238E27FC236}">
                  <a16:creationId xmlns:a16="http://schemas.microsoft.com/office/drawing/2014/main" id="{F2856D13-35ED-4C7D-9133-C90323396E7D}"/>
                </a:ext>
              </a:extLst>
            </p:cNvPr>
            <p:cNvSpPr/>
            <p:nvPr/>
          </p:nvSpPr>
          <p:spPr>
            <a:xfrm>
              <a:off x="2246757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9" name="bk object 386">
              <a:extLst>
                <a:ext uri="{FF2B5EF4-FFF2-40B4-BE49-F238E27FC236}">
                  <a16:creationId xmlns:a16="http://schemas.microsoft.com/office/drawing/2014/main" id="{8899B886-052F-46EC-9CF5-F01B32DD4592}"/>
                </a:ext>
              </a:extLst>
            </p:cNvPr>
            <p:cNvSpPr/>
            <p:nvPr/>
          </p:nvSpPr>
          <p:spPr>
            <a:xfrm>
              <a:off x="2246757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0" name="bk object 387">
              <a:extLst>
                <a:ext uri="{FF2B5EF4-FFF2-40B4-BE49-F238E27FC236}">
                  <a16:creationId xmlns:a16="http://schemas.microsoft.com/office/drawing/2014/main" id="{81610AD1-4565-4DC5-A334-CDC77B3E3B8D}"/>
                </a:ext>
              </a:extLst>
            </p:cNvPr>
            <p:cNvSpPr/>
            <p:nvPr/>
          </p:nvSpPr>
          <p:spPr>
            <a:xfrm>
              <a:off x="2246757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1" name="bk object 388">
              <a:extLst>
                <a:ext uri="{FF2B5EF4-FFF2-40B4-BE49-F238E27FC236}">
                  <a16:creationId xmlns:a16="http://schemas.microsoft.com/office/drawing/2014/main" id="{1CA9E76B-86C8-4F67-9730-6641776C5C27}"/>
                </a:ext>
              </a:extLst>
            </p:cNvPr>
            <p:cNvSpPr/>
            <p:nvPr/>
          </p:nvSpPr>
          <p:spPr>
            <a:xfrm>
              <a:off x="2246757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2" name="bk object 389">
              <a:extLst>
                <a:ext uri="{FF2B5EF4-FFF2-40B4-BE49-F238E27FC236}">
                  <a16:creationId xmlns:a16="http://schemas.microsoft.com/office/drawing/2014/main" id="{C2700588-F2B2-4879-A763-6313C2741DAA}"/>
                </a:ext>
              </a:extLst>
            </p:cNvPr>
            <p:cNvSpPr/>
            <p:nvPr/>
          </p:nvSpPr>
          <p:spPr>
            <a:xfrm>
              <a:off x="2246757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3" name="bk object 390">
              <a:extLst>
                <a:ext uri="{FF2B5EF4-FFF2-40B4-BE49-F238E27FC236}">
                  <a16:creationId xmlns:a16="http://schemas.microsoft.com/office/drawing/2014/main" id="{E22EA91F-EB9B-427D-9216-94C3D5831CA2}"/>
                </a:ext>
              </a:extLst>
            </p:cNvPr>
            <p:cNvSpPr/>
            <p:nvPr/>
          </p:nvSpPr>
          <p:spPr>
            <a:xfrm>
              <a:off x="2246757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4" name="bk object 391">
              <a:extLst>
                <a:ext uri="{FF2B5EF4-FFF2-40B4-BE49-F238E27FC236}">
                  <a16:creationId xmlns:a16="http://schemas.microsoft.com/office/drawing/2014/main" id="{49A1E999-4FD4-4B80-B16F-7B3854B124C1}"/>
                </a:ext>
              </a:extLst>
            </p:cNvPr>
            <p:cNvSpPr/>
            <p:nvPr/>
          </p:nvSpPr>
          <p:spPr>
            <a:xfrm>
              <a:off x="2246757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5" name="bk object 392">
              <a:extLst>
                <a:ext uri="{FF2B5EF4-FFF2-40B4-BE49-F238E27FC236}">
                  <a16:creationId xmlns:a16="http://schemas.microsoft.com/office/drawing/2014/main" id="{38BEA85F-B194-40AA-A34D-7157AA4F0569}"/>
                </a:ext>
              </a:extLst>
            </p:cNvPr>
            <p:cNvSpPr/>
            <p:nvPr/>
          </p:nvSpPr>
          <p:spPr>
            <a:xfrm>
              <a:off x="2246757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6" name="bk object 393">
              <a:extLst>
                <a:ext uri="{FF2B5EF4-FFF2-40B4-BE49-F238E27FC236}">
                  <a16:creationId xmlns:a16="http://schemas.microsoft.com/office/drawing/2014/main" id="{D4993CB4-B9AA-4638-A10B-7844A655E92C}"/>
                </a:ext>
              </a:extLst>
            </p:cNvPr>
            <p:cNvSpPr/>
            <p:nvPr/>
          </p:nvSpPr>
          <p:spPr>
            <a:xfrm>
              <a:off x="2246757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7" name="bk object 394">
              <a:extLst>
                <a:ext uri="{FF2B5EF4-FFF2-40B4-BE49-F238E27FC236}">
                  <a16:creationId xmlns:a16="http://schemas.microsoft.com/office/drawing/2014/main" id="{522A7519-0E2C-41EE-8CC2-7F17917D7F63}"/>
                </a:ext>
              </a:extLst>
            </p:cNvPr>
            <p:cNvSpPr/>
            <p:nvPr/>
          </p:nvSpPr>
          <p:spPr>
            <a:xfrm>
              <a:off x="2246757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8" name="bk object 395">
              <a:extLst>
                <a:ext uri="{FF2B5EF4-FFF2-40B4-BE49-F238E27FC236}">
                  <a16:creationId xmlns:a16="http://schemas.microsoft.com/office/drawing/2014/main" id="{C8C74A8A-1F46-4A32-A84B-46C0E7D2E8E3}"/>
                </a:ext>
              </a:extLst>
            </p:cNvPr>
            <p:cNvSpPr/>
            <p:nvPr/>
          </p:nvSpPr>
          <p:spPr>
            <a:xfrm>
              <a:off x="2246757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9" name="bk object 396">
              <a:extLst>
                <a:ext uri="{FF2B5EF4-FFF2-40B4-BE49-F238E27FC236}">
                  <a16:creationId xmlns:a16="http://schemas.microsoft.com/office/drawing/2014/main" id="{ADB22F01-1B60-4F9A-B738-3D41DDF3F695}"/>
                </a:ext>
              </a:extLst>
            </p:cNvPr>
            <p:cNvSpPr/>
            <p:nvPr/>
          </p:nvSpPr>
          <p:spPr>
            <a:xfrm>
              <a:off x="2246757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0" name="bk object 397">
              <a:extLst>
                <a:ext uri="{FF2B5EF4-FFF2-40B4-BE49-F238E27FC236}">
                  <a16:creationId xmlns:a16="http://schemas.microsoft.com/office/drawing/2014/main" id="{BE81E8D0-9DD3-4B64-B723-EE3F213F2572}"/>
                </a:ext>
              </a:extLst>
            </p:cNvPr>
            <p:cNvSpPr/>
            <p:nvPr/>
          </p:nvSpPr>
          <p:spPr>
            <a:xfrm>
              <a:off x="2246757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1" name="bk object 398">
              <a:extLst>
                <a:ext uri="{FF2B5EF4-FFF2-40B4-BE49-F238E27FC236}">
                  <a16:creationId xmlns:a16="http://schemas.microsoft.com/office/drawing/2014/main" id="{B1EF55E4-B84D-4142-BB9B-8DC81E11CCE9}"/>
                </a:ext>
              </a:extLst>
            </p:cNvPr>
            <p:cNvSpPr/>
            <p:nvPr/>
          </p:nvSpPr>
          <p:spPr>
            <a:xfrm>
              <a:off x="2246757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2" name="bk object 399">
              <a:extLst>
                <a:ext uri="{FF2B5EF4-FFF2-40B4-BE49-F238E27FC236}">
                  <a16:creationId xmlns:a16="http://schemas.microsoft.com/office/drawing/2014/main" id="{CEEA5766-5089-4322-9C5B-3A301733950D}"/>
                </a:ext>
              </a:extLst>
            </p:cNvPr>
            <p:cNvSpPr/>
            <p:nvPr/>
          </p:nvSpPr>
          <p:spPr>
            <a:xfrm>
              <a:off x="2246757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3" name="bk object 400">
              <a:extLst>
                <a:ext uri="{FF2B5EF4-FFF2-40B4-BE49-F238E27FC236}">
                  <a16:creationId xmlns:a16="http://schemas.microsoft.com/office/drawing/2014/main" id="{B6CD94BB-33A4-4B7E-84B6-82FF0E1DFEB1}"/>
                </a:ext>
              </a:extLst>
            </p:cNvPr>
            <p:cNvSpPr/>
            <p:nvPr/>
          </p:nvSpPr>
          <p:spPr>
            <a:xfrm>
              <a:off x="2246757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4" name="bk object 401">
              <a:extLst>
                <a:ext uri="{FF2B5EF4-FFF2-40B4-BE49-F238E27FC236}">
                  <a16:creationId xmlns:a16="http://schemas.microsoft.com/office/drawing/2014/main" id="{A32FC834-644B-4E32-9D72-A0F6E56A08EA}"/>
                </a:ext>
              </a:extLst>
            </p:cNvPr>
            <p:cNvSpPr/>
            <p:nvPr/>
          </p:nvSpPr>
          <p:spPr>
            <a:xfrm>
              <a:off x="2246757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BE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5" name="bk object 402">
              <a:extLst>
                <a:ext uri="{FF2B5EF4-FFF2-40B4-BE49-F238E27FC236}">
                  <a16:creationId xmlns:a16="http://schemas.microsoft.com/office/drawing/2014/main" id="{30CBCCC7-7824-4467-AC5B-711F0D43C074}"/>
                </a:ext>
              </a:extLst>
            </p:cNvPr>
            <p:cNvSpPr/>
            <p:nvPr/>
          </p:nvSpPr>
          <p:spPr>
            <a:xfrm>
              <a:off x="2380107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6" name="bk object 403">
              <a:extLst>
                <a:ext uri="{FF2B5EF4-FFF2-40B4-BE49-F238E27FC236}">
                  <a16:creationId xmlns:a16="http://schemas.microsoft.com/office/drawing/2014/main" id="{9940FC36-A738-40D7-94DD-8EA1C7CDF25D}"/>
                </a:ext>
              </a:extLst>
            </p:cNvPr>
            <p:cNvSpPr/>
            <p:nvPr/>
          </p:nvSpPr>
          <p:spPr>
            <a:xfrm>
              <a:off x="2380107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7" name="bk object 404">
              <a:extLst>
                <a:ext uri="{FF2B5EF4-FFF2-40B4-BE49-F238E27FC236}">
                  <a16:creationId xmlns:a16="http://schemas.microsoft.com/office/drawing/2014/main" id="{B4B28FFC-2727-4ACF-A678-81FEFDFC95A1}"/>
                </a:ext>
              </a:extLst>
            </p:cNvPr>
            <p:cNvSpPr/>
            <p:nvPr/>
          </p:nvSpPr>
          <p:spPr>
            <a:xfrm>
              <a:off x="2380107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8" name="bk object 405">
              <a:extLst>
                <a:ext uri="{FF2B5EF4-FFF2-40B4-BE49-F238E27FC236}">
                  <a16:creationId xmlns:a16="http://schemas.microsoft.com/office/drawing/2014/main" id="{25B5309C-5348-46CF-A8AC-546DF5D290B2}"/>
                </a:ext>
              </a:extLst>
            </p:cNvPr>
            <p:cNvSpPr/>
            <p:nvPr/>
          </p:nvSpPr>
          <p:spPr>
            <a:xfrm>
              <a:off x="2380107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9" name="bk object 406">
              <a:extLst>
                <a:ext uri="{FF2B5EF4-FFF2-40B4-BE49-F238E27FC236}">
                  <a16:creationId xmlns:a16="http://schemas.microsoft.com/office/drawing/2014/main" id="{AFACB109-1EFB-4057-A99E-12511D3F81B9}"/>
                </a:ext>
              </a:extLst>
            </p:cNvPr>
            <p:cNvSpPr/>
            <p:nvPr/>
          </p:nvSpPr>
          <p:spPr>
            <a:xfrm>
              <a:off x="2380107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0" name="bk object 407">
              <a:extLst>
                <a:ext uri="{FF2B5EF4-FFF2-40B4-BE49-F238E27FC236}">
                  <a16:creationId xmlns:a16="http://schemas.microsoft.com/office/drawing/2014/main" id="{C5A18F82-64E9-45E5-9F4A-8BEF9AC98C20}"/>
                </a:ext>
              </a:extLst>
            </p:cNvPr>
            <p:cNvSpPr/>
            <p:nvPr/>
          </p:nvSpPr>
          <p:spPr>
            <a:xfrm>
              <a:off x="2380107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1" name="bk object 408">
              <a:extLst>
                <a:ext uri="{FF2B5EF4-FFF2-40B4-BE49-F238E27FC236}">
                  <a16:creationId xmlns:a16="http://schemas.microsoft.com/office/drawing/2014/main" id="{A89407B5-76F1-40DF-9B0B-31C712B17594}"/>
                </a:ext>
              </a:extLst>
            </p:cNvPr>
            <p:cNvSpPr/>
            <p:nvPr/>
          </p:nvSpPr>
          <p:spPr>
            <a:xfrm>
              <a:off x="2380107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2" name="bk object 409">
              <a:extLst>
                <a:ext uri="{FF2B5EF4-FFF2-40B4-BE49-F238E27FC236}">
                  <a16:creationId xmlns:a16="http://schemas.microsoft.com/office/drawing/2014/main" id="{9EE57F87-58D2-48AE-9829-6E76DB7AD2A8}"/>
                </a:ext>
              </a:extLst>
            </p:cNvPr>
            <p:cNvSpPr/>
            <p:nvPr/>
          </p:nvSpPr>
          <p:spPr>
            <a:xfrm>
              <a:off x="2380107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3" name="bk object 410">
              <a:extLst>
                <a:ext uri="{FF2B5EF4-FFF2-40B4-BE49-F238E27FC236}">
                  <a16:creationId xmlns:a16="http://schemas.microsoft.com/office/drawing/2014/main" id="{092D8BEC-B85F-46D0-83E2-D8E078AB3864}"/>
                </a:ext>
              </a:extLst>
            </p:cNvPr>
            <p:cNvSpPr/>
            <p:nvPr/>
          </p:nvSpPr>
          <p:spPr>
            <a:xfrm>
              <a:off x="2380107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4" name="bk object 411">
              <a:extLst>
                <a:ext uri="{FF2B5EF4-FFF2-40B4-BE49-F238E27FC236}">
                  <a16:creationId xmlns:a16="http://schemas.microsoft.com/office/drawing/2014/main" id="{5BDB5BB0-6443-41E2-B555-62EE65280DA1}"/>
                </a:ext>
              </a:extLst>
            </p:cNvPr>
            <p:cNvSpPr/>
            <p:nvPr/>
          </p:nvSpPr>
          <p:spPr>
            <a:xfrm>
              <a:off x="2380107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5" name="bk object 412">
              <a:extLst>
                <a:ext uri="{FF2B5EF4-FFF2-40B4-BE49-F238E27FC236}">
                  <a16:creationId xmlns:a16="http://schemas.microsoft.com/office/drawing/2014/main" id="{ED11A0A3-8D49-4FCF-A58D-B0B8DED3A002}"/>
                </a:ext>
              </a:extLst>
            </p:cNvPr>
            <p:cNvSpPr/>
            <p:nvPr/>
          </p:nvSpPr>
          <p:spPr>
            <a:xfrm>
              <a:off x="2380107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6" name="bk object 413">
              <a:extLst>
                <a:ext uri="{FF2B5EF4-FFF2-40B4-BE49-F238E27FC236}">
                  <a16:creationId xmlns:a16="http://schemas.microsoft.com/office/drawing/2014/main" id="{E8B3C5A5-0302-4CD3-9F9C-3A269CB81D50}"/>
                </a:ext>
              </a:extLst>
            </p:cNvPr>
            <p:cNvSpPr/>
            <p:nvPr/>
          </p:nvSpPr>
          <p:spPr>
            <a:xfrm>
              <a:off x="2380107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7" name="bk object 414">
              <a:extLst>
                <a:ext uri="{FF2B5EF4-FFF2-40B4-BE49-F238E27FC236}">
                  <a16:creationId xmlns:a16="http://schemas.microsoft.com/office/drawing/2014/main" id="{369256FE-3E4B-49B1-89FF-3A1DAC1ACC0C}"/>
                </a:ext>
              </a:extLst>
            </p:cNvPr>
            <p:cNvSpPr/>
            <p:nvPr/>
          </p:nvSpPr>
          <p:spPr>
            <a:xfrm>
              <a:off x="2380107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8" name="bk object 415">
              <a:extLst>
                <a:ext uri="{FF2B5EF4-FFF2-40B4-BE49-F238E27FC236}">
                  <a16:creationId xmlns:a16="http://schemas.microsoft.com/office/drawing/2014/main" id="{75E25413-A03C-4696-84E1-2C3EB10D8E3D}"/>
                </a:ext>
              </a:extLst>
            </p:cNvPr>
            <p:cNvSpPr/>
            <p:nvPr/>
          </p:nvSpPr>
          <p:spPr>
            <a:xfrm>
              <a:off x="2380107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9" name="bk object 416">
              <a:extLst>
                <a:ext uri="{FF2B5EF4-FFF2-40B4-BE49-F238E27FC236}">
                  <a16:creationId xmlns:a16="http://schemas.microsoft.com/office/drawing/2014/main" id="{9595713A-5042-4262-91E8-0AD110F68AC3}"/>
                </a:ext>
              </a:extLst>
            </p:cNvPr>
            <p:cNvSpPr/>
            <p:nvPr/>
          </p:nvSpPr>
          <p:spPr>
            <a:xfrm>
              <a:off x="2380107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0" name="bk object 417">
              <a:extLst>
                <a:ext uri="{FF2B5EF4-FFF2-40B4-BE49-F238E27FC236}">
                  <a16:creationId xmlns:a16="http://schemas.microsoft.com/office/drawing/2014/main" id="{87B08ECD-7141-4938-9BE6-E2DCE254123B}"/>
                </a:ext>
              </a:extLst>
            </p:cNvPr>
            <p:cNvSpPr/>
            <p:nvPr/>
          </p:nvSpPr>
          <p:spPr>
            <a:xfrm>
              <a:off x="2380107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1" name="bk object 418">
              <a:extLst>
                <a:ext uri="{FF2B5EF4-FFF2-40B4-BE49-F238E27FC236}">
                  <a16:creationId xmlns:a16="http://schemas.microsoft.com/office/drawing/2014/main" id="{8F6C4F0A-3268-4507-AE39-AE98E8F87502}"/>
                </a:ext>
              </a:extLst>
            </p:cNvPr>
            <p:cNvSpPr/>
            <p:nvPr/>
          </p:nvSpPr>
          <p:spPr>
            <a:xfrm>
              <a:off x="2380107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2" name="bk object 419">
              <a:extLst>
                <a:ext uri="{FF2B5EF4-FFF2-40B4-BE49-F238E27FC236}">
                  <a16:creationId xmlns:a16="http://schemas.microsoft.com/office/drawing/2014/main" id="{78A90F47-3D58-4CE6-8F6A-E080D31D25B1}"/>
                </a:ext>
              </a:extLst>
            </p:cNvPr>
            <p:cNvSpPr/>
            <p:nvPr/>
          </p:nvSpPr>
          <p:spPr>
            <a:xfrm>
              <a:off x="2380107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3" name="bk object 420">
              <a:extLst>
                <a:ext uri="{FF2B5EF4-FFF2-40B4-BE49-F238E27FC236}">
                  <a16:creationId xmlns:a16="http://schemas.microsoft.com/office/drawing/2014/main" id="{0A3FE015-4F6C-4111-ABEF-299A7C9F20A0}"/>
                </a:ext>
              </a:extLst>
            </p:cNvPr>
            <p:cNvSpPr/>
            <p:nvPr/>
          </p:nvSpPr>
          <p:spPr>
            <a:xfrm>
              <a:off x="2380107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4" name="bk object 421">
              <a:extLst>
                <a:ext uri="{FF2B5EF4-FFF2-40B4-BE49-F238E27FC236}">
                  <a16:creationId xmlns:a16="http://schemas.microsoft.com/office/drawing/2014/main" id="{765AC9AB-5F57-47A5-944F-D31B47B8E6C2}"/>
                </a:ext>
              </a:extLst>
            </p:cNvPr>
            <p:cNvSpPr/>
            <p:nvPr/>
          </p:nvSpPr>
          <p:spPr>
            <a:xfrm>
              <a:off x="2380107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5" name="bk object 422">
              <a:extLst>
                <a:ext uri="{FF2B5EF4-FFF2-40B4-BE49-F238E27FC236}">
                  <a16:creationId xmlns:a16="http://schemas.microsoft.com/office/drawing/2014/main" id="{3FB480B7-4112-446E-A74C-E1DF0272A3C5}"/>
                </a:ext>
              </a:extLst>
            </p:cNvPr>
            <p:cNvSpPr/>
            <p:nvPr/>
          </p:nvSpPr>
          <p:spPr>
            <a:xfrm>
              <a:off x="2380107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6" name="bk object 423">
              <a:extLst>
                <a:ext uri="{FF2B5EF4-FFF2-40B4-BE49-F238E27FC236}">
                  <a16:creationId xmlns:a16="http://schemas.microsoft.com/office/drawing/2014/main" id="{1C7EB394-B3BC-4C26-9869-B1D938DF8659}"/>
                </a:ext>
              </a:extLst>
            </p:cNvPr>
            <p:cNvSpPr/>
            <p:nvPr/>
          </p:nvSpPr>
          <p:spPr>
            <a:xfrm>
              <a:off x="2380107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7" name="bk object 424">
              <a:extLst>
                <a:ext uri="{FF2B5EF4-FFF2-40B4-BE49-F238E27FC236}">
                  <a16:creationId xmlns:a16="http://schemas.microsoft.com/office/drawing/2014/main" id="{CB4E6190-66CA-496A-B556-2AB9D5B76649}"/>
                </a:ext>
              </a:extLst>
            </p:cNvPr>
            <p:cNvSpPr/>
            <p:nvPr/>
          </p:nvSpPr>
          <p:spPr>
            <a:xfrm>
              <a:off x="2380107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8" name="bk object 425">
              <a:extLst>
                <a:ext uri="{FF2B5EF4-FFF2-40B4-BE49-F238E27FC236}">
                  <a16:creationId xmlns:a16="http://schemas.microsoft.com/office/drawing/2014/main" id="{18E3DA5E-2262-4FBE-801F-134BD11B915C}"/>
                </a:ext>
              </a:extLst>
            </p:cNvPr>
            <p:cNvSpPr/>
            <p:nvPr/>
          </p:nvSpPr>
          <p:spPr>
            <a:xfrm>
              <a:off x="2380107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9" name="bk object 426">
              <a:extLst>
                <a:ext uri="{FF2B5EF4-FFF2-40B4-BE49-F238E27FC236}">
                  <a16:creationId xmlns:a16="http://schemas.microsoft.com/office/drawing/2014/main" id="{3737F2B6-0270-49C5-AC37-7AAC0F8B9DD0}"/>
                </a:ext>
              </a:extLst>
            </p:cNvPr>
            <p:cNvSpPr/>
            <p:nvPr/>
          </p:nvSpPr>
          <p:spPr>
            <a:xfrm>
              <a:off x="2380107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0" name="bk object 427">
              <a:extLst>
                <a:ext uri="{FF2B5EF4-FFF2-40B4-BE49-F238E27FC236}">
                  <a16:creationId xmlns:a16="http://schemas.microsoft.com/office/drawing/2014/main" id="{5209EBB0-2295-4E47-B6A1-A8A8692AA3A1}"/>
                </a:ext>
              </a:extLst>
            </p:cNvPr>
            <p:cNvSpPr/>
            <p:nvPr/>
          </p:nvSpPr>
          <p:spPr>
            <a:xfrm>
              <a:off x="2380107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1" name="bk object 428">
              <a:extLst>
                <a:ext uri="{FF2B5EF4-FFF2-40B4-BE49-F238E27FC236}">
                  <a16:creationId xmlns:a16="http://schemas.microsoft.com/office/drawing/2014/main" id="{DD1ADDA2-7450-4110-B575-52B140C29237}"/>
                </a:ext>
              </a:extLst>
            </p:cNvPr>
            <p:cNvSpPr/>
            <p:nvPr/>
          </p:nvSpPr>
          <p:spPr>
            <a:xfrm>
              <a:off x="2380107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2" name="bk object 429">
              <a:extLst>
                <a:ext uri="{FF2B5EF4-FFF2-40B4-BE49-F238E27FC236}">
                  <a16:creationId xmlns:a16="http://schemas.microsoft.com/office/drawing/2014/main" id="{EBC8B4BF-F039-441A-81A5-36D57F18225E}"/>
                </a:ext>
              </a:extLst>
            </p:cNvPr>
            <p:cNvSpPr/>
            <p:nvPr/>
          </p:nvSpPr>
          <p:spPr>
            <a:xfrm>
              <a:off x="2380107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3" name="bk object 430">
              <a:extLst>
                <a:ext uri="{FF2B5EF4-FFF2-40B4-BE49-F238E27FC236}">
                  <a16:creationId xmlns:a16="http://schemas.microsoft.com/office/drawing/2014/main" id="{11309289-500E-439C-BBC5-D384421EDDB9}"/>
                </a:ext>
              </a:extLst>
            </p:cNvPr>
            <p:cNvSpPr/>
            <p:nvPr/>
          </p:nvSpPr>
          <p:spPr>
            <a:xfrm>
              <a:off x="2380107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4" name="bk object 431">
              <a:extLst>
                <a:ext uri="{FF2B5EF4-FFF2-40B4-BE49-F238E27FC236}">
                  <a16:creationId xmlns:a16="http://schemas.microsoft.com/office/drawing/2014/main" id="{DCE010BC-3005-40BF-B728-462C2B5C3820}"/>
                </a:ext>
              </a:extLst>
            </p:cNvPr>
            <p:cNvSpPr/>
            <p:nvPr/>
          </p:nvSpPr>
          <p:spPr>
            <a:xfrm>
              <a:off x="2380107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5" name="bk object 432">
              <a:extLst>
                <a:ext uri="{FF2B5EF4-FFF2-40B4-BE49-F238E27FC236}">
                  <a16:creationId xmlns:a16="http://schemas.microsoft.com/office/drawing/2014/main" id="{C3658ADD-6048-427B-BBF9-53DB9BB4633C}"/>
                </a:ext>
              </a:extLst>
            </p:cNvPr>
            <p:cNvSpPr/>
            <p:nvPr/>
          </p:nvSpPr>
          <p:spPr>
            <a:xfrm>
              <a:off x="2380107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6" name="bk object 433">
              <a:extLst>
                <a:ext uri="{FF2B5EF4-FFF2-40B4-BE49-F238E27FC236}">
                  <a16:creationId xmlns:a16="http://schemas.microsoft.com/office/drawing/2014/main" id="{CC044AD4-CBB5-4D2E-8BDC-6AA09D0B03C3}"/>
                </a:ext>
              </a:extLst>
            </p:cNvPr>
            <p:cNvSpPr/>
            <p:nvPr/>
          </p:nvSpPr>
          <p:spPr>
            <a:xfrm>
              <a:off x="2380107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7" name="bk object 434">
              <a:extLst>
                <a:ext uri="{FF2B5EF4-FFF2-40B4-BE49-F238E27FC236}">
                  <a16:creationId xmlns:a16="http://schemas.microsoft.com/office/drawing/2014/main" id="{AB6C696B-8CCB-45B3-9350-F8746D913B25}"/>
                </a:ext>
              </a:extLst>
            </p:cNvPr>
            <p:cNvSpPr/>
            <p:nvPr/>
          </p:nvSpPr>
          <p:spPr>
            <a:xfrm>
              <a:off x="2380107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8" name="bk object 435">
              <a:extLst>
                <a:ext uri="{FF2B5EF4-FFF2-40B4-BE49-F238E27FC236}">
                  <a16:creationId xmlns:a16="http://schemas.microsoft.com/office/drawing/2014/main" id="{0D739D17-B0EA-4664-AE4A-7961C9CCC42F}"/>
                </a:ext>
              </a:extLst>
            </p:cNvPr>
            <p:cNvSpPr/>
            <p:nvPr/>
          </p:nvSpPr>
          <p:spPr>
            <a:xfrm>
              <a:off x="2380107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9" name="bk object 436">
              <a:extLst>
                <a:ext uri="{FF2B5EF4-FFF2-40B4-BE49-F238E27FC236}">
                  <a16:creationId xmlns:a16="http://schemas.microsoft.com/office/drawing/2014/main" id="{85EC6F52-6D0C-4351-9A19-2C932B9E4FF0}"/>
                </a:ext>
              </a:extLst>
            </p:cNvPr>
            <p:cNvSpPr/>
            <p:nvPr/>
          </p:nvSpPr>
          <p:spPr>
            <a:xfrm>
              <a:off x="2380107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0" name="bk object 437">
              <a:extLst>
                <a:ext uri="{FF2B5EF4-FFF2-40B4-BE49-F238E27FC236}">
                  <a16:creationId xmlns:a16="http://schemas.microsoft.com/office/drawing/2014/main" id="{BF044366-F327-4A5F-9A07-670BF2829F97}"/>
                </a:ext>
              </a:extLst>
            </p:cNvPr>
            <p:cNvSpPr/>
            <p:nvPr/>
          </p:nvSpPr>
          <p:spPr>
            <a:xfrm>
              <a:off x="2513329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1" name="bk object 438">
              <a:extLst>
                <a:ext uri="{FF2B5EF4-FFF2-40B4-BE49-F238E27FC236}">
                  <a16:creationId xmlns:a16="http://schemas.microsoft.com/office/drawing/2014/main" id="{90DB8B7C-0C84-4B75-9A05-4E46AE6B7BEF}"/>
                </a:ext>
              </a:extLst>
            </p:cNvPr>
            <p:cNvSpPr/>
            <p:nvPr/>
          </p:nvSpPr>
          <p:spPr>
            <a:xfrm>
              <a:off x="2513329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2" name="bk object 439">
              <a:extLst>
                <a:ext uri="{FF2B5EF4-FFF2-40B4-BE49-F238E27FC236}">
                  <a16:creationId xmlns:a16="http://schemas.microsoft.com/office/drawing/2014/main" id="{0EEEF770-00DE-43A4-87DA-CD6C1FEE74FC}"/>
                </a:ext>
              </a:extLst>
            </p:cNvPr>
            <p:cNvSpPr/>
            <p:nvPr/>
          </p:nvSpPr>
          <p:spPr>
            <a:xfrm>
              <a:off x="2513329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3" name="bk object 440">
              <a:extLst>
                <a:ext uri="{FF2B5EF4-FFF2-40B4-BE49-F238E27FC236}">
                  <a16:creationId xmlns:a16="http://schemas.microsoft.com/office/drawing/2014/main" id="{3D3C01BB-A30E-4059-85ED-30F8BC773CA0}"/>
                </a:ext>
              </a:extLst>
            </p:cNvPr>
            <p:cNvSpPr/>
            <p:nvPr/>
          </p:nvSpPr>
          <p:spPr>
            <a:xfrm>
              <a:off x="2513329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4" name="bk object 441">
              <a:extLst>
                <a:ext uri="{FF2B5EF4-FFF2-40B4-BE49-F238E27FC236}">
                  <a16:creationId xmlns:a16="http://schemas.microsoft.com/office/drawing/2014/main" id="{93318815-FCCC-4E2B-88B6-8CDAA88F8F1E}"/>
                </a:ext>
              </a:extLst>
            </p:cNvPr>
            <p:cNvSpPr/>
            <p:nvPr/>
          </p:nvSpPr>
          <p:spPr>
            <a:xfrm>
              <a:off x="2513329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8D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5" name="bk object 442">
              <a:extLst>
                <a:ext uri="{FF2B5EF4-FFF2-40B4-BE49-F238E27FC236}">
                  <a16:creationId xmlns:a16="http://schemas.microsoft.com/office/drawing/2014/main" id="{5973D6D6-79F2-4FAB-A745-AE67ED8C90A6}"/>
                </a:ext>
              </a:extLst>
            </p:cNvPr>
            <p:cNvSpPr/>
            <p:nvPr/>
          </p:nvSpPr>
          <p:spPr>
            <a:xfrm>
              <a:off x="2513329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6" name="bk object 443">
              <a:extLst>
                <a:ext uri="{FF2B5EF4-FFF2-40B4-BE49-F238E27FC236}">
                  <a16:creationId xmlns:a16="http://schemas.microsoft.com/office/drawing/2014/main" id="{E4C40C9B-F1EA-4987-B5D2-E6C004AA17DD}"/>
                </a:ext>
              </a:extLst>
            </p:cNvPr>
            <p:cNvSpPr/>
            <p:nvPr/>
          </p:nvSpPr>
          <p:spPr>
            <a:xfrm>
              <a:off x="2513329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7" name="bk object 444">
              <a:extLst>
                <a:ext uri="{FF2B5EF4-FFF2-40B4-BE49-F238E27FC236}">
                  <a16:creationId xmlns:a16="http://schemas.microsoft.com/office/drawing/2014/main" id="{CE7FF6C7-6783-4B86-93FF-07625A045401}"/>
                </a:ext>
              </a:extLst>
            </p:cNvPr>
            <p:cNvSpPr/>
            <p:nvPr/>
          </p:nvSpPr>
          <p:spPr>
            <a:xfrm>
              <a:off x="2513329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8" name="bk object 445">
              <a:extLst>
                <a:ext uri="{FF2B5EF4-FFF2-40B4-BE49-F238E27FC236}">
                  <a16:creationId xmlns:a16="http://schemas.microsoft.com/office/drawing/2014/main" id="{C06C2EE9-433E-43A1-9914-43870D645B5B}"/>
                </a:ext>
              </a:extLst>
            </p:cNvPr>
            <p:cNvSpPr/>
            <p:nvPr/>
          </p:nvSpPr>
          <p:spPr>
            <a:xfrm>
              <a:off x="2513329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9" name="bk object 446">
              <a:extLst>
                <a:ext uri="{FF2B5EF4-FFF2-40B4-BE49-F238E27FC236}">
                  <a16:creationId xmlns:a16="http://schemas.microsoft.com/office/drawing/2014/main" id="{61189ED3-3FF8-4C22-9A99-B48FEA8E4E08}"/>
                </a:ext>
              </a:extLst>
            </p:cNvPr>
            <p:cNvSpPr/>
            <p:nvPr/>
          </p:nvSpPr>
          <p:spPr>
            <a:xfrm>
              <a:off x="2513329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0" name="bk object 447">
              <a:extLst>
                <a:ext uri="{FF2B5EF4-FFF2-40B4-BE49-F238E27FC236}">
                  <a16:creationId xmlns:a16="http://schemas.microsoft.com/office/drawing/2014/main" id="{D3A2C486-901E-4564-ABB2-3BDC78FD54FF}"/>
                </a:ext>
              </a:extLst>
            </p:cNvPr>
            <p:cNvSpPr/>
            <p:nvPr/>
          </p:nvSpPr>
          <p:spPr>
            <a:xfrm>
              <a:off x="2513329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1" name="bk object 448">
              <a:extLst>
                <a:ext uri="{FF2B5EF4-FFF2-40B4-BE49-F238E27FC236}">
                  <a16:creationId xmlns:a16="http://schemas.microsoft.com/office/drawing/2014/main" id="{29AD2B35-2E37-40E2-BDFD-F2BF55F39207}"/>
                </a:ext>
              </a:extLst>
            </p:cNvPr>
            <p:cNvSpPr/>
            <p:nvPr/>
          </p:nvSpPr>
          <p:spPr>
            <a:xfrm>
              <a:off x="2513329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2" name="bk object 449">
              <a:extLst>
                <a:ext uri="{FF2B5EF4-FFF2-40B4-BE49-F238E27FC236}">
                  <a16:creationId xmlns:a16="http://schemas.microsoft.com/office/drawing/2014/main" id="{81ECA4DA-771D-4549-A1E2-F02CDF0BD303}"/>
                </a:ext>
              </a:extLst>
            </p:cNvPr>
            <p:cNvSpPr/>
            <p:nvPr/>
          </p:nvSpPr>
          <p:spPr>
            <a:xfrm>
              <a:off x="2513329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3" name="bk object 450">
              <a:extLst>
                <a:ext uri="{FF2B5EF4-FFF2-40B4-BE49-F238E27FC236}">
                  <a16:creationId xmlns:a16="http://schemas.microsoft.com/office/drawing/2014/main" id="{4C764F85-4459-4682-BAB2-4472B00A69CE}"/>
                </a:ext>
              </a:extLst>
            </p:cNvPr>
            <p:cNvSpPr/>
            <p:nvPr/>
          </p:nvSpPr>
          <p:spPr>
            <a:xfrm>
              <a:off x="2513329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4" name="bk object 451">
              <a:extLst>
                <a:ext uri="{FF2B5EF4-FFF2-40B4-BE49-F238E27FC236}">
                  <a16:creationId xmlns:a16="http://schemas.microsoft.com/office/drawing/2014/main" id="{077703E8-F7AF-419A-899F-C9E4975ED083}"/>
                </a:ext>
              </a:extLst>
            </p:cNvPr>
            <p:cNvSpPr/>
            <p:nvPr/>
          </p:nvSpPr>
          <p:spPr>
            <a:xfrm>
              <a:off x="2513329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5" name="bk object 452">
              <a:extLst>
                <a:ext uri="{FF2B5EF4-FFF2-40B4-BE49-F238E27FC236}">
                  <a16:creationId xmlns:a16="http://schemas.microsoft.com/office/drawing/2014/main" id="{179FB438-CE6B-4F7C-AD86-DC1F79985792}"/>
                </a:ext>
              </a:extLst>
            </p:cNvPr>
            <p:cNvSpPr/>
            <p:nvPr/>
          </p:nvSpPr>
          <p:spPr>
            <a:xfrm>
              <a:off x="2513329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6" name="bk object 453">
              <a:extLst>
                <a:ext uri="{FF2B5EF4-FFF2-40B4-BE49-F238E27FC236}">
                  <a16:creationId xmlns:a16="http://schemas.microsoft.com/office/drawing/2014/main" id="{B6146EFB-806B-4D72-91A9-761092E2CE1C}"/>
                </a:ext>
              </a:extLst>
            </p:cNvPr>
            <p:cNvSpPr/>
            <p:nvPr/>
          </p:nvSpPr>
          <p:spPr>
            <a:xfrm>
              <a:off x="2513329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7" name="bk object 454">
              <a:extLst>
                <a:ext uri="{FF2B5EF4-FFF2-40B4-BE49-F238E27FC236}">
                  <a16:creationId xmlns:a16="http://schemas.microsoft.com/office/drawing/2014/main" id="{BDEC6490-6403-4EC9-866D-19A4F97EA3BB}"/>
                </a:ext>
              </a:extLst>
            </p:cNvPr>
            <p:cNvSpPr/>
            <p:nvPr/>
          </p:nvSpPr>
          <p:spPr>
            <a:xfrm>
              <a:off x="2513329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8" name="bk object 455">
              <a:extLst>
                <a:ext uri="{FF2B5EF4-FFF2-40B4-BE49-F238E27FC236}">
                  <a16:creationId xmlns:a16="http://schemas.microsoft.com/office/drawing/2014/main" id="{C3C380C0-AFB4-4DDF-9DBD-A29EE55AD7FB}"/>
                </a:ext>
              </a:extLst>
            </p:cNvPr>
            <p:cNvSpPr/>
            <p:nvPr/>
          </p:nvSpPr>
          <p:spPr>
            <a:xfrm>
              <a:off x="2513329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9" name="bk object 456">
              <a:extLst>
                <a:ext uri="{FF2B5EF4-FFF2-40B4-BE49-F238E27FC236}">
                  <a16:creationId xmlns:a16="http://schemas.microsoft.com/office/drawing/2014/main" id="{32838EC4-FB6A-463B-839C-D97045A4339B}"/>
                </a:ext>
              </a:extLst>
            </p:cNvPr>
            <p:cNvSpPr/>
            <p:nvPr/>
          </p:nvSpPr>
          <p:spPr>
            <a:xfrm>
              <a:off x="2513329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0" name="bk object 457">
              <a:extLst>
                <a:ext uri="{FF2B5EF4-FFF2-40B4-BE49-F238E27FC236}">
                  <a16:creationId xmlns:a16="http://schemas.microsoft.com/office/drawing/2014/main" id="{414A2610-80ED-4BCC-B209-FA38FB38B636}"/>
                </a:ext>
              </a:extLst>
            </p:cNvPr>
            <p:cNvSpPr/>
            <p:nvPr/>
          </p:nvSpPr>
          <p:spPr>
            <a:xfrm>
              <a:off x="2513329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1" name="bk object 458">
              <a:extLst>
                <a:ext uri="{FF2B5EF4-FFF2-40B4-BE49-F238E27FC236}">
                  <a16:creationId xmlns:a16="http://schemas.microsoft.com/office/drawing/2014/main" id="{A8687234-3B98-44BF-9DC2-C29E95CF1482}"/>
                </a:ext>
              </a:extLst>
            </p:cNvPr>
            <p:cNvSpPr/>
            <p:nvPr/>
          </p:nvSpPr>
          <p:spPr>
            <a:xfrm>
              <a:off x="2513329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2" name="bk object 459">
              <a:extLst>
                <a:ext uri="{FF2B5EF4-FFF2-40B4-BE49-F238E27FC236}">
                  <a16:creationId xmlns:a16="http://schemas.microsoft.com/office/drawing/2014/main" id="{F1D438EF-0728-42D2-804F-43D230F31DA3}"/>
                </a:ext>
              </a:extLst>
            </p:cNvPr>
            <p:cNvSpPr/>
            <p:nvPr/>
          </p:nvSpPr>
          <p:spPr>
            <a:xfrm>
              <a:off x="2513329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3" name="bk object 460">
              <a:extLst>
                <a:ext uri="{FF2B5EF4-FFF2-40B4-BE49-F238E27FC236}">
                  <a16:creationId xmlns:a16="http://schemas.microsoft.com/office/drawing/2014/main" id="{0026CEFA-6230-4102-9730-B942530DBE5C}"/>
                </a:ext>
              </a:extLst>
            </p:cNvPr>
            <p:cNvSpPr/>
            <p:nvPr/>
          </p:nvSpPr>
          <p:spPr>
            <a:xfrm>
              <a:off x="2513329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4" name="bk object 461">
              <a:extLst>
                <a:ext uri="{FF2B5EF4-FFF2-40B4-BE49-F238E27FC236}">
                  <a16:creationId xmlns:a16="http://schemas.microsoft.com/office/drawing/2014/main" id="{99AE6D63-0802-4D30-9963-07D5C2611DB0}"/>
                </a:ext>
              </a:extLst>
            </p:cNvPr>
            <p:cNvSpPr/>
            <p:nvPr/>
          </p:nvSpPr>
          <p:spPr>
            <a:xfrm>
              <a:off x="2513329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5" name="bk object 462">
              <a:extLst>
                <a:ext uri="{FF2B5EF4-FFF2-40B4-BE49-F238E27FC236}">
                  <a16:creationId xmlns:a16="http://schemas.microsoft.com/office/drawing/2014/main" id="{ADFE68D7-9063-4D6F-93DD-82E57A2B360F}"/>
                </a:ext>
              </a:extLst>
            </p:cNvPr>
            <p:cNvSpPr/>
            <p:nvPr/>
          </p:nvSpPr>
          <p:spPr>
            <a:xfrm>
              <a:off x="2513329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6" name="bk object 463">
              <a:extLst>
                <a:ext uri="{FF2B5EF4-FFF2-40B4-BE49-F238E27FC236}">
                  <a16:creationId xmlns:a16="http://schemas.microsoft.com/office/drawing/2014/main" id="{4ADAC6A2-4F88-4C59-8C6C-536273B8461D}"/>
                </a:ext>
              </a:extLst>
            </p:cNvPr>
            <p:cNvSpPr/>
            <p:nvPr/>
          </p:nvSpPr>
          <p:spPr>
            <a:xfrm>
              <a:off x="2513329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7" name="bk object 464">
              <a:extLst>
                <a:ext uri="{FF2B5EF4-FFF2-40B4-BE49-F238E27FC236}">
                  <a16:creationId xmlns:a16="http://schemas.microsoft.com/office/drawing/2014/main" id="{60A06C9A-962C-4F0E-BB1D-95D5ACE33FA9}"/>
                </a:ext>
              </a:extLst>
            </p:cNvPr>
            <p:cNvSpPr/>
            <p:nvPr/>
          </p:nvSpPr>
          <p:spPr>
            <a:xfrm>
              <a:off x="2513329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8" name="bk object 465">
              <a:extLst>
                <a:ext uri="{FF2B5EF4-FFF2-40B4-BE49-F238E27FC236}">
                  <a16:creationId xmlns:a16="http://schemas.microsoft.com/office/drawing/2014/main" id="{851B7D33-60BC-4284-B6CE-877A603975D5}"/>
                </a:ext>
              </a:extLst>
            </p:cNvPr>
            <p:cNvSpPr/>
            <p:nvPr/>
          </p:nvSpPr>
          <p:spPr>
            <a:xfrm>
              <a:off x="2513329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9" name="bk object 466">
              <a:extLst>
                <a:ext uri="{FF2B5EF4-FFF2-40B4-BE49-F238E27FC236}">
                  <a16:creationId xmlns:a16="http://schemas.microsoft.com/office/drawing/2014/main" id="{049CE863-8264-406B-8B7E-7A42AB133785}"/>
                </a:ext>
              </a:extLst>
            </p:cNvPr>
            <p:cNvSpPr/>
            <p:nvPr/>
          </p:nvSpPr>
          <p:spPr>
            <a:xfrm>
              <a:off x="2513329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0" name="bk object 467">
              <a:extLst>
                <a:ext uri="{FF2B5EF4-FFF2-40B4-BE49-F238E27FC236}">
                  <a16:creationId xmlns:a16="http://schemas.microsoft.com/office/drawing/2014/main" id="{1AB627AD-5BAB-4C41-A12C-E4A7A9BCB800}"/>
                </a:ext>
              </a:extLst>
            </p:cNvPr>
            <p:cNvSpPr/>
            <p:nvPr/>
          </p:nvSpPr>
          <p:spPr>
            <a:xfrm>
              <a:off x="2513329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1" name="bk object 468">
              <a:extLst>
                <a:ext uri="{FF2B5EF4-FFF2-40B4-BE49-F238E27FC236}">
                  <a16:creationId xmlns:a16="http://schemas.microsoft.com/office/drawing/2014/main" id="{6CEF376A-874F-4F8C-8A69-2066A0E6325C}"/>
                </a:ext>
              </a:extLst>
            </p:cNvPr>
            <p:cNvSpPr/>
            <p:nvPr/>
          </p:nvSpPr>
          <p:spPr>
            <a:xfrm>
              <a:off x="2513329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2" name="bk object 469">
              <a:extLst>
                <a:ext uri="{FF2B5EF4-FFF2-40B4-BE49-F238E27FC236}">
                  <a16:creationId xmlns:a16="http://schemas.microsoft.com/office/drawing/2014/main" id="{9F3AFE97-ED8E-4D3F-BBFC-D28F31137F07}"/>
                </a:ext>
              </a:extLst>
            </p:cNvPr>
            <p:cNvSpPr/>
            <p:nvPr/>
          </p:nvSpPr>
          <p:spPr>
            <a:xfrm>
              <a:off x="2513329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3" name="bk object 470">
              <a:extLst>
                <a:ext uri="{FF2B5EF4-FFF2-40B4-BE49-F238E27FC236}">
                  <a16:creationId xmlns:a16="http://schemas.microsoft.com/office/drawing/2014/main" id="{BCA0649A-A04A-4389-BD2D-BA9B4ADBAF62}"/>
                </a:ext>
              </a:extLst>
            </p:cNvPr>
            <p:cNvSpPr/>
            <p:nvPr/>
          </p:nvSpPr>
          <p:spPr>
            <a:xfrm>
              <a:off x="2513329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4" name="bk object 471">
              <a:extLst>
                <a:ext uri="{FF2B5EF4-FFF2-40B4-BE49-F238E27FC236}">
                  <a16:creationId xmlns:a16="http://schemas.microsoft.com/office/drawing/2014/main" id="{B0A386B6-9BA3-41B8-A9B5-691850069118}"/>
                </a:ext>
              </a:extLst>
            </p:cNvPr>
            <p:cNvSpPr/>
            <p:nvPr/>
          </p:nvSpPr>
          <p:spPr>
            <a:xfrm>
              <a:off x="2513329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5" name="bk object 472">
              <a:extLst>
                <a:ext uri="{FF2B5EF4-FFF2-40B4-BE49-F238E27FC236}">
                  <a16:creationId xmlns:a16="http://schemas.microsoft.com/office/drawing/2014/main" id="{98C0E5B1-8236-48C8-8DAF-1C33FF433DE0}"/>
                </a:ext>
              </a:extLst>
            </p:cNvPr>
            <p:cNvSpPr/>
            <p:nvPr/>
          </p:nvSpPr>
          <p:spPr>
            <a:xfrm>
              <a:off x="2646552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6" name="bk object 473">
              <a:extLst>
                <a:ext uri="{FF2B5EF4-FFF2-40B4-BE49-F238E27FC236}">
                  <a16:creationId xmlns:a16="http://schemas.microsoft.com/office/drawing/2014/main" id="{6AAB8F8A-4292-4978-B383-37639822D04D}"/>
                </a:ext>
              </a:extLst>
            </p:cNvPr>
            <p:cNvSpPr/>
            <p:nvPr/>
          </p:nvSpPr>
          <p:spPr>
            <a:xfrm>
              <a:off x="2646552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7" name="bk object 474">
              <a:extLst>
                <a:ext uri="{FF2B5EF4-FFF2-40B4-BE49-F238E27FC236}">
                  <a16:creationId xmlns:a16="http://schemas.microsoft.com/office/drawing/2014/main" id="{691ED6CB-4974-47C2-BF7A-B8DE2B068FAA}"/>
                </a:ext>
              </a:extLst>
            </p:cNvPr>
            <p:cNvSpPr/>
            <p:nvPr/>
          </p:nvSpPr>
          <p:spPr>
            <a:xfrm>
              <a:off x="2646552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8" name="bk object 475">
              <a:extLst>
                <a:ext uri="{FF2B5EF4-FFF2-40B4-BE49-F238E27FC236}">
                  <a16:creationId xmlns:a16="http://schemas.microsoft.com/office/drawing/2014/main" id="{0B7A969E-8333-439B-AC4E-6220588FB4D2}"/>
                </a:ext>
              </a:extLst>
            </p:cNvPr>
            <p:cNvSpPr/>
            <p:nvPr/>
          </p:nvSpPr>
          <p:spPr>
            <a:xfrm>
              <a:off x="2646552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9" name="bk object 476">
              <a:extLst>
                <a:ext uri="{FF2B5EF4-FFF2-40B4-BE49-F238E27FC236}">
                  <a16:creationId xmlns:a16="http://schemas.microsoft.com/office/drawing/2014/main" id="{C691DF68-3DDE-43EF-987F-6D7444CF3559}"/>
                </a:ext>
              </a:extLst>
            </p:cNvPr>
            <p:cNvSpPr/>
            <p:nvPr/>
          </p:nvSpPr>
          <p:spPr>
            <a:xfrm>
              <a:off x="2646552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0" name="bk object 477">
              <a:extLst>
                <a:ext uri="{FF2B5EF4-FFF2-40B4-BE49-F238E27FC236}">
                  <a16:creationId xmlns:a16="http://schemas.microsoft.com/office/drawing/2014/main" id="{F253497F-48D4-4660-96EA-6B14D71E27F3}"/>
                </a:ext>
              </a:extLst>
            </p:cNvPr>
            <p:cNvSpPr/>
            <p:nvPr/>
          </p:nvSpPr>
          <p:spPr>
            <a:xfrm>
              <a:off x="2646552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1" name="bk object 478">
              <a:extLst>
                <a:ext uri="{FF2B5EF4-FFF2-40B4-BE49-F238E27FC236}">
                  <a16:creationId xmlns:a16="http://schemas.microsoft.com/office/drawing/2014/main" id="{65E10B84-A1CE-4BA8-813F-392B36FD0CFB}"/>
                </a:ext>
              </a:extLst>
            </p:cNvPr>
            <p:cNvSpPr/>
            <p:nvPr/>
          </p:nvSpPr>
          <p:spPr>
            <a:xfrm>
              <a:off x="2646552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A20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2" name="bk object 479">
              <a:extLst>
                <a:ext uri="{FF2B5EF4-FFF2-40B4-BE49-F238E27FC236}">
                  <a16:creationId xmlns:a16="http://schemas.microsoft.com/office/drawing/2014/main" id="{79674846-E71A-42C2-A899-1E0EE53920F9}"/>
                </a:ext>
              </a:extLst>
            </p:cNvPr>
            <p:cNvSpPr/>
            <p:nvPr/>
          </p:nvSpPr>
          <p:spPr>
            <a:xfrm>
              <a:off x="2646552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3" name="bk object 480">
              <a:extLst>
                <a:ext uri="{FF2B5EF4-FFF2-40B4-BE49-F238E27FC236}">
                  <a16:creationId xmlns:a16="http://schemas.microsoft.com/office/drawing/2014/main" id="{924F5011-9ADF-4E2C-8A86-A01F3D6290CE}"/>
                </a:ext>
              </a:extLst>
            </p:cNvPr>
            <p:cNvSpPr/>
            <p:nvPr/>
          </p:nvSpPr>
          <p:spPr>
            <a:xfrm>
              <a:off x="2646552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4" name="bk object 481">
              <a:extLst>
                <a:ext uri="{FF2B5EF4-FFF2-40B4-BE49-F238E27FC236}">
                  <a16:creationId xmlns:a16="http://schemas.microsoft.com/office/drawing/2014/main" id="{FB5921AA-D25F-47F0-A3C6-27E32745E7FB}"/>
                </a:ext>
              </a:extLst>
            </p:cNvPr>
            <p:cNvSpPr/>
            <p:nvPr/>
          </p:nvSpPr>
          <p:spPr>
            <a:xfrm>
              <a:off x="2646552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5" name="bk object 482">
              <a:extLst>
                <a:ext uri="{FF2B5EF4-FFF2-40B4-BE49-F238E27FC236}">
                  <a16:creationId xmlns:a16="http://schemas.microsoft.com/office/drawing/2014/main" id="{F3444293-F710-4C69-B4BC-9C5A5CA23FC0}"/>
                </a:ext>
              </a:extLst>
            </p:cNvPr>
            <p:cNvSpPr/>
            <p:nvPr/>
          </p:nvSpPr>
          <p:spPr>
            <a:xfrm>
              <a:off x="2646552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6" name="bk object 483">
              <a:extLst>
                <a:ext uri="{FF2B5EF4-FFF2-40B4-BE49-F238E27FC236}">
                  <a16:creationId xmlns:a16="http://schemas.microsoft.com/office/drawing/2014/main" id="{68E2E1B1-3EC1-46B5-AF1E-B56F222BD981}"/>
                </a:ext>
              </a:extLst>
            </p:cNvPr>
            <p:cNvSpPr/>
            <p:nvPr/>
          </p:nvSpPr>
          <p:spPr>
            <a:xfrm>
              <a:off x="2646552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7" name="bk object 484">
              <a:extLst>
                <a:ext uri="{FF2B5EF4-FFF2-40B4-BE49-F238E27FC236}">
                  <a16:creationId xmlns:a16="http://schemas.microsoft.com/office/drawing/2014/main" id="{9F907AFA-5A81-4F03-955A-6401D75A5ECB}"/>
                </a:ext>
              </a:extLst>
            </p:cNvPr>
            <p:cNvSpPr/>
            <p:nvPr/>
          </p:nvSpPr>
          <p:spPr>
            <a:xfrm>
              <a:off x="2646552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8" name="bk object 485">
              <a:extLst>
                <a:ext uri="{FF2B5EF4-FFF2-40B4-BE49-F238E27FC236}">
                  <a16:creationId xmlns:a16="http://schemas.microsoft.com/office/drawing/2014/main" id="{57C3C962-1ADF-4EC1-A9D5-C29E5CA77DA4}"/>
                </a:ext>
              </a:extLst>
            </p:cNvPr>
            <p:cNvSpPr/>
            <p:nvPr/>
          </p:nvSpPr>
          <p:spPr>
            <a:xfrm>
              <a:off x="2646552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9" name="bk object 486">
              <a:extLst>
                <a:ext uri="{FF2B5EF4-FFF2-40B4-BE49-F238E27FC236}">
                  <a16:creationId xmlns:a16="http://schemas.microsoft.com/office/drawing/2014/main" id="{9082FAB2-99C1-46AF-A208-C188142C0D38}"/>
                </a:ext>
              </a:extLst>
            </p:cNvPr>
            <p:cNvSpPr/>
            <p:nvPr/>
          </p:nvSpPr>
          <p:spPr>
            <a:xfrm>
              <a:off x="2646552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0" name="bk object 487">
              <a:extLst>
                <a:ext uri="{FF2B5EF4-FFF2-40B4-BE49-F238E27FC236}">
                  <a16:creationId xmlns:a16="http://schemas.microsoft.com/office/drawing/2014/main" id="{D79DCF74-4F5E-4124-BFBE-D7B77CF1E635}"/>
                </a:ext>
              </a:extLst>
            </p:cNvPr>
            <p:cNvSpPr/>
            <p:nvPr/>
          </p:nvSpPr>
          <p:spPr>
            <a:xfrm>
              <a:off x="2646552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1" name="bk object 488">
              <a:extLst>
                <a:ext uri="{FF2B5EF4-FFF2-40B4-BE49-F238E27FC236}">
                  <a16:creationId xmlns:a16="http://schemas.microsoft.com/office/drawing/2014/main" id="{F888FFFA-548B-4609-9924-14EC96AF84E5}"/>
                </a:ext>
              </a:extLst>
            </p:cNvPr>
            <p:cNvSpPr/>
            <p:nvPr/>
          </p:nvSpPr>
          <p:spPr>
            <a:xfrm>
              <a:off x="2646552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2" name="bk object 489">
              <a:extLst>
                <a:ext uri="{FF2B5EF4-FFF2-40B4-BE49-F238E27FC236}">
                  <a16:creationId xmlns:a16="http://schemas.microsoft.com/office/drawing/2014/main" id="{161EE2E5-C2D7-4126-BE60-6D7F37C198A9}"/>
                </a:ext>
              </a:extLst>
            </p:cNvPr>
            <p:cNvSpPr/>
            <p:nvPr/>
          </p:nvSpPr>
          <p:spPr>
            <a:xfrm>
              <a:off x="2646552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3" name="bk object 490">
              <a:extLst>
                <a:ext uri="{FF2B5EF4-FFF2-40B4-BE49-F238E27FC236}">
                  <a16:creationId xmlns:a16="http://schemas.microsoft.com/office/drawing/2014/main" id="{2DA9591A-6FD1-4A5E-AF97-CC2D600B982B}"/>
                </a:ext>
              </a:extLst>
            </p:cNvPr>
            <p:cNvSpPr/>
            <p:nvPr/>
          </p:nvSpPr>
          <p:spPr>
            <a:xfrm>
              <a:off x="2646552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4" name="bk object 491">
              <a:extLst>
                <a:ext uri="{FF2B5EF4-FFF2-40B4-BE49-F238E27FC236}">
                  <a16:creationId xmlns:a16="http://schemas.microsoft.com/office/drawing/2014/main" id="{8C868755-B20C-4C9A-B797-CB57C25B6017}"/>
                </a:ext>
              </a:extLst>
            </p:cNvPr>
            <p:cNvSpPr/>
            <p:nvPr/>
          </p:nvSpPr>
          <p:spPr>
            <a:xfrm>
              <a:off x="2646552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5" name="bk object 492">
              <a:extLst>
                <a:ext uri="{FF2B5EF4-FFF2-40B4-BE49-F238E27FC236}">
                  <a16:creationId xmlns:a16="http://schemas.microsoft.com/office/drawing/2014/main" id="{83DD7160-3EFB-48D6-A558-E30C9AD269BC}"/>
                </a:ext>
              </a:extLst>
            </p:cNvPr>
            <p:cNvSpPr/>
            <p:nvPr/>
          </p:nvSpPr>
          <p:spPr>
            <a:xfrm>
              <a:off x="2646552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6" name="bk object 493">
              <a:extLst>
                <a:ext uri="{FF2B5EF4-FFF2-40B4-BE49-F238E27FC236}">
                  <a16:creationId xmlns:a16="http://schemas.microsoft.com/office/drawing/2014/main" id="{3D5F499C-46A0-4116-8247-9DBEE9A8A7E5}"/>
                </a:ext>
              </a:extLst>
            </p:cNvPr>
            <p:cNvSpPr/>
            <p:nvPr/>
          </p:nvSpPr>
          <p:spPr>
            <a:xfrm>
              <a:off x="2646552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7" name="bk object 494">
              <a:extLst>
                <a:ext uri="{FF2B5EF4-FFF2-40B4-BE49-F238E27FC236}">
                  <a16:creationId xmlns:a16="http://schemas.microsoft.com/office/drawing/2014/main" id="{5ABABD27-E351-4854-8C19-B69AA2E650C1}"/>
                </a:ext>
              </a:extLst>
            </p:cNvPr>
            <p:cNvSpPr/>
            <p:nvPr/>
          </p:nvSpPr>
          <p:spPr>
            <a:xfrm>
              <a:off x="2646552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8" name="bk object 495">
              <a:extLst>
                <a:ext uri="{FF2B5EF4-FFF2-40B4-BE49-F238E27FC236}">
                  <a16:creationId xmlns:a16="http://schemas.microsoft.com/office/drawing/2014/main" id="{8DB8675E-28BB-4CCB-87F2-EAC44FEC781D}"/>
                </a:ext>
              </a:extLst>
            </p:cNvPr>
            <p:cNvSpPr/>
            <p:nvPr/>
          </p:nvSpPr>
          <p:spPr>
            <a:xfrm>
              <a:off x="2646552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9" name="bk object 496">
              <a:extLst>
                <a:ext uri="{FF2B5EF4-FFF2-40B4-BE49-F238E27FC236}">
                  <a16:creationId xmlns:a16="http://schemas.microsoft.com/office/drawing/2014/main" id="{76759A58-F928-4520-BD84-DAA02DF0E58B}"/>
                </a:ext>
              </a:extLst>
            </p:cNvPr>
            <p:cNvSpPr/>
            <p:nvPr/>
          </p:nvSpPr>
          <p:spPr>
            <a:xfrm>
              <a:off x="2646552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0" name="bk object 497">
              <a:extLst>
                <a:ext uri="{FF2B5EF4-FFF2-40B4-BE49-F238E27FC236}">
                  <a16:creationId xmlns:a16="http://schemas.microsoft.com/office/drawing/2014/main" id="{B60A8927-215E-4183-BA6C-A088A6193ED5}"/>
                </a:ext>
              </a:extLst>
            </p:cNvPr>
            <p:cNvSpPr/>
            <p:nvPr/>
          </p:nvSpPr>
          <p:spPr>
            <a:xfrm>
              <a:off x="2646552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1" name="bk object 498">
              <a:extLst>
                <a:ext uri="{FF2B5EF4-FFF2-40B4-BE49-F238E27FC236}">
                  <a16:creationId xmlns:a16="http://schemas.microsoft.com/office/drawing/2014/main" id="{30929339-1EBF-4E14-81BD-1D3C5AEB031F}"/>
                </a:ext>
              </a:extLst>
            </p:cNvPr>
            <p:cNvSpPr/>
            <p:nvPr/>
          </p:nvSpPr>
          <p:spPr>
            <a:xfrm>
              <a:off x="2646552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2" name="bk object 499">
              <a:extLst>
                <a:ext uri="{FF2B5EF4-FFF2-40B4-BE49-F238E27FC236}">
                  <a16:creationId xmlns:a16="http://schemas.microsoft.com/office/drawing/2014/main" id="{29F46C7A-0CF0-4313-A3AF-34FAC895B4DC}"/>
                </a:ext>
              </a:extLst>
            </p:cNvPr>
            <p:cNvSpPr/>
            <p:nvPr/>
          </p:nvSpPr>
          <p:spPr>
            <a:xfrm>
              <a:off x="2646552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3" name="bk object 500">
              <a:extLst>
                <a:ext uri="{FF2B5EF4-FFF2-40B4-BE49-F238E27FC236}">
                  <a16:creationId xmlns:a16="http://schemas.microsoft.com/office/drawing/2014/main" id="{1A5AB972-B694-4E55-9828-6235F4506E5B}"/>
                </a:ext>
              </a:extLst>
            </p:cNvPr>
            <p:cNvSpPr/>
            <p:nvPr/>
          </p:nvSpPr>
          <p:spPr>
            <a:xfrm>
              <a:off x="2646552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4" name="bk object 501">
              <a:extLst>
                <a:ext uri="{FF2B5EF4-FFF2-40B4-BE49-F238E27FC236}">
                  <a16:creationId xmlns:a16="http://schemas.microsoft.com/office/drawing/2014/main" id="{7893AC3B-7AD6-4FFE-B90F-5753D5B92CD2}"/>
                </a:ext>
              </a:extLst>
            </p:cNvPr>
            <p:cNvSpPr/>
            <p:nvPr/>
          </p:nvSpPr>
          <p:spPr>
            <a:xfrm>
              <a:off x="2646552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5" name="bk object 502">
              <a:extLst>
                <a:ext uri="{FF2B5EF4-FFF2-40B4-BE49-F238E27FC236}">
                  <a16:creationId xmlns:a16="http://schemas.microsoft.com/office/drawing/2014/main" id="{C6DF8BA2-4F84-4F08-AEFC-845B20E87AB7}"/>
                </a:ext>
              </a:extLst>
            </p:cNvPr>
            <p:cNvSpPr/>
            <p:nvPr/>
          </p:nvSpPr>
          <p:spPr>
            <a:xfrm>
              <a:off x="2646552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6" name="bk object 503">
              <a:extLst>
                <a:ext uri="{FF2B5EF4-FFF2-40B4-BE49-F238E27FC236}">
                  <a16:creationId xmlns:a16="http://schemas.microsoft.com/office/drawing/2014/main" id="{376BC090-9959-4C7D-91B5-6AEBA94EBC83}"/>
                </a:ext>
              </a:extLst>
            </p:cNvPr>
            <p:cNvSpPr/>
            <p:nvPr/>
          </p:nvSpPr>
          <p:spPr>
            <a:xfrm>
              <a:off x="2646552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7" name="bk object 504">
              <a:extLst>
                <a:ext uri="{FF2B5EF4-FFF2-40B4-BE49-F238E27FC236}">
                  <a16:creationId xmlns:a16="http://schemas.microsoft.com/office/drawing/2014/main" id="{0F4EBED6-5D38-454E-9559-53E6F143F84F}"/>
                </a:ext>
              </a:extLst>
            </p:cNvPr>
            <p:cNvSpPr/>
            <p:nvPr/>
          </p:nvSpPr>
          <p:spPr>
            <a:xfrm>
              <a:off x="2646552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8" name="bk object 505">
              <a:extLst>
                <a:ext uri="{FF2B5EF4-FFF2-40B4-BE49-F238E27FC236}">
                  <a16:creationId xmlns:a16="http://schemas.microsoft.com/office/drawing/2014/main" id="{89D89D90-4FA6-4DC8-B6FD-C61E18E75DF1}"/>
                </a:ext>
              </a:extLst>
            </p:cNvPr>
            <p:cNvSpPr/>
            <p:nvPr/>
          </p:nvSpPr>
          <p:spPr>
            <a:xfrm>
              <a:off x="2646552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9" name="bk object 506">
              <a:extLst>
                <a:ext uri="{FF2B5EF4-FFF2-40B4-BE49-F238E27FC236}">
                  <a16:creationId xmlns:a16="http://schemas.microsoft.com/office/drawing/2014/main" id="{C6E142A2-03E6-4F4F-A133-200CF1704F33}"/>
                </a:ext>
              </a:extLst>
            </p:cNvPr>
            <p:cNvSpPr/>
            <p:nvPr/>
          </p:nvSpPr>
          <p:spPr>
            <a:xfrm>
              <a:off x="2646552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BE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0" name="bk object 507">
              <a:extLst>
                <a:ext uri="{FF2B5EF4-FFF2-40B4-BE49-F238E27FC236}">
                  <a16:creationId xmlns:a16="http://schemas.microsoft.com/office/drawing/2014/main" id="{BE3E484D-28B2-420E-9EB2-0E73FF7AC742}"/>
                </a:ext>
              </a:extLst>
            </p:cNvPr>
            <p:cNvSpPr/>
            <p:nvPr/>
          </p:nvSpPr>
          <p:spPr>
            <a:xfrm>
              <a:off x="2779776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1" name="bk object 508">
              <a:extLst>
                <a:ext uri="{FF2B5EF4-FFF2-40B4-BE49-F238E27FC236}">
                  <a16:creationId xmlns:a16="http://schemas.microsoft.com/office/drawing/2014/main" id="{A87D1A57-6F8D-496F-9CF5-E221E3C78843}"/>
                </a:ext>
              </a:extLst>
            </p:cNvPr>
            <p:cNvSpPr/>
            <p:nvPr/>
          </p:nvSpPr>
          <p:spPr>
            <a:xfrm>
              <a:off x="2779776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2" name="bk object 509">
              <a:extLst>
                <a:ext uri="{FF2B5EF4-FFF2-40B4-BE49-F238E27FC236}">
                  <a16:creationId xmlns:a16="http://schemas.microsoft.com/office/drawing/2014/main" id="{8D313F46-AAD5-40C9-A94E-B1DB34D9C29A}"/>
                </a:ext>
              </a:extLst>
            </p:cNvPr>
            <p:cNvSpPr/>
            <p:nvPr/>
          </p:nvSpPr>
          <p:spPr>
            <a:xfrm>
              <a:off x="2779776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3" name="bk object 510">
              <a:extLst>
                <a:ext uri="{FF2B5EF4-FFF2-40B4-BE49-F238E27FC236}">
                  <a16:creationId xmlns:a16="http://schemas.microsoft.com/office/drawing/2014/main" id="{F9614F3D-CBE5-4ACC-86D8-3F4FF998C1E1}"/>
                </a:ext>
              </a:extLst>
            </p:cNvPr>
            <p:cNvSpPr/>
            <p:nvPr/>
          </p:nvSpPr>
          <p:spPr>
            <a:xfrm>
              <a:off x="2779776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4" name="bk object 511">
              <a:extLst>
                <a:ext uri="{FF2B5EF4-FFF2-40B4-BE49-F238E27FC236}">
                  <a16:creationId xmlns:a16="http://schemas.microsoft.com/office/drawing/2014/main" id="{915787F9-4F52-4135-B46F-FF16E44BD35B}"/>
                </a:ext>
              </a:extLst>
            </p:cNvPr>
            <p:cNvSpPr/>
            <p:nvPr/>
          </p:nvSpPr>
          <p:spPr>
            <a:xfrm>
              <a:off x="2779776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5" name="bk object 512">
              <a:extLst>
                <a:ext uri="{FF2B5EF4-FFF2-40B4-BE49-F238E27FC236}">
                  <a16:creationId xmlns:a16="http://schemas.microsoft.com/office/drawing/2014/main" id="{6DEF0221-068A-49EC-9E3F-F817271545B3}"/>
                </a:ext>
              </a:extLst>
            </p:cNvPr>
            <p:cNvSpPr/>
            <p:nvPr/>
          </p:nvSpPr>
          <p:spPr>
            <a:xfrm>
              <a:off x="2779776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6" name="bk object 513">
              <a:extLst>
                <a:ext uri="{FF2B5EF4-FFF2-40B4-BE49-F238E27FC236}">
                  <a16:creationId xmlns:a16="http://schemas.microsoft.com/office/drawing/2014/main" id="{58CD3627-8C26-48E2-BF27-EA8AC7C03107}"/>
                </a:ext>
              </a:extLst>
            </p:cNvPr>
            <p:cNvSpPr/>
            <p:nvPr/>
          </p:nvSpPr>
          <p:spPr>
            <a:xfrm>
              <a:off x="2779776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7" name="bk object 514">
              <a:extLst>
                <a:ext uri="{FF2B5EF4-FFF2-40B4-BE49-F238E27FC236}">
                  <a16:creationId xmlns:a16="http://schemas.microsoft.com/office/drawing/2014/main" id="{3FFEB5DE-EA7F-4101-8664-CD2BC896181F}"/>
                </a:ext>
              </a:extLst>
            </p:cNvPr>
            <p:cNvSpPr/>
            <p:nvPr/>
          </p:nvSpPr>
          <p:spPr>
            <a:xfrm>
              <a:off x="2779776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8" name="bk object 515">
              <a:extLst>
                <a:ext uri="{FF2B5EF4-FFF2-40B4-BE49-F238E27FC236}">
                  <a16:creationId xmlns:a16="http://schemas.microsoft.com/office/drawing/2014/main" id="{DADFE185-79A2-4295-B89B-F162AAF56879}"/>
                </a:ext>
              </a:extLst>
            </p:cNvPr>
            <p:cNvSpPr/>
            <p:nvPr/>
          </p:nvSpPr>
          <p:spPr>
            <a:xfrm>
              <a:off x="2779776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9" name="bk object 516">
              <a:extLst>
                <a:ext uri="{FF2B5EF4-FFF2-40B4-BE49-F238E27FC236}">
                  <a16:creationId xmlns:a16="http://schemas.microsoft.com/office/drawing/2014/main" id="{62609DBD-E604-49A5-95E3-4ED3E4909A71}"/>
                </a:ext>
              </a:extLst>
            </p:cNvPr>
            <p:cNvSpPr/>
            <p:nvPr/>
          </p:nvSpPr>
          <p:spPr>
            <a:xfrm>
              <a:off x="2779776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0" name="bk object 517">
              <a:extLst>
                <a:ext uri="{FF2B5EF4-FFF2-40B4-BE49-F238E27FC236}">
                  <a16:creationId xmlns:a16="http://schemas.microsoft.com/office/drawing/2014/main" id="{E0BA51B3-84C1-4044-8D4A-88A8A752F622}"/>
                </a:ext>
              </a:extLst>
            </p:cNvPr>
            <p:cNvSpPr/>
            <p:nvPr/>
          </p:nvSpPr>
          <p:spPr>
            <a:xfrm>
              <a:off x="2779776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1" name="bk object 518">
              <a:extLst>
                <a:ext uri="{FF2B5EF4-FFF2-40B4-BE49-F238E27FC236}">
                  <a16:creationId xmlns:a16="http://schemas.microsoft.com/office/drawing/2014/main" id="{77550C01-4F3F-4E85-A62A-EFD76DB2891C}"/>
                </a:ext>
              </a:extLst>
            </p:cNvPr>
            <p:cNvSpPr/>
            <p:nvPr/>
          </p:nvSpPr>
          <p:spPr>
            <a:xfrm>
              <a:off x="2779776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2" name="bk object 519">
              <a:extLst>
                <a:ext uri="{FF2B5EF4-FFF2-40B4-BE49-F238E27FC236}">
                  <a16:creationId xmlns:a16="http://schemas.microsoft.com/office/drawing/2014/main" id="{BC25DB9D-4D0A-4838-BA2F-FA5C3F2F277D}"/>
                </a:ext>
              </a:extLst>
            </p:cNvPr>
            <p:cNvSpPr/>
            <p:nvPr/>
          </p:nvSpPr>
          <p:spPr>
            <a:xfrm>
              <a:off x="2779776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3" name="bk object 520">
              <a:extLst>
                <a:ext uri="{FF2B5EF4-FFF2-40B4-BE49-F238E27FC236}">
                  <a16:creationId xmlns:a16="http://schemas.microsoft.com/office/drawing/2014/main" id="{DF96BC54-DB10-4296-83DD-968350318A7C}"/>
                </a:ext>
              </a:extLst>
            </p:cNvPr>
            <p:cNvSpPr/>
            <p:nvPr/>
          </p:nvSpPr>
          <p:spPr>
            <a:xfrm>
              <a:off x="2779776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4" name="bk object 521">
              <a:extLst>
                <a:ext uri="{FF2B5EF4-FFF2-40B4-BE49-F238E27FC236}">
                  <a16:creationId xmlns:a16="http://schemas.microsoft.com/office/drawing/2014/main" id="{620C0D2D-243C-42E0-9617-50F504F45CBB}"/>
                </a:ext>
              </a:extLst>
            </p:cNvPr>
            <p:cNvSpPr/>
            <p:nvPr/>
          </p:nvSpPr>
          <p:spPr>
            <a:xfrm>
              <a:off x="2779776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5" name="bk object 522">
              <a:extLst>
                <a:ext uri="{FF2B5EF4-FFF2-40B4-BE49-F238E27FC236}">
                  <a16:creationId xmlns:a16="http://schemas.microsoft.com/office/drawing/2014/main" id="{E68EC3F4-C1FE-4456-85C4-582B2FEB4898}"/>
                </a:ext>
              </a:extLst>
            </p:cNvPr>
            <p:cNvSpPr/>
            <p:nvPr/>
          </p:nvSpPr>
          <p:spPr>
            <a:xfrm>
              <a:off x="2779776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6" name="bk object 523">
              <a:extLst>
                <a:ext uri="{FF2B5EF4-FFF2-40B4-BE49-F238E27FC236}">
                  <a16:creationId xmlns:a16="http://schemas.microsoft.com/office/drawing/2014/main" id="{C1E25EC3-2001-430D-8B00-7D3B8F300501}"/>
                </a:ext>
              </a:extLst>
            </p:cNvPr>
            <p:cNvSpPr/>
            <p:nvPr/>
          </p:nvSpPr>
          <p:spPr>
            <a:xfrm>
              <a:off x="2779776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C32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7" name="bk object 524">
              <a:extLst>
                <a:ext uri="{FF2B5EF4-FFF2-40B4-BE49-F238E27FC236}">
                  <a16:creationId xmlns:a16="http://schemas.microsoft.com/office/drawing/2014/main" id="{2499DD68-A1A9-4A44-9C89-8417C0FD4404}"/>
                </a:ext>
              </a:extLst>
            </p:cNvPr>
            <p:cNvSpPr/>
            <p:nvPr/>
          </p:nvSpPr>
          <p:spPr>
            <a:xfrm>
              <a:off x="2779776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8" name="bk object 525">
              <a:extLst>
                <a:ext uri="{FF2B5EF4-FFF2-40B4-BE49-F238E27FC236}">
                  <a16:creationId xmlns:a16="http://schemas.microsoft.com/office/drawing/2014/main" id="{7C7B7918-C3CE-4624-BA9F-F21114A1E9FE}"/>
                </a:ext>
              </a:extLst>
            </p:cNvPr>
            <p:cNvSpPr/>
            <p:nvPr/>
          </p:nvSpPr>
          <p:spPr>
            <a:xfrm>
              <a:off x="2779776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9" name="bk object 526">
              <a:extLst>
                <a:ext uri="{FF2B5EF4-FFF2-40B4-BE49-F238E27FC236}">
                  <a16:creationId xmlns:a16="http://schemas.microsoft.com/office/drawing/2014/main" id="{49AB810F-A25A-498C-B5CD-07952011F7BC}"/>
                </a:ext>
              </a:extLst>
            </p:cNvPr>
            <p:cNvSpPr/>
            <p:nvPr/>
          </p:nvSpPr>
          <p:spPr>
            <a:xfrm>
              <a:off x="2779776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0" name="bk object 527">
              <a:extLst>
                <a:ext uri="{FF2B5EF4-FFF2-40B4-BE49-F238E27FC236}">
                  <a16:creationId xmlns:a16="http://schemas.microsoft.com/office/drawing/2014/main" id="{D9A7FA1B-91AD-4EC2-A16F-38A7AD0D0956}"/>
                </a:ext>
              </a:extLst>
            </p:cNvPr>
            <p:cNvSpPr/>
            <p:nvPr/>
          </p:nvSpPr>
          <p:spPr>
            <a:xfrm>
              <a:off x="2779776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C32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1" name="bk object 528">
              <a:extLst>
                <a:ext uri="{FF2B5EF4-FFF2-40B4-BE49-F238E27FC236}">
                  <a16:creationId xmlns:a16="http://schemas.microsoft.com/office/drawing/2014/main" id="{41BFC752-AC7D-4CCE-B793-5DE8B04AEB61}"/>
                </a:ext>
              </a:extLst>
            </p:cNvPr>
            <p:cNvSpPr/>
            <p:nvPr/>
          </p:nvSpPr>
          <p:spPr>
            <a:xfrm>
              <a:off x="2779776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C32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2" name="bk object 529">
              <a:extLst>
                <a:ext uri="{FF2B5EF4-FFF2-40B4-BE49-F238E27FC236}">
                  <a16:creationId xmlns:a16="http://schemas.microsoft.com/office/drawing/2014/main" id="{89F4DFCE-D8BA-44F4-A6AE-18D713DEDE93}"/>
                </a:ext>
              </a:extLst>
            </p:cNvPr>
            <p:cNvSpPr/>
            <p:nvPr/>
          </p:nvSpPr>
          <p:spPr>
            <a:xfrm>
              <a:off x="2779776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3" name="bk object 530">
              <a:extLst>
                <a:ext uri="{FF2B5EF4-FFF2-40B4-BE49-F238E27FC236}">
                  <a16:creationId xmlns:a16="http://schemas.microsoft.com/office/drawing/2014/main" id="{EE4C8527-AC9C-4B48-8399-1A3CA3DEF1E4}"/>
                </a:ext>
              </a:extLst>
            </p:cNvPr>
            <p:cNvSpPr/>
            <p:nvPr/>
          </p:nvSpPr>
          <p:spPr>
            <a:xfrm>
              <a:off x="2779776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4" name="bk object 531">
              <a:extLst>
                <a:ext uri="{FF2B5EF4-FFF2-40B4-BE49-F238E27FC236}">
                  <a16:creationId xmlns:a16="http://schemas.microsoft.com/office/drawing/2014/main" id="{3F3F3B78-001E-433D-ADA8-2E3DD5BBC4D7}"/>
                </a:ext>
              </a:extLst>
            </p:cNvPr>
            <p:cNvSpPr/>
            <p:nvPr/>
          </p:nvSpPr>
          <p:spPr>
            <a:xfrm>
              <a:off x="2779776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5" name="bk object 532">
              <a:extLst>
                <a:ext uri="{FF2B5EF4-FFF2-40B4-BE49-F238E27FC236}">
                  <a16:creationId xmlns:a16="http://schemas.microsoft.com/office/drawing/2014/main" id="{ECE8076A-56A2-4732-8486-93498941F22E}"/>
                </a:ext>
              </a:extLst>
            </p:cNvPr>
            <p:cNvSpPr/>
            <p:nvPr/>
          </p:nvSpPr>
          <p:spPr>
            <a:xfrm>
              <a:off x="2779776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6" name="bk object 533">
              <a:extLst>
                <a:ext uri="{FF2B5EF4-FFF2-40B4-BE49-F238E27FC236}">
                  <a16:creationId xmlns:a16="http://schemas.microsoft.com/office/drawing/2014/main" id="{9042FE8F-B192-44C4-BB95-04A3CADDF8E1}"/>
                </a:ext>
              </a:extLst>
            </p:cNvPr>
            <p:cNvSpPr/>
            <p:nvPr/>
          </p:nvSpPr>
          <p:spPr>
            <a:xfrm>
              <a:off x="2779776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7" name="bk object 534">
              <a:extLst>
                <a:ext uri="{FF2B5EF4-FFF2-40B4-BE49-F238E27FC236}">
                  <a16:creationId xmlns:a16="http://schemas.microsoft.com/office/drawing/2014/main" id="{7037FD93-518B-4514-82D8-DE5950547BEF}"/>
                </a:ext>
              </a:extLst>
            </p:cNvPr>
            <p:cNvSpPr/>
            <p:nvPr/>
          </p:nvSpPr>
          <p:spPr>
            <a:xfrm>
              <a:off x="2779776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13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8" name="bk object 535">
              <a:extLst>
                <a:ext uri="{FF2B5EF4-FFF2-40B4-BE49-F238E27FC236}">
                  <a16:creationId xmlns:a16="http://schemas.microsoft.com/office/drawing/2014/main" id="{22631B46-591F-46D7-B1C6-82EDCB6B88E4}"/>
                </a:ext>
              </a:extLst>
            </p:cNvPr>
            <p:cNvSpPr/>
            <p:nvPr/>
          </p:nvSpPr>
          <p:spPr>
            <a:xfrm>
              <a:off x="2779776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9" name="bk object 536">
              <a:extLst>
                <a:ext uri="{FF2B5EF4-FFF2-40B4-BE49-F238E27FC236}">
                  <a16:creationId xmlns:a16="http://schemas.microsoft.com/office/drawing/2014/main" id="{B16E40B8-13E7-4049-98E6-9A16656E7670}"/>
                </a:ext>
              </a:extLst>
            </p:cNvPr>
            <p:cNvSpPr/>
            <p:nvPr/>
          </p:nvSpPr>
          <p:spPr>
            <a:xfrm>
              <a:off x="2779776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0" name="bk object 537">
              <a:extLst>
                <a:ext uri="{FF2B5EF4-FFF2-40B4-BE49-F238E27FC236}">
                  <a16:creationId xmlns:a16="http://schemas.microsoft.com/office/drawing/2014/main" id="{CF3B734C-95E9-45FE-B126-BE7DA94D5CDF}"/>
                </a:ext>
              </a:extLst>
            </p:cNvPr>
            <p:cNvSpPr/>
            <p:nvPr/>
          </p:nvSpPr>
          <p:spPr>
            <a:xfrm>
              <a:off x="2779776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1" name="bk object 538">
              <a:extLst>
                <a:ext uri="{FF2B5EF4-FFF2-40B4-BE49-F238E27FC236}">
                  <a16:creationId xmlns:a16="http://schemas.microsoft.com/office/drawing/2014/main" id="{D4808084-70DB-465E-93C7-C66B034CFF23}"/>
                </a:ext>
              </a:extLst>
            </p:cNvPr>
            <p:cNvSpPr/>
            <p:nvPr/>
          </p:nvSpPr>
          <p:spPr>
            <a:xfrm>
              <a:off x="2779776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2" name="bk object 539">
              <a:extLst>
                <a:ext uri="{FF2B5EF4-FFF2-40B4-BE49-F238E27FC236}">
                  <a16:creationId xmlns:a16="http://schemas.microsoft.com/office/drawing/2014/main" id="{FE7A01B7-B452-4F11-A14E-3DCC04815F46}"/>
                </a:ext>
              </a:extLst>
            </p:cNvPr>
            <p:cNvSpPr/>
            <p:nvPr/>
          </p:nvSpPr>
          <p:spPr>
            <a:xfrm>
              <a:off x="2779776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3" name="bk object 540">
              <a:extLst>
                <a:ext uri="{FF2B5EF4-FFF2-40B4-BE49-F238E27FC236}">
                  <a16:creationId xmlns:a16="http://schemas.microsoft.com/office/drawing/2014/main" id="{9F247A06-BD84-47FE-AA5E-BCABC51B7E5E}"/>
                </a:ext>
              </a:extLst>
            </p:cNvPr>
            <p:cNvSpPr/>
            <p:nvPr/>
          </p:nvSpPr>
          <p:spPr>
            <a:xfrm>
              <a:off x="2779776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4" name="bk object 541">
              <a:extLst>
                <a:ext uri="{FF2B5EF4-FFF2-40B4-BE49-F238E27FC236}">
                  <a16:creationId xmlns:a16="http://schemas.microsoft.com/office/drawing/2014/main" id="{D2CF9894-92F3-44D2-91D4-98E50C8C622A}"/>
                </a:ext>
              </a:extLst>
            </p:cNvPr>
            <p:cNvSpPr/>
            <p:nvPr/>
          </p:nvSpPr>
          <p:spPr>
            <a:xfrm>
              <a:off x="2779776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5" name="bk object 542">
              <a:extLst>
                <a:ext uri="{FF2B5EF4-FFF2-40B4-BE49-F238E27FC236}">
                  <a16:creationId xmlns:a16="http://schemas.microsoft.com/office/drawing/2014/main" id="{2CEF567D-F7B6-4BEB-81C1-6BEB38376E40}"/>
                </a:ext>
              </a:extLst>
            </p:cNvPr>
            <p:cNvSpPr/>
            <p:nvPr/>
          </p:nvSpPr>
          <p:spPr>
            <a:xfrm>
              <a:off x="2912998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6" name="bk object 543">
              <a:extLst>
                <a:ext uri="{FF2B5EF4-FFF2-40B4-BE49-F238E27FC236}">
                  <a16:creationId xmlns:a16="http://schemas.microsoft.com/office/drawing/2014/main" id="{942D682F-B204-4F16-8447-485667974512}"/>
                </a:ext>
              </a:extLst>
            </p:cNvPr>
            <p:cNvSpPr/>
            <p:nvPr/>
          </p:nvSpPr>
          <p:spPr>
            <a:xfrm>
              <a:off x="2912998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7" name="bk object 544">
              <a:extLst>
                <a:ext uri="{FF2B5EF4-FFF2-40B4-BE49-F238E27FC236}">
                  <a16:creationId xmlns:a16="http://schemas.microsoft.com/office/drawing/2014/main" id="{8543ADB4-A4CA-42F6-98D3-95DE194D8BA7}"/>
                </a:ext>
              </a:extLst>
            </p:cNvPr>
            <p:cNvSpPr/>
            <p:nvPr/>
          </p:nvSpPr>
          <p:spPr>
            <a:xfrm>
              <a:off x="2912998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8" name="bk object 545">
              <a:extLst>
                <a:ext uri="{FF2B5EF4-FFF2-40B4-BE49-F238E27FC236}">
                  <a16:creationId xmlns:a16="http://schemas.microsoft.com/office/drawing/2014/main" id="{665EC692-DBBC-43E3-80DE-5FAB43EE6A85}"/>
                </a:ext>
              </a:extLst>
            </p:cNvPr>
            <p:cNvSpPr/>
            <p:nvPr/>
          </p:nvSpPr>
          <p:spPr>
            <a:xfrm>
              <a:off x="2912998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9" name="bk object 546">
              <a:extLst>
                <a:ext uri="{FF2B5EF4-FFF2-40B4-BE49-F238E27FC236}">
                  <a16:creationId xmlns:a16="http://schemas.microsoft.com/office/drawing/2014/main" id="{A3930438-A2B4-4788-AD29-7330B315CE34}"/>
                </a:ext>
              </a:extLst>
            </p:cNvPr>
            <p:cNvSpPr/>
            <p:nvPr/>
          </p:nvSpPr>
          <p:spPr>
            <a:xfrm>
              <a:off x="2912998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0" name="bk object 547">
              <a:extLst>
                <a:ext uri="{FF2B5EF4-FFF2-40B4-BE49-F238E27FC236}">
                  <a16:creationId xmlns:a16="http://schemas.microsoft.com/office/drawing/2014/main" id="{7B9245DD-ECF3-4973-A6AC-C9A571B49AD8}"/>
                </a:ext>
              </a:extLst>
            </p:cNvPr>
            <p:cNvSpPr/>
            <p:nvPr/>
          </p:nvSpPr>
          <p:spPr>
            <a:xfrm>
              <a:off x="2912998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1" name="bk object 548">
              <a:extLst>
                <a:ext uri="{FF2B5EF4-FFF2-40B4-BE49-F238E27FC236}">
                  <a16:creationId xmlns:a16="http://schemas.microsoft.com/office/drawing/2014/main" id="{B8067BDD-1AF5-4D85-AACD-37648516B55E}"/>
                </a:ext>
              </a:extLst>
            </p:cNvPr>
            <p:cNvSpPr/>
            <p:nvPr/>
          </p:nvSpPr>
          <p:spPr>
            <a:xfrm>
              <a:off x="2912998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2" name="bk object 549">
              <a:extLst>
                <a:ext uri="{FF2B5EF4-FFF2-40B4-BE49-F238E27FC236}">
                  <a16:creationId xmlns:a16="http://schemas.microsoft.com/office/drawing/2014/main" id="{34033D7B-6E1F-4F6B-B4DB-B6F3520082AB}"/>
                </a:ext>
              </a:extLst>
            </p:cNvPr>
            <p:cNvSpPr/>
            <p:nvPr/>
          </p:nvSpPr>
          <p:spPr>
            <a:xfrm>
              <a:off x="2912998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3" name="bk object 550">
              <a:extLst>
                <a:ext uri="{FF2B5EF4-FFF2-40B4-BE49-F238E27FC236}">
                  <a16:creationId xmlns:a16="http://schemas.microsoft.com/office/drawing/2014/main" id="{6203A944-86C3-4F95-972F-771AE29D8A89}"/>
                </a:ext>
              </a:extLst>
            </p:cNvPr>
            <p:cNvSpPr/>
            <p:nvPr/>
          </p:nvSpPr>
          <p:spPr>
            <a:xfrm>
              <a:off x="2912998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4" name="bk object 551">
              <a:extLst>
                <a:ext uri="{FF2B5EF4-FFF2-40B4-BE49-F238E27FC236}">
                  <a16:creationId xmlns:a16="http://schemas.microsoft.com/office/drawing/2014/main" id="{ABF0621E-B865-4A97-8F99-48CEA3DDD701}"/>
                </a:ext>
              </a:extLst>
            </p:cNvPr>
            <p:cNvSpPr/>
            <p:nvPr/>
          </p:nvSpPr>
          <p:spPr>
            <a:xfrm>
              <a:off x="2912998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5" name="bk object 552">
              <a:extLst>
                <a:ext uri="{FF2B5EF4-FFF2-40B4-BE49-F238E27FC236}">
                  <a16:creationId xmlns:a16="http://schemas.microsoft.com/office/drawing/2014/main" id="{40FA1DE1-065B-4F2F-8216-D6E3A167B44F}"/>
                </a:ext>
              </a:extLst>
            </p:cNvPr>
            <p:cNvSpPr/>
            <p:nvPr/>
          </p:nvSpPr>
          <p:spPr>
            <a:xfrm>
              <a:off x="2912998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6" name="bk object 553">
              <a:extLst>
                <a:ext uri="{FF2B5EF4-FFF2-40B4-BE49-F238E27FC236}">
                  <a16:creationId xmlns:a16="http://schemas.microsoft.com/office/drawing/2014/main" id="{A786C6AF-9BE6-494F-9938-D71746D85B47}"/>
                </a:ext>
              </a:extLst>
            </p:cNvPr>
            <p:cNvSpPr/>
            <p:nvPr/>
          </p:nvSpPr>
          <p:spPr>
            <a:xfrm>
              <a:off x="2912998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7" name="bk object 554">
              <a:extLst>
                <a:ext uri="{FF2B5EF4-FFF2-40B4-BE49-F238E27FC236}">
                  <a16:creationId xmlns:a16="http://schemas.microsoft.com/office/drawing/2014/main" id="{C63A0510-54DA-4A3A-862C-6AF17AF280F1}"/>
                </a:ext>
              </a:extLst>
            </p:cNvPr>
            <p:cNvSpPr/>
            <p:nvPr/>
          </p:nvSpPr>
          <p:spPr>
            <a:xfrm>
              <a:off x="2912998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8" name="bk object 555">
              <a:extLst>
                <a:ext uri="{FF2B5EF4-FFF2-40B4-BE49-F238E27FC236}">
                  <a16:creationId xmlns:a16="http://schemas.microsoft.com/office/drawing/2014/main" id="{D971339E-76DF-4AD3-9A7F-FBBF738F527A}"/>
                </a:ext>
              </a:extLst>
            </p:cNvPr>
            <p:cNvSpPr/>
            <p:nvPr/>
          </p:nvSpPr>
          <p:spPr>
            <a:xfrm>
              <a:off x="2912998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9" name="bk object 556">
              <a:extLst>
                <a:ext uri="{FF2B5EF4-FFF2-40B4-BE49-F238E27FC236}">
                  <a16:creationId xmlns:a16="http://schemas.microsoft.com/office/drawing/2014/main" id="{46FCEA5E-D5CE-48F7-82C5-12C57C9A42EC}"/>
                </a:ext>
              </a:extLst>
            </p:cNvPr>
            <p:cNvSpPr/>
            <p:nvPr/>
          </p:nvSpPr>
          <p:spPr>
            <a:xfrm>
              <a:off x="2912998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0" name="bk object 557">
              <a:extLst>
                <a:ext uri="{FF2B5EF4-FFF2-40B4-BE49-F238E27FC236}">
                  <a16:creationId xmlns:a16="http://schemas.microsoft.com/office/drawing/2014/main" id="{42A28D22-8F93-44D1-A569-F779745C9A6C}"/>
                </a:ext>
              </a:extLst>
            </p:cNvPr>
            <p:cNvSpPr/>
            <p:nvPr/>
          </p:nvSpPr>
          <p:spPr>
            <a:xfrm>
              <a:off x="2912998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1" name="bk object 558">
              <a:extLst>
                <a:ext uri="{FF2B5EF4-FFF2-40B4-BE49-F238E27FC236}">
                  <a16:creationId xmlns:a16="http://schemas.microsoft.com/office/drawing/2014/main" id="{1997BF7C-CF96-461D-A722-3722E2F25240}"/>
                </a:ext>
              </a:extLst>
            </p:cNvPr>
            <p:cNvSpPr/>
            <p:nvPr/>
          </p:nvSpPr>
          <p:spPr>
            <a:xfrm>
              <a:off x="2912998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2" name="bk object 559">
              <a:extLst>
                <a:ext uri="{FF2B5EF4-FFF2-40B4-BE49-F238E27FC236}">
                  <a16:creationId xmlns:a16="http://schemas.microsoft.com/office/drawing/2014/main" id="{F9890755-0E51-49E7-AE9D-A4472B17C17B}"/>
                </a:ext>
              </a:extLst>
            </p:cNvPr>
            <p:cNvSpPr/>
            <p:nvPr/>
          </p:nvSpPr>
          <p:spPr>
            <a:xfrm>
              <a:off x="2912998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3" name="bk object 560">
              <a:extLst>
                <a:ext uri="{FF2B5EF4-FFF2-40B4-BE49-F238E27FC236}">
                  <a16:creationId xmlns:a16="http://schemas.microsoft.com/office/drawing/2014/main" id="{41C32600-1CA3-456E-AD54-5CAFBE18CACF}"/>
                </a:ext>
              </a:extLst>
            </p:cNvPr>
            <p:cNvSpPr/>
            <p:nvPr/>
          </p:nvSpPr>
          <p:spPr>
            <a:xfrm>
              <a:off x="2912998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4" name="bk object 561">
              <a:extLst>
                <a:ext uri="{FF2B5EF4-FFF2-40B4-BE49-F238E27FC236}">
                  <a16:creationId xmlns:a16="http://schemas.microsoft.com/office/drawing/2014/main" id="{93019179-3CCC-497E-9871-A5C900DCAC22}"/>
                </a:ext>
              </a:extLst>
            </p:cNvPr>
            <p:cNvSpPr/>
            <p:nvPr/>
          </p:nvSpPr>
          <p:spPr>
            <a:xfrm>
              <a:off x="2912998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5" name="bk object 562">
              <a:extLst>
                <a:ext uri="{FF2B5EF4-FFF2-40B4-BE49-F238E27FC236}">
                  <a16:creationId xmlns:a16="http://schemas.microsoft.com/office/drawing/2014/main" id="{DA79F7E0-1BA8-4516-89EB-2DCB690513CF}"/>
                </a:ext>
              </a:extLst>
            </p:cNvPr>
            <p:cNvSpPr/>
            <p:nvPr/>
          </p:nvSpPr>
          <p:spPr>
            <a:xfrm>
              <a:off x="2912998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FF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6" name="bk object 563">
              <a:extLst>
                <a:ext uri="{FF2B5EF4-FFF2-40B4-BE49-F238E27FC236}">
                  <a16:creationId xmlns:a16="http://schemas.microsoft.com/office/drawing/2014/main" id="{EA078637-0B15-493B-8565-B9CF180D231F}"/>
                </a:ext>
              </a:extLst>
            </p:cNvPr>
            <p:cNvSpPr/>
            <p:nvPr/>
          </p:nvSpPr>
          <p:spPr>
            <a:xfrm>
              <a:off x="2912998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7" name="bk object 564">
              <a:extLst>
                <a:ext uri="{FF2B5EF4-FFF2-40B4-BE49-F238E27FC236}">
                  <a16:creationId xmlns:a16="http://schemas.microsoft.com/office/drawing/2014/main" id="{7B54BD81-0D9C-40BD-AAF8-981102B811C6}"/>
                </a:ext>
              </a:extLst>
            </p:cNvPr>
            <p:cNvSpPr/>
            <p:nvPr/>
          </p:nvSpPr>
          <p:spPr>
            <a:xfrm>
              <a:off x="2912998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8" name="bk object 565">
              <a:extLst>
                <a:ext uri="{FF2B5EF4-FFF2-40B4-BE49-F238E27FC236}">
                  <a16:creationId xmlns:a16="http://schemas.microsoft.com/office/drawing/2014/main" id="{CF62AA3B-4B56-4A79-AF73-B4DC6A92B501}"/>
                </a:ext>
              </a:extLst>
            </p:cNvPr>
            <p:cNvSpPr/>
            <p:nvPr/>
          </p:nvSpPr>
          <p:spPr>
            <a:xfrm>
              <a:off x="2912998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9" name="bk object 566">
              <a:extLst>
                <a:ext uri="{FF2B5EF4-FFF2-40B4-BE49-F238E27FC236}">
                  <a16:creationId xmlns:a16="http://schemas.microsoft.com/office/drawing/2014/main" id="{986FD700-8BB5-4782-BD84-7F19B54219A3}"/>
                </a:ext>
              </a:extLst>
            </p:cNvPr>
            <p:cNvSpPr/>
            <p:nvPr/>
          </p:nvSpPr>
          <p:spPr>
            <a:xfrm>
              <a:off x="2912998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0" name="bk object 567">
              <a:extLst>
                <a:ext uri="{FF2B5EF4-FFF2-40B4-BE49-F238E27FC236}">
                  <a16:creationId xmlns:a16="http://schemas.microsoft.com/office/drawing/2014/main" id="{156AFE12-49E9-47D1-BE41-5D261AF52646}"/>
                </a:ext>
              </a:extLst>
            </p:cNvPr>
            <p:cNvSpPr/>
            <p:nvPr/>
          </p:nvSpPr>
          <p:spPr>
            <a:xfrm>
              <a:off x="2912998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1" name="bk object 568">
              <a:extLst>
                <a:ext uri="{FF2B5EF4-FFF2-40B4-BE49-F238E27FC236}">
                  <a16:creationId xmlns:a16="http://schemas.microsoft.com/office/drawing/2014/main" id="{4895ADAA-414F-4B2A-841C-89953AFC20A7}"/>
                </a:ext>
              </a:extLst>
            </p:cNvPr>
            <p:cNvSpPr/>
            <p:nvPr/>
          </p:nvSpPr>
          <p:spPr>
            <a:xfrm>
              <a:off x="2912998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2" name="bk object 569">
              <a:extLst>
                <a:ext uri="{FF2B5EF4-FFF2-40B4-BE49-F238E27FC236}">
                  <a16:creationId xmlns:a16="http://schemas.microsoft.com/office/drawing/2014/main" id="{CAB384BF-66FD-4BA3-92D6-A645D62123A2}"/>
                </a:ext>
              </a:extLst>
            </p:cNvPr>
            <p:cNvSpPr/>
            <p:nvPr/>
          </p:nvSpPr>
          <p:spPr>
            <a:xfrm>
              <a:off x="2912998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8D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3" name="bk object 570">
              <a:extLst>
                <a:ext uri="{FF2B5EF4-FFF2-40B4-BE49-F238E27FC236}">
                  <a16:creationId xmlns:a16="http://schemas.microsoft.com/office/drawing/2014/main" id="{3C08FAE3-2008-4790-8ABE-98D68E1AE11A}"/>
                </a:ext>
              </a:extLst>
            </p:cNvPr>
            <p:cNvSpPr/>
            <p:nvPr/>
          </p:nvSpPr>
          <p:spPr>
            <a:xfrm>
              <a:off x="2912998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4" name="bk object 571">
              <a:extLst>
                <a:ext uri="{FF2B5EF4-FFF2-40B4-BE49-F238E27FC236}">
                  <a16:creationId xmlns:a16="http://schemas.microsoft.com/office/drawing/2014/main" id="{596EC4F3-4787-4044-A70D-8B7A1BD14DBF}"/>
                </a:ext>
              </a:extLst>
            </p:cNvPr>
            <p:cNvSpPr/>
            <p:nvPr/>
          </p:nvSpPr>
          <p:spPr>
            <a:xfrm>
              <a:off x="2912998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5" name="bk object 572">
              <a:extLst>
                <a:ext uri="{FF2B5EF4-FFF2-40B4-BE49-F238E27FC236}">
                  <a16:creationId xmlns:a16="http://schemas.microsoft.com/office/drawing/2014/main" id="{5BE7B008-B327-421A-9A99-40E58622B5AE}"/>
                </a:ext>
              </a:extLst>
            </p:cNvPr>
            <p:cNvSpPr/>
            <p:nvPr/>
          </p:nvSpPr>
          <p:spPr>
            <a:xfrm>
              <a:off x="2912998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6" name="bk object 573">
              <a:extLst>
                <a:ext uri="{FF2B5EF4-FFF2-40B4-BE49-F238E27FC236}">
                  <a16:creationId xmlns:a16="http://schemas.microsoft.com/office/drawing/2014/main" id="{4CC4999D-5679-4A00-B1F3-A93C3CC627A6}"/>
                </a:ext>
              </a:extLst>
            </p:cNvPr>
            <p:cNvSpPr/>
            <p:nvPr/>
          </p:nvSpPr>
          <p:spPr>
            <a:xfrm>
              <a:off x="2912998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7" name="bk object 574">
              <a:extLst>
                <a:ext uri="{FF2B5EF4-FFF2-40B4-BE49-F238E27FC236}">
                  <a16:creationId xmlns:a16="http://schemas.microsoft.com/office/drawing/2014/main" id="{119DF5FE-12D9-4D83-AC81-7C80B53CCEA6}"/>
                </a:ext>
              </a:extLst>
            </p:cNvPr>
            <p:cNvSpPr/>
            <p:nvPr/>
          </p:nvSpPr>
          <p:spPr>
            <a:xfrm>
              <a:off x="2912998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8" name="bk object 575">
              <a:extLst>
                <a:ext uri="{FF2B5EF4-FFF2-40B4-BE49-F238E27FC236}">
                  <a16:creationId xmlns:a16="http://schemas.microsoft.com/office/drawing/2014/main" id="{72005713-DC84-419E-BB6D-1D510B737EDA}"/>
                </a:ext>
              </a:extLst>
            </p:cNvPr>
            <p:cNvSpPr/>
            <p:nvPr/>
          </p:nvSpPr>
          <p:spPr>
            <a:xfrm>
              <a:off x="2912998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9" name="bk object 576">
              <a:extLst>
                <a:ext uri="{FF2B5EF4-FFF2-40B4-BE49-F238E27FC236}">
                  <a16:creationId xmlns:a16="http://schemas.microsoft.com/office/drawing/2014/main" id="{226B1596-87CC-44DC-9D90-50FCE3861254}"/>
                </a:ext>
              </a:extLst>
            </p:cNvPr>
            <p:cNvSpPr/>
            <p:nvPr/>
          </p:nvSpPr>
          <p:spPr>
            <a:xfrm>
              <a:off x="2912998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0" name="bk object 577">
              <a:extLst>
                <a:ext uri="{FF2B5EF4-FFF2-40B4-BE49-F238E27FC236}">
                  <a16:creationId xmlns:a16="http://schemas.microsoft.com/office/drawing/2014/main" id="{F513D5BC-D34D-40E4-A56A-6AA16A7416BF}"/>
                </a:ext>
              </a:extLst>
            </p:cNvPr>
            <p:cNvSpPr/>
            <p:nvPr/>
          </p:nvSpPr>
          <p:spPr>
            <a:xfrm>
              <a:off x="3046222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1" name="bk object 578">
              <a:extLst>
                <a:ext uri="{FF2B5EF4-FFF2-40B4-BE49-F238E27FC236}">
                  <a16:creationId xmlns:a16="http://schemas.microsoft.com/office/drawing/2014/main" id="{C8D71B56-F131-4296-9BE2-858B17550337}"/>
                </a:ext>
              </a:extLst>
            </p:cNvPr>
            <p:cNvSpPr/>
            <p:nvPr/>
          </p:nvSpPr>
          <p:spPr>
            <a:xfrm>
              <a:off x="3046222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2" name="bk object 579">
              <a:extLst>
                <a:ext uri="{FF2B5EF4-FFF2-40B4-BE49-F238E27FC236}">
                  <a16:creationId xmlns:a16="http://schemas.microsoft.com/office/drawing/2014/main" id="{8DA6826B-003A-45D4-ACEB-2F522F974328}"/>
                </a:ext>
              </a:extLst>
            </p:cNvPr>
            <p:cNvSpPr/>
            <p:nvPr/>
          </p:nvSpPr>
          <p:spPr>
            <a:xfrm>
              <a:off x="3046222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3" name="bk object 580">
              <a:extLst>
                <a:ext uri="{FF2B5EF4-FFF2-40B4-BE49-F238E27FC236}">
                  <a16:creationId xmlns:a16="http://schemas.microsoft.com/office/drawing/2014/main" id="{438BC20A-2696-4F12-A276-67FE61532797}"/>
                </a:ext>
              </a:extLst>
            </p:cNvPr>
            <p:cNvSpPr/>
            <p:nvPr/>
          </p:nvSpPr>
          <p:spPr>
            <a:xfrm>
              <a:off x="3046222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4" name="bk object 581">
              <a:extLst>
                <a:ext uri="{FF2B5EF4-FFF2-40B4-BE49-F238E27FC236}">
                  <a16:creationId xmlns:a16="http://schemas.microsoft.com/office/drawing/2014/main" id="{B0A2C8B3-F1FA-4A2E-8429-730A88CE7CC7}"/>
                </a:ext>
              </a:extLst>
            </p:cNvPr>
            <p:cNvSpPr/>
            <p:nvPr/>
          </p:nvSpPr>
          <p:spPr>
            <a:xfrm>
              <a:off x="3046222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5" name="bk object 582">
              <a:extLst>
                <a:ext uri="{FF2B5EF4-FFF2-40B4-BE49-F238E27FC236}">
                  <a16:creationId xmlns:a16="http://schemas.microsoft.com/office/drawing/2014/main" id="{D176CA62-4F33-4917-9296-1FBF84217A32}"/>
                </a:ext>
              </a:extLst>
            </p:cNvPr>
            <p:cNvSpPr/>
            <p:nvPr/>
          </p:nvSpPr>
          <p:spPr>
            <a:xfrm>
              <a:off x="3046222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6" name="bk object 583">
              <a:extLst>
                <a:ext uri="{FF2B5EF4-FFF2-40B4-BE49-F238E27FC236}">
                  <a16:creationId xmlns:a16="http://schemas.microsoft.com/office/drawing/2014/main" id="{DAF7DB2A-E1F7-4033-92E3-D548AC908F95}"/>
                </a:ext>
              </a:extLst>
            </p:cNvPr>
            <p:cNvSpPr/>
            <p:nvPr/>
          </p:nvSpPr>
          <p:spPr>
            <a:xfrm>
              <a:off x="3046222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7" name="bk object 584">
              <a:extLst>
                <a:ext uri="{FF2B5EF4-FFF2-40B4-BE49-F238E27FC236}">
                  <a16:creationId xmlns:a16="http://schemas.microsoft.com/office/drawing/2014/main" id="{CCEE5D75-0580-4BBB-BF41-139EFBC96FC5}"/>
                </a:ext>
              </a:extLst>
            </p:cNvPr>
            <p:cNvSpPr/>
            <p:nvPr/>
          </p:nvSpPr>
          <p:spPr>
            <a:xfrm>
              <a:off x="3046222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8" name="bk object 585">
              <a:extLst>
                <a:ext uri="{FF2B5EF4-FFF2-40B4-BE49-F238E27FC236}">
                  <a16:creationId xmlns:a16="http://schemas.microsoft.com/office/drawing/2014/main" id="{75E6CF7B-6D83-4A6C-90B7-40FBA816A440}"/>
                </a:ext>
              </a:extLst>
            </p:cNvPr>
            <p:cNvSpPr/>
            <p:nvPr/>
          </p:nvSpPr>
          <p:spPr>
            <a:xfrm>
              <a:off x="3046222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9" name="bk object 586">
              <a:extLst>
                <a:ext uri="{FF2B5EF4-FFF2-40B4-BE49-F238E27FC236}">
                  <a16:creationId xmlns:a16="http://schemas.microsoft.com/office/drawing/2014/main" id="{42C7B4EA-CDC5-47B7-82D9-5664C52F153B}"/>
                </a:ext>
              </a:extLst>
            </p:cNvPr>
            <p:cNvSpPr/>
            <p:nvPr/>
          </p:nvSpPr>
          <p:spPr>
            <a:xfrm>
              <a:off x="3046222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0" name="bk object 587">
              <a:extLst>
                <a:ext uri="{FF2B5EF4-FFF2-40B4-BE49-F238E27FC236}">
                  <a16:creationId xmlns:a16="http://schemas.microsoft.com/office/drawing/2014/main" id="{B8305503-C8E4-4D54-9585-84CB8F5ACC1E}"/>
                </a:ext>
              </a:extLst>
            </p:cNvPr>
            <p:cNvSpPr/>
            <p:nvPr/>
          </p:nvSpPr>
          <p:spPr>
            <a:xfrm>
              <a:off x="3046222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1" name="bk object 588">
              <a:extLst>
                <a:ext uri="{FF2B5EF4-FFF2-40B4-BE49-F238E27FC236}">
                  <a16:creationId xmlns:a16="http://schemas.microsoft.com/office/drawing/2014/main" id="{0887E49F-46B0-4BE4-8111-BD338435BD21}"/>
                </a:ext>
              </a:extLst>
            </p:cNvPr>
            <p:cNvSpPr/>
            <p:nvPr/>
          </p:nvSpPr>
          <p:spPr>
            <a:xfrm>
              <a:off x="3046222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2" name="bk object 589">
              <a:extLst>
                <a:ext uri="{FF2B5EF4-FFF2-40B4-BE49-F238E27FC236}">
                  <a16:creationId xmlns:a16="http://schemas.microsoft.com/office/drawing/2014/main" id="{90BAF8E6-A7F0-4D6D-B77F-0F39B5444C8E}"/>
                </a:ext>
              </a:extLst>
            </p:cNvPr>
            <p:cNvSpPr/>
            <p:nvPr/>
          </p:nvSpPr>
          <p:spPr>
            <a:xfrm>
              <a:off x="3046222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3" name="bk object 590">
              <a:extLst>
                <a:ext uri="{FF2B5EF4-FFF2-40B4-BE49-F238E27FC236}">
                  <a16:creationId xmlns:a16="http://schemas.microsoft.com/office/drawing/2014/main" id="{CFCB7407-7320-4CC5-B13B-A54420622FF9}"/>
                </a:ext>
              </a:extLst>
            </p:cNvPr>
            <p:cNvSpPr/>
            <p:nvPr/>
          </p:nvSpPr>
          <p:spPr>
            <a:xfrm>
              <a:off x="3046222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4" name="bk object 591">
              <a:extLst>
                <a:ext uri="{FF2B5EF4-FFF2-40B4-BE49-F238E27FC236}">
                  <a16:creationId xmlns:a16="http://schemas.microsoft.com/office/drawing/2014/main" id="{DBB6DECA-1E34-48E7-9B05-0BC3A8985E6A}"/>
                </a:ext>
              </a:extLst>
            </p:cNvPr>
            <p:cNvSpPr/>
            <p:nvPr/>
          </p:nvSpPr>
          <p:spPr>
            <a:xfrm>
              <a:off x="3046222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C32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5" name="bk object 592">
              <a:extLst>
                <a:ext uri="{FF2B5EF4-FFF2-40B4-BE49-F238E27FC236}">
                  <a16:creationId xmlns:a16="http://schemas.microsoft.com/office/drawing/2014/main" id="{013C85E7-DAD0-457D-BB5F-10D77DBDD5B1}"/>
                </a:ext>
              </a:extLst>
            </p:cNvPr>
            <p:cNvSpPr/>
            <p:nvPr/>
          </p:nvSpPr>
          <p:spPr>
            <a:xfrm>
              <a:off x="3046222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6" name="bk object 593">
              <a:extLst>
                <a:ext uri="{FF2B5EF4-FFF2-40B4-BE49-F238E27FC236}">
                  <a16:creationId xmlns:a16="http://schemas.microsoft.com/office/drawing/2014/main" id="{7728F87D-92B5-4A6B-93CF-20B5C061DE30}"/>
                </a:ext>
              </a:extLst>
            </p:cNvPr>
            <p:cNvSpPr/>
            <p:nvPr/>
          </p:nvSpPr>
          <p:spPr>
            <a:xfrm>
              <a:off x="3046222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7" name="bk object 594">
              <a:extLst>
                <a:ext uri="{FF2B5EF4-FFF2-40B4-BE49-F238E27FC236}">
                  <a16:creationId xmlns:a16="http://schemas.microsoft.com/office/drawing/2014/main" id="{D913EF13-2736-4D93-A978-5E0C202ED6CB}"/>
                </a:ext>
              </a:extLst>
            </p:cNvPr>
            <p:cNvSpPr/>
            <p:nvPr/>
          </p:nvSpPr>
          <p:spPr>
            <a:xfrm>
              <a:off x="3046222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8" name="bk object 595">
              <a:extLst>
                <a:ext uri="{FF2B5EF4-FFF2-40B4-BE49-F238E27FC236}">
                  <a16:creationId xmlns:a16="http://schemas.microsoft.com/office/drawing/2014/main" id="{C51E7328-9DB7-4EF0-9EA1-E37D610C2472}"/>
                </a:ext>
              </a:extLst>
            </p:cNvPr>
            <p:cNvSpPr/>
            <p:nvPr/>
          </p:nvSpPr>
          <p:spPr>
            <a:xfrm>
              <a:off x="3046222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9" name="bk object 596">
              <a:extLst>
                <a:ext uri="{FF2B5EF4-FFF2-40B4-BE49-F238E27FC236}">
                  <a16:creationId xmlns:a16="http://schemas.microsoft.com/office/drawing/2014/main" id="{A8A4ABCF-CE07-48B9-8A68-4AABB6F09712}"/>
                </a:ext>
              </a:extLst>
            </p:cNvPr>
            <p:cNvSpPr/>
            <p:nvPr/>
          </p:nvSpPr>
          <p:spPr>
            <a:xfrm>
              <a:off x="3046222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0" name="bk object 597">
              <a:extLst>
                <a:ext uri="{FF2B5EF4-FFF2-40B4-BE49-F238E27FC236}">
                  <a16:creationId xmlns:a16="http://schemas.microsoft.com/office/drawing/2014/main" id="{2CF32F9B-891E-4B3C-BF13-526D9CFA804C}"/>
                </a:ext>
              </a:extLst>
            </p:cNvPr>
            <p:cNvSpPr/>
            <p:nvPr/>
          </p:nvSpPr>
          <p:spPr>
            <a:xfrm>
              <a:off x="3046222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13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1" name="bk object 598">
              <a:extLst>
                <a:ext uri="{FF2B5EF4-FFF2-40B4-BE49-F238E27FC236}">
                  <a16:creationId xmlns:a16="http://schemas.microsoft.com/office/drawing/2014/main" id="{BAC10095-6A96-43A7-976E-EA18FCFC2BC0}"/>
                </a:ext>
              </a:extLst>
            </p:cNvPr>
            <p:cNvSpPr/>
            <p:nvPr/>
          </p:nvSpPr>
          <p:spPr>
            <a:xfrm>
              <a:off x="3046222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A20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2" name="bk object 599">
              <a:extLst>
                <a:ext uri="{FF2B5EF4-FFF2-40B4-BE49-F238E27FC236}">
                  <a16:creationId xmlns:a16="http://schemas.microsoft.com/office/drawing/2014/main" id="{28052D56-A84E-4D80-A605-22F3C34E9DBC}"/>
                </a:ext>
              </a:extLst>
            </p:cNvPr>
            <p:cNvSpPr/>
            <p:nvPr/>
          </p:nvSpPr>
          <p:spPr>
            <a:xfrm>
              <a:off x="3046222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3" name="bk object 600">
              <a:extLst>
                <a:ext uri="{FF2B5EF4-FFF2-40B4-BE49-F238E27FC236}">
                  <a16:creationId xmlns:a16="http://schemas.microsoft.com/office/drawing/2014/main" id="{FD77D766-1EF4-491D-8F3F-ECAE0C51AA83}"/>
                </a:ext>
              </a:extLst>
            </p:cNvPr>
            <p:cNvSpPr/>
            <p:nvPr/>
          </p:nvSpPr>
          <p:spPr>
            <a:xfrm>
              <a:off x="3046222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4" name="bk object 601">
              <a:extLst>
                <a:ext uri="{FF2B5EF4-FFF2-40B4-BE49-F238E27FC236}">
                  <a16:creationId xmlns:a16="http://schemas.microsoft.com/office/drawing/2014/main" id="{ED878B2D-3B3F-4942-B2E5-BFAD13A19992}"/>
                </a:ext>
              </a:extLst>
            </p:cNvPr>
            <p:cNvSpPr/>
            <p:nvPr/>
          </p:nvSpPr>
          <p:spPr>
            <a:xfrm>
              <a:off x="3046222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5" name="bk object 602">
              <a:extLst>
                <a:ext uri="{FF2B5EF4-FFF2-40B4-BE49-F238E27FC236}">
                  <a16:creationId xmlns:a16="http://schemas.microsoft.com/office/drawing/2014/main" id="{0800ED53-100E-4E0D-B356-3CE4F5E91869}"/>
                </a:ext>
              </a:extLst>
            </p:cNvPr>
            <p:cNvSpPr/>
            <p:nvPr/>
          </p:nvSpPr>
          <p:spPr>
            <a:xfrm>
              <a:off x="3046222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6" name="bk object 603">
              <a:extLst>
                <a:ext uri="{FF2B5EF4-FFF2-40B4-BE49-F238E27FC236}">
                  <a16:creationId xmlns:a16="http://schemas.microsoft.com/office/drawing/2014/main" id="{99DFA4B2-503B-4479-96EC-E516A9A2095A}"/>
                </a:ext>
              </a:extLst>
            </p:cNvPr>
            <p:cNvSpPr/>
            <p:nvPr/>
          </p:nvSpPr>
          <p:spPr>
            <a:xfrm>
              <a:off x="3046222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7" name="bk object 604">
              <a:extLst>
                <a:ext uri="{FF2B5EF4-FFF2-40B4-BE49-F238E27FC236}">
                  <a16:creationId xmlns:a16="http://schemas.microsoft.com/office/drawing/2014/main" id="{CB65216B-7BA2-4732-AE02-D8DCDB507AB6}"/>
                </a:ext>
              </a:extLst>
            </p:cNvPr>
            <p:cNvSpPr/>
            <p:nvPr/>
          </p:nvSpPr>
          <p:spPr>
            <a:xfrm>
              <a:off x="3046222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C32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8" name="bk object 605">
              <a:extLst>
                <a:ext uri="{FF2B5EF4-FFF2-40B4-BE49-F238E27FC236}">
                  <a16:creationId xmlns:a16="http://schemas.microsoft.com/office/drawing/2014/main" id="{FB323251-746A-4AE6-8E75-C5B7E3364F47}"/>
                </a:ext>
              </a:extLst>
            </p:cNvPr>
            <p:cNvSpPr/>
            <p:nvPr/>
          </p:nvSpPr>
          <p:spPr>
            <a:xfrm>
              <a:off x="3046222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9" name="bk object 606">
              <a:extLst>
                <a:ext uri="{FF2B5EF4-FFF2-40B4-BE49-F238E27FC236}">
                  <a16:creationId xmlns:a16="http://schemas.microsoft.com/office/drawing/2014/main" id="{8993FE67-DF1F-4C3D-B128-F1555B601866}"/>
                </a:ext>
              </a:extLst>
            </p:cNvPr>
            <p:cNvSpPr/>
            <p:nvPr/>
          </p:nvSpPr>
          <p:spPr>
            <a:xfrm>
              <a:off x="3046222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0" name="bk object 607">
              <a:extLst>
                <a:ext uri="{FF2B5EF4-FFF2-40B4-BE49-F238E27FC236}">
                  <a16:creationId xmlns:a16="http://schemas.microsoft.com/office/drawing/2014/main" id="{413B0691-544C-4EDD-A614-03858D74518A}"/>
                </a:ext>
              </a:extLst>
            </p:cNvPr>
            <p:cNvSpPr/>
            <p:nvPr/>
          </p:nvSpPr>
          <p:spPr>
            <a:xfrm>
              <a:off x="3046222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1" name="bk object 608">
              <a:extLst>
                <a:ext uri="{FF2B5EF4-FFF2-40B4-BE49-F238E27FC236}">
                  <a16:creationId xmlns:a16="http://schemas.microsoft.com/office/drawing/2014/main" id="{7D590348-3CB2-4A8B-8106-02D230D938A6}"/>
                </a:ext>
              </a:extLst>
            </p:cNvPr>
            <p:cNvSpPr/>
            <p:nvPr/>
          </p:nvSpPr>
          <p:spPr>
            <a:xfrm>
              <a:off x="3046222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2" name="bk object 609">
              <a:extLst>
                <a:ext uri="{FF2B5EF4-FFF2-40B4-BE49-F238E27FC236}">
                  <a16:creationId xmlns:a16="http://schemas.microsoft.com/office/drawing/2014/main" id="{E99E3B26-584F-4F15-98E2-1D836AFEE813}"/>
                </a:ext>
              </a:extLst>
            </p:cNvPr>
            <p:cNvSpPr/>
            <p:nvPr/>
          </p:nvSpPr>
          <p:spPr>
            <a:xfrm>
              <a:off x="3046222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3" name="bk object 610">
              <a:extLst>
                <a:ext uri="{FF2B5EF4-FFF2-40B4-BE49-F238E27FC236}">
                  <a16:creationId xmlns:a16="http://schemas.microsoft.com/office/drawing/2014/main" id="{EA19672F-B00A-4F92-B470-D0FC6AA18756}"/>
                </a:ext>
              </a:extLst>
            </p:cNvPr>
            <p:cNvSpPr/>
            <p:nvPr/>
          </p:nvSpPr>
          <p:spPr>
            <a:xfrm>
              <a:off x="3046222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4" name="bk object 611">
              <a:extLst>
                <a:ext uri="{FF2B5EF4-FFF2-40B4-BE49-F238E27FC236}">
                  <a16:creationId xmlns:a16="http://schemas.microsoft.com/office/drawing/2014/main" id="{87E1238A-A5C2-4C13-B4C1-E40A02688E26}"/>
                </a:ext>
              </a:extLst>
            </p:cNvPr>
            <p:cNvSpPr/>
            <p:nvPr/>
          </p:nvSpPr>
          <p:spPr>
            <a:xfrm>
              <a:off x="3046222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5" name="bk object 612">
              <a:extLst>
                <a:ext uri="{FF2B5EF4-FFF2-40B4-BE49-F238E27FC236}">
                  <a16:creationId xmlns:a16="http://schemas.microsoft.com/office/drawing/2014/main" id="{E7B32DE7-6CE8-49E2-B3E5-CEA9F8DCA0D6}"/>
                </a:ext>
              </a:extLst>
            </p:cNvPr>
            <p:cNvSpPr/>
            <p:nvPr/>
          </p:nvSpPr>
          <p:spPr>
            <a:xfrm>
              <a:off x="3179445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6" name="bk object 613">
              <a:extLst>
                <a:ext uri="{FF2B5EF4-FFF2-40B4-BE49-F238E27FC236}">
                  <a16:creationId xmlns:a16="http://schemas.microsoft.com/office/drawing/2014/main" id="{6719554A-B3FA-4D29-803A-3124B4E14390}"/>
                </a:ext>
              </a:extLst>
            </p:cNvPr>
            <p:cNvSpPr/>
            <p:nvPr/>
          </p:nvSpPr>
          <p:spPr>
            <a:xfrm>
              <a:off x="3179445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7" name="bk object 614">
              <a:extLst>
                <a:ext uri="{FF2B5EF4-FFF2-40B4-BE49-F238E27FC236}">
                  <a16:creationId xmlns:a16="http://schemas.microsoft.com/office/drawing/2014/main" id="{549A4E15-A3FE-4C45-BDCE-C2BE17D0A795}"/>
                </a:ext>
              </a:extLst>
            </p:cNvPr>
            <p:cNvSpPr/>
            <p:nvPr/>
          </p:nvSpPr>
          <p:spPr>
            <a:xfrm>
              <a:off x="3179445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8" name="bk object 615">
              <a:extLst>
                <a:ext uri="{FF2B5EF4-FFF2-40B4-BE49-F238E27FC236}">
                  <a16:creationId xmlns:a16="http://schemas.microsoft.com/office/drawing/2014/main" id="{446E1054-2C7A-41D4-9160-D07E1CCDC903}"/>
                </a:ext>
              </a:extLst>
            </p:cNvPr>
            <p:cNvSpPr/>
            <p:nvPr/>
          </p:nvSpPr>
          <p:spPr>
            <a:xfrm>
              <a:off x="3179445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9" name="bk object 616">
              <a:extLst>
                <a:ext uri="{FF2B5EF4-FFF2-40B4-BE49-F238E27FC236}">
                  <a16:creationId xmlns:a16="http://schemas.microsoft.com/office/drawing/2014/main" id="{B24278A9-A2AA-480B-9EB8-758E8C1F4A0D}"/>
                </a:ext>
              </a:extLst>
            </p:cNvPr>
            <p:cNvSpPr/>
            <p:nvPr/>
          </p:nvSpPr>
          <p:spPr>
            <a:xfrm>
              <a:off x="3179445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0" name="bk object 617">
              <a:extLst>
                <a:ext uri="{FF2B5EF4-FFF2-40B4-BE49-F238E27FC236}">
                  <a16:creationId xmlns:a16="http://schemas.microsoft.com/office/drawing/2014/main" id="{C5D1325D-8E63-496D-B9CC-36F4BEC9F637}"/>
                </a:ext>
              </a:extLst>
            </p:cNvPr>
            <p:cNvSpPr/>
            <p:nvPr/>
          </p:nvSpPr>
          <p:spPr>
            <a:xfrm>
              <a:off x="3179445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1" name="bk object 618">
              <a:extLst>
                <a:ext uri="{FF2B5EF4-FFF2-40B4-BE49-F238E27FC236}">
                  <a16:creationId xmlns:a16="http://schemas.microsoft.com/office/drawing/2014/main" id="{93A7AE96-D49B-4F85-8D33-21069580E005}"/>
                </a:ext>
              </a:extLst>
            </p:cNvPr>
            <p:cNvSpPr/>
            <p:nvPr/>
          </p:nvSpPr>
          <p:spPr>
            <a:xfrm>
              <a:off x="3179445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2" name="bk object 619">
              <a:extLst>
                <a:ext uri="{FF2B5EF4-FFF2-40B4-BE49-F238E27FC236}">
                  <a16:creationId xmlns:a16="http://schemas.microsoft.com/office/drawing/2014/main" id="{014DB15E-0E31-42A8-B735-5E3C67D160E0}"/>
                </a:ext>
              </a:extLst>
            </p:cNvPr>
            <p:cNvSpPr/>
            <p:nvPr/>
          </p:nvSpPr>
          <p:spPr>
            <a:xfrm>
              <a:off x="3179445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3" name="bk object 620">
              <a:extLst>
                <a:ext uri="{FF2B5EF4-FFF2-40B4-BE49-F238E27FC236}">
                  <a16:creationId xmlns:a16="http://schemas.microsoft.com/office/drawing/2014/main" id="{1560DD0C-49FF-4C27-944C-BF32048410A5}"/>
                </a:ext>
              </a:extLst>
            </p:cNvPr>
            <p:cNvSpPr/>
            <p:nvPr/>
          </p:nvSpPr>
          <p:spPr>
            <a:xfrm>
              <a:off x="3179445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4" name="bk object 621">
              <a:extLst>
                <a:ext uri="{FF2B5EF4-FFF2-40B4-BE49-F238E27FC236}">
                  <a16:creationId xmlns:a16="http://schemas.microsoft.com/office/drawing/2014/main" id="{697F2A63-9AFF-4A7E-864C-83AD480B8D58}"/>
                </a:ext>
              </a:extLst>
            </p:cNvPr>
            <p:cNvSpPr/>
            <p:nvPr/>
          </p:nvSpPr>
          <p:spPr>
            <a:xfrm>
              <a:off x="3179445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5" name="bk object 622">
              <a:extLst>
                <a:ext uri="{FF2B5EF4-FFF2-40B4-BE49-F238E27FC236}">
                  <a16:creationId xmlns:a16="http://schemas.microsoft.com/office/drawing/2014/main" id="{217A9173-1048-4A3D-9E2E-5B17DEBDD0D3}"/>
                </a:ext>
              </a:extLst>
            </p:cNvPr>
            <p:cNvSpPr/>
            <p:nvPr/>
          </p:nvSpPr>
          <p:spPr>
            <a:xfrm>
              <a:off x="3179445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6" name="bk object 623">
              <a:extLst>
                <a:ext uri="{FF2B5EF4-FFF2-40B4-BE49-F238E27FC236}">
                  <a16:creationId xmlns:a16="http://schemas.microsoft.com/office/drawing/2014/main" id="{4806C26D-923D-4C8A-89F9-B01554EAE313}"/>
                </a:ext>
              </a:extLst>
            </p:cNvPr>
            <p:cNvSpPr/>
            <p:nvPr/>
          </p:nvSpPr>
          <p:spPr>
            <a:xfrm>
              <a:off x="3179445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7" name="bk object 624">
              <a:extLst>
                <a:ext uri="{FF2B5EF4-FFF2-40B4-BE49-F238E27FC236}">
                  <a16:creationId xmlns:a16="http://schemas.microsoft.com/office/drawing/2014/main" id="{5AF13504-114E-46B3-9FF9-1C52B4ECC415}"/>
                </a:ext>
              </a:extLst>
            </p:cNvPr>
            <p:cNvSpPr/>
            <p:nvPr/>
          </p:nvSpPr>
          <p:spPr>
            <a:xfrm>
              <a:off x="3179445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8" name="bk object 625">
              <a:extLst>
                <a:ext uri="{FF2B5EF4-FFF2-40B4-BE49-F238E27FC236}">
                  <a16:creationId xmlns:a16="http://schemas.microsoft.com/office/drawing/2014/main" id="{C22EB8D1-96D7-4448-B398-8F577637B36C}"/>
                </a:ext>
              </a:extLst>
            </p:cNvPr>
            <p:cNvSpPr/>
            <p:nvPr/>
          </p:nvSpPr>
          <p:spPr>
            <a:xfrm>
              <a:off x="3179445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9" name="bk object 626">
              <a:extLst>
                <a:ext uri="{FF2B5EF4-FFF2-40B4-BE49-F238E27FC236}">
                  <a16:creationId xmlns:a16="http://schemas.microsoft.com/office/drawing/2014/main" id="{7BA2A65B-B01D-468D-ABA1-443E12752E4C}"/>
                </a:ext>
              </a:extLst>
            </p:cNvPr>
            <p:cNvSpPr/>
            <p:nvPr/>
          </p:nvSpPr>
          <p:spPr>
            <a:xfrm>
              <a:off x="3179445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0" name="bk object 627">
              <a:extLst>
                <a:ext uri="{FF2B5EF4-FFF2-40B4-BE49-F238E27FC236}">
                  <a16:creationId xmlns:a16="http://schemas.microsoft.com/office/drawing/2014/main" id="{7EE7470B-8C55-4658-B7BD-73037E130B27}"/>
                </a:ext>
              </a:extLst>
            </p:cNvPr>
            <p:cNvSpPr/>
            <p:nvPr/>
          </p:nvSpPr>
          <p:spPr>
            <a:xfrm>
              <a:off x="3179445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1" name="bk object 628">
              <a:extLst>
                <a:ext uri="{FF2B5EF4-FFF2-40B4-BE49-F238E27FC236}">
                  <a16:creationId xmlns:a16="http://schemas.microsoft.com/office/drawing/2014/main" id="{7F01AD7D-A141-40EF-B4C0-B3EE192E4C4E}"/>
                </a:ext>
              </a:extLst>
            </p:cNvPr>
            <p:cNvSpPr/>
            <p:nvPr/>
          </p:nvSpPr>
          <p:spPr>
            <a:xfrm>
              <a:off x="3179445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2" name="bk object 629">
              <a:extLst>
                <a:ext uri="{FF2B5EF4-FFF2-40B4-BE49-F238E27FC236}">
                  <a16:creationId xmlns:a16="http://schemas.microsoft.com/office/drawing/2014/main" id="{1DF04031-554B-4719-A7BA-FFCA2A7D04DD}"/>
                </a:ext>
              </a:extLst>
            </p:cNvPr>
            <p:cNvSpPr/>
            <p:nvPr/>
          </p:nvSpPr>
          <p:spPr>
            <a:xfrm>
              <a:off x="3179445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2" y="133222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3" name="bk object 630">
              <a:extLst>
                <a:ext uri="{FF2B5EF4-FFF2-40B4-BE49-F238E27FC236}">
                  <a16:creationId xmlns:a16="http://schemas.microsoft.com/office/drawing/2014/main" id="{8BCEC6D2-FE11-4441-B79D-46D158CEE8B8}"/>
                </a:ext>
              </a:extLst>
            </p:cNvPr>
            <p:cNvSpPr/>
            <p:nvPr/>
          </p:nvSpPr>
          <p:spPr>
            <a:xfrm>
              <a:off x="3179445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4" name="bk object 631">
              <a:extLst>
                <a:ext uri="{FF2B5EF4-FFF2-40B4-BE49-F238E27FC236}">
                  <a16:creationId xmlns:a16="http://schemas.microsoft.com/office/drawing/2014/main" id="{8180C29D-6429-44AC-978E-39DD05C18E2F}"/>
                </a:ext>
              </a:extLst>
            </p:cNvPr>
            <p:cNvSpPr/>
            <p:nvPr/>
          </p:nvSpPr>
          <p:spPr>
            <a:xfrm>
              <a:off x="3179445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5" name="bk object 632">
              <a:extLst>
                <a:ext uri="{FF2B5EF4-FFF2-40B4-BE49-F238E27FC236}">
                  <a16:creationId xmlns:a16="http://schemas.microsoft.com/office/drawing/2014/main" id="{7F700A1F-780E-4523-B0F4-3BA8173E763C}"/>
                </a:ext>
              </a:extLst>
            </p:cNvPr>
            <p:cNvSpPr/>
            <p:nvPr/>
          </p:nvSpPr>
          <p:spPr>
            <a:xfrm>
              <a:off x="3179445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6" name="bk object 633">
              <a:extLst>
                <a:ext uri="{FF2B5EF4-FFF2-40B4-BE49-F238E27FC236}">
                  <a16:creationId xmlns:a16="http://schemas.microsoft.com/office/drawing/2014/main" id="{06B13A97-6CA0-40D0-8C18-0347568DBE0A}"/>
                </a:ext>
              </a:extLst>
            </p:cNvPr>
            <p:cNvSpPr/>
            <p:nvPr/>
          </p:nvSpPr>
          <p:spPr>
            <a:xfrm>
              <a:off x="3179445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FF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7" name="bk object 634">
              <a:extLst>
                <a:ext uri="{FF2B5EF4-FFF2-40B4-BE49-F238E27FC236}">
                  <a16:creationId xmlns:a16="http://schemas.microsoft.com/office/drawing/2014/main" id="{BD397BFC-E8C5-41E3-BE5B-BCFA7D537B93}"/>
                </a:ext>
              </a:extLst>
            </p:cNvPr>
            <p:cNvSpPr/>
            <p:nvPr/>
          </p:nvSpPr>
          <p:spPr>
            <a:xfrm>
              <a:off x="3179445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8" name="bk object 635">
              <a:extLst>
                <a:ext uri="{FF2B5EF4-FFF2-40B4-BE49-F238E27FC236}">
                  <a16:creationId xmlns:a16="http://schemas.microsoft.com/office/drawing/2014/main" id="{ED2004D6-57DB-4D94-99F2-2C3AC8660499}"/>
                </a:ext>
              </a:extLst>
            </p:cNvPr>
            <p:cNvSpPr/>
            <p:nvPr/>
          </p:nvSpPr>
          <p:spPr>
            <a:xfrm>
              <a:off x="3179445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9" name="bk object 636">
              <a:extLst>
                <a:ext uri="{FF2B5EF4-FFF2-40B4-BE49-F238E27FC236}">
                  <a16:creationId xmlns:a16="http://schemas.microsoft.com/office/drawing/2014/main" id="{B38B3EBE-9DF6-449F-BEE8-C05B33F57264}"/>
                </a:ext>
              </a:extLst>
            </p:cNvPr>
            <p:cNvSpPr/>
            <p:nvPr/>
          </p:nvSpPr>
          <p:spPr>
            <a:xfrm>
              <a:off x="3179445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0" name="bk object 637">
              <a:extLst>
                <a:ext uri="{FF2B5EF4-FFF2-40B4-BE49-F238E27FC236}">
                  <a16:creationId xmlns:a16="http://schemas.microsoft.com/office/drawing/2014/main" id="{DE24507B-A6B0-4F85-8880-FDC36A833A8A}"/>
                </a:ext>
              </a:extLst>
            </p:cNvPr>
            <p:cNvSpPr/>
            <p:nvPr/>
          </p:nvSpPr>
          <p:spPr>
            <a:xfrm>
              <a:off x="3179445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1" name="bk object 638">
              <a:extLst>
                <a:ext uri="{FF2B5EF4-FFF2-40B4-BE49-F238E27FC236}">
                  <a16:creationId xmlns:a16="http://schemas.microsoft.com/office/drawing/2014/main" id="{E4AEF267-59BC-44B9-930F-815CE1D68116}"/>
                </a:ext>
              </a:extLst>
            </p:cNvPr>
            <p:cNvSpPr/>
            <p:nvPr/>
          </p:nvSpPr>
          <p:spPr>
            <a:xfrm>
              <a:off x="3179445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2" name="bk object 639">
              <a:extLst>
                <a:ext uri="{FF2B5EF4-FFF2-40B4-BE49-F238E27FC236}">
                  <a16:creationId xmlns:a16="http://schemas.microsoft.com/office/drawing/2014/main" id="{B53151FF-E764-431B-84D7-A8DC9CE8949D}"/>
                </a:ext>
              </a:extLst>
            </p:cNvPr>
            <p:cNvSpPr/>
            <p:nvPr/>
          </p:nvSpPr>
          <p:spPr>
            <a:xfrm>
              <a:off x="3179445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FF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3" name="bk object 640">
              <a:extLst>
                <a:ext uri="{FF2B5EF4-FFF2-40B4-BE49-F238E27FC236}">
                  <a16:creationId xmlns:a16="http://schemas.microsoft.com/office/drawing/2014/main" id="{71F58387-89E4-420B-83E2-D497790EF632}"/>
                </a:ext>
              </a:extLst>
            </p:cNvPr>
            <p:cNvSpPr/>
            <p:nvPr/>
          </p:nvSpPr>
          <p:spPr>
            <a:xfrm>
              <a:off x="3179445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4" name="bk object 641">
              <a:extLst>
                <a:ext uri="{FF2B5EF4-FFF2-40B4-BE49-F238E27FC236}">
                  <a16:creationId xmlns:a16="http://schemas.microsoft.com/office/drawing/2014/main" id="{691221B2-668A-49AF-97BB-E3662CAE00D8}"/>
                </a:ext>
              </a:extLst>
            </p:cNvPr>
            <p:cNvSpPr/>
            <p:nvPr/>
          </p:nvSpPr>
          <p:spPr>
            <a:xfrm>
              <a:off x="3179445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5" name="bk object 642">
              <a:extLst>
                <a:ext uri="{FF2B5EF4-FFF2-40B4-BE49-F238E27FC236}">
                  <a16:creationId xmlns:a16="http://schemas.microsoft.com/office/drawing/2014/main" id="{43BA2BA6-0908-4A28-A36C-B24ECD6E94C0}"/>
                </a:ext>
              </a:extLst>
            </p:cNvPr>
            <p:cNvSpPr/>
            <p:nvPr/>
          </p:nvSpPr>
          <p:spPr>
            <a:xfrm>
              <a:off x="3179445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6" name="bk object 643">
              <a:extLst>
                <a:ext uri="{FF2B5EF4-FFF2-40B4-BE49-F238E27FC236}">
                  <a16:creationId xmlns:a16="http://schemas.microsoft.com/office/drawing/2014/main" id="{DA75282B-B49D-4D50-8B22-0AA720AC4B3D}"/>
                </a:ext>
              </a:extLst>
            </p:cNvPr>
            <p:cNvSpPr/>
            <p:nvPr/>
          </p:nvSpPr>
          <p:spPr>
            <a:xfrm>
              <a:off x="3179445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7" name="bk object 644">
              <a:extLst>
                <a:ext uri="{FF2B5EF4-FFF2-40B4-BE49-F238E27FC236}">
                  <a16:creationId xmlns:a16="http://schemas.microsoft.com/office/drawing/2014/main" id="{DAFCD2B4-AAAE-4C98-A1DC-EE769C8EAE58}"/>
                </a:ext>
              </a:extLst>
            </p:cNvPr>
            <p:cNvSpPr/>
            <p:nvPr/>
          </p:nvSpPr>
          <p:spPr>
            <a:xfrm>
              <a:off x="3179445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8" name="bk object 645">
              <a:extLst>
                <a:ext uri="{FF2B5EF4-FFF2-40B4-BE49-F238E27FC236}">
                  <a16:creationId xmlns:a16="http://schemas.microsoft.com/office/drawing/2014/main" id="{1D0A4D80-8927-46C4-9ABB-FC88DE30A099}"/>
                </a:ext>
              </a:extLst>
            </p:cNvPr>
            <p:cNvSpPr/>
            <p:nvPr/>
          </p:nvSpPr>
          <p:spPr>
            <a:xfrm>
              <a:off x="3179445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9" name="bk object 646">
              <a:extLst>
                <a:ext uri="{FF2B5EF4-FFF2-40B4-BE49-F238E27FC236}">
                  <a16:creationId xmlns:a16="http://schemas.microsoft.com/office/drawing/2014/main" id="{7953CAB1-415A-44CC-B7D8-F42E23BF6DBD}"/>
                </a:ext>
              </a:extLst>
            </p:cNvPr>
            <p:cNvSpPr/>
            <p:nvPr/>
          </p:nvSpPr>
          <p:spPr>
            <a:xfrm>
              <a:off x="3179445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2" y="133223"/>
                  </a:lnTo>
                  <a:lnTo>
                    <a:pt x="133222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0" name="bk object 647">
              <a:extLst>
                <a:ext uri="{FF2B5EF4-FFF2-40B4-BE49-F238E27FC236}">
                  <a16:creationId xmlns:a16="http://schemas.microsoft.com/office/drawing/2014/main" id="{028FE295-C67A-4128-AF4A-B9B5EAA1C3FA}"/>
                </a:ext>
              </a:extLst>
            </p:cNvPr>
            <p:cNvSpPr/>
            <p:nvPr/>
          </p:nvSpPr>
          <p:spPr>
            <a:xfrm>
              <a:off x="3312795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1" name="bk object 648">
              <a:extLst>
                <a:ext uri="{FF2B5EF4-FFF2-40B4-BE49-F238E27FC236}">
                  <a16:creationId xmlns:a16="http://schemas.microsoft.com/office/drawing/2014/main" id="{FE5BE0C8-D9A8-4236-8DF6-F1CD9507C704}"/>
                </a:ext>
              </a:extLst>
            </p:cNvPr>
            <p:cNvSpPr/>
            <p:nvPr/>
          </p:nvSpPr>
          <p:spPr>
            <a:xfrm>
              <a:off x="3312795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2" name="bk object 649">
              <a:extLst>
                <a:ext uri="{FF2B5EF4-FFF2-40B4-BE49-F238E27FC236}">
                  <a16:creationId xmlns:a16="http://schemas.microsoft.com/office/drawing/2014/main" id="{3B5FACCD-2ECD-40E8-8CBC-6EED0D03FBC5}"/>
                </a:ext>
              </a:extLst>
            </p:cNvPr>
            <p:cNvSpPr/>
            <p:nvPr/>
          </p:nvSpPr>
          <p:spPr>
            <a:xfrm>
              <a:off x="3312795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3" name="bk object 650">
              <a:extLst>
                <a:ext uri="{FF2B5EF4-FFF2-40B4-BE49-F238E27FC236}">
                  <a16:creationId xmlns:a16="http://schemas.microsoft.com/office/drawing/2014/main" id="{C0DEE5D8-5810-4736-B685-193EFE1EA9E6}"/>
                </a:ext>
              </a:extLst>
            </p:cNvPr>
            <p:cNvSpPr/>
            <p:nvPr/>
          </p:nvSpPr>
          <p:spPr>
            <a:xfrm>
              <a:off x="3312795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4" name="bk object 651">
              <a:extLst>
                <a:ext uri="{FF2B5EF4-FFF2-40B4-BE49-F238E27FC236}">
                  <a16:creationId xmlns:a16="http://schemas.microsoft.com/office/drawing/2014/main" id="{9B921403-CF09-4888-BC60-691500C5C666}"/>
                </a:ext>
              </a:extLst>
            </p:cNvPr>
            <p:cNvSpPr/>
            <p:nvPr/>
          </p:nvSpPr>
          <p:spPr>
            <a:xfrm>
              <a:off x="3312795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5" name="bk object 652">
              <a:extLst>
                <a:ext uri="{FF2B5EF4-FFF2-40B4-BE49-F238E27FC236}">
                  <a16:creationId xmlns:a16="http://schemas.microsoft.com/office/drawing/2014/main" id="{1386FE07-65E5-4586-A46E-38C011784010}"/>
                </a:ext>
              </a:extLst>
            </p:cNvPr>
            <p:cNvSpPr/>
            <p:nvPr/>
          </p:nvSpPr>
          <p:spPr>
            <a:xfrm>
              <a:off x="3312795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6" name="bk object 653">
              <a:extLst>
                <a:ext uri="{FF2B5EF4-FFF2-40B4-BE49-F238E27FC236}">
                  <a16:creationId xmlns:a16="http://schemas.microsoft.com/office/drawing/2014/main" id="{4691765A-A9AD-4273-A039-78C5625F5482}"/>
                </a:ext>
              </a:extLst>
            </p:cNvPr>
            <p:cNvSpPr/>
            <p:nvPr/>
          </p:nvSpPr>
          <p:spPr>
            <a:xfrm>
              <a:off x="3312795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7" name="bk object 654">
              <a:extLst>
                <a:ext uri="{FF2B5EF4-FFF2-40B4-BE49-F238E27FC236}">
                  <a16:creationId xmlns:a16="http://schemas.microsoft.com/office/drawing/2014/main" id="{080ADEF8-6E27-4C95-834B-07F2CF39A8DE}"/>
                </a:ext>
              </a:extLst>
            </p:cNvPr>
            <p:cNvSpPr/>
            <p:nvPr/>
          </p:nvSpPr>
          <p:spPr>
            <a:xfrm>
              <a:off x="3312795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8" name="bk object 655">
              <a:extLst>
                <a:ext uri="{FF2B5EF4-FFF2-40B4-BE49-F238E27FC236}">
                  <a16:creationId xmlns:a16="http://schemas.microsoft.com/office/drawing/2014/main" id="{6A046733-5CFA-40CF-8667-C7314FE8B25B}"/>
                </a:ext>
              </a:extLst>
            </p:cNvPr>
            <p:cNvSpPr/>
            <p:nvPr/>
          </p:nvSpPr>
          <p:spPr>
            <a:xfrm>
              <a:off x="3312795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9" name="bk object 656">
              <a:extLst>
                <a:ext uri="{FF2B5EF4-FFF2-40B4-BE49-F238E27FC236}">
                  <a16:creationId xmlns:a16="http://schemas.microsoft.com/office/drawing/2014/main" id="{97B8DC5D-D855-4D0C-B320-7780A58DDFE4}"/>
                </a:ext>
              </a:extLst>
            </p:cNvPr>
            <p:cNvSpPr/>
            <p:nvPr/>
          </p:nvSpPr>
          <p:spPr>
            <a:xfrm>
              <a:off x="3312795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0" name="bk object 657">
              <a:extLst>
                <a:ext uri="{FF2B5EF4-FFF2-40B4-BE49-F238E27FC236}">
                  <a16:creationId xmlns:a16="http://schemas.microsoft.com/office/drawing/2014/main" id="{BAB67403-E61C-424C-84E7-BFC2D6C139F9}"/>
                </a:ext>
              </a:extLst>
            </p:cNvPr>
            <p:cNvSpPr/>
            <p:nvPr/>
          </p:nvSpPr>
          <p:spPr>
            <a:xfrm>
              <a:off x="3312795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1" name="bk object 658">
              <a:extLst>
                <a:ext uri="{FF2B5EF4-FFF2-40B4-BE49-F238E27FC236}">
                  <a16:creationId xmlns:a16="http://schemas.microsoft.com/office/drawing/2014/main" id="{AD474F8B-33DE-4766-B63B-0B8E8285B1DE}"/>
                </a:ext>
              </a:extLst>
            </p:cNvPr>
            <p:cNvSpPr/>
            <p:nvPr/>
          </p:nvSpPr>
          <p:spPr>
            <a:xfrm>
              <a:off x="3312795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2" name="bk object 659">
              <a:extLst>
                <a:ext uri="{FF2B5EF4-FFF2-40B4-BE49-F238E27FC236}">
                  <a16:creationId xmlns:a16="http://schemas.microsoft.com/office/drawing/2014/main" id="{94C014AA-9F4E-41B6-ACC8-4B4F818231A4}"/>
                </a:ext>
              </a:extLst>
            </p:cNvPr>
            <p:cNvSpPr/>
            <p:nvPr/>
          </p:nvSpPr>
          <p:spPr>
            <a:xfrm>
              <a:off x="3312795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3" name="bk object 660">
              <a:extLst>
                <a:ext uri="{FF2B5EF4-FFF2-40B4-BE49-F238E27FC236}">
                  <a16:creationId xmlns:a16="http://schemas.microsoft.com/office/drawing/2014/main" id="{AE9A9046-05A8-4853-AE24-1618F2DBE8C0}"/>
                </a:ext>
              </a:extLst>
            </p:cNvPr>
            <p:cNvSpPr/>
            <p:nvPr/>
          </p:nvSpPr>
          <p:spPr>
            <a:xfrm>
              <a:off x="3312795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4" name="bk object 661">
              <a:extLst>
                <a:ext uri="{FF2B5EF4-FFF2-40B4-BE49-F238E27FC236}">
                  <a16:creationId xmlns:a16="http://schemas.microsoft.com/office/drawing/2014/main" id="{8B8D53EA-7268-4625-865B-FFD69F71F913}"/>
                </a:ext>
              </a:extLst>
            </p:cNvPr>
            <p:cNvSpPr/>
            <p:nvPr/>
          </p:nvSpPr>
          <p:spPr>
            <a:xfrm>
              <a:off x="3312795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5" name="bk object 662">
              <a:extLst>
                <a:ext uri="{FF2B5EF4-FFF2-40B4-BE49-F238E27FC236}">
                  <a16:creationId xmlns:a16="http://schemas.microsoft.com/office/drawing/2014/main" id="{9455B382-18F5-4844-B4D4-1357D98BA146}"/>
                </a:ext>
              </a:extLst>
            </p:cNvPr>
            <p:cNvSpPr/>
            <p:nvPr/>
          </p:nvSpPr>
          <p:spPr>
            <a:xfrm>
              <a:off x="3312795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6" name="bk object 663">
              <a:extLst>
                <a:ext uri="{FF2B5EF4-FFF2-40B4-BE49-F238E27FC236}">
                  <a16:creationId xmlns:a16="http://schemas.microsoft.com/office/drawing/2014/main" id="{2693EBF4-29D9-4AE1-9114-20AA0F81222B}"/>
                </a:ext>
              </a:extLst>
            </p:cNvPr>
            <p:cNvSpPr/>
            <p:nvPr/>
          </p:nvSpPr>
          <p:spPr>
            <a:xfrm>
              <a:off x="3312795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7" name="bk object 664">
              <a:extLst>
                <a:ext uri="{FF2B5EF4-FFF2-40B4-BE49-F238E27FC236}">
                  <a16:creationId xmlns:a16="http://schemas.microsoft.com/office/drawing/2014/main" id="{6B00AAA2-08E4-490E-99DE-B3245DD5CBF9}"/>
                </a:ext>
              </a:extLst>
            </p:cNvPr>
            <p:cNvSpPr/>
            <p:nvPr/>
          </p:nvSpPr>
          <p:spPr>
            <a:xfrm>
              <a:off x="3312795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8" name="bk object 665">
              <a:extLst>
                <a:ext uri="{FF2B5EF4-FFF2-40B4-BE49-F238E27FC236}">
                  <a16:creationId xmlns:a16="http://schemas.microsoft.com/office/drawing/2014/main" id="{5AEDE270-B527-4D59-B253-5334D2549637}"/>
                </a:ext>
              </a:extLst>
            </p:cNvPr>
            <p:cNvSpPr/>
            <p:nvPr/>
          </p:nvSpPr>
          <p:spPr>
            <a:xfrm>
              <a:off x="3312795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9" name="bk object 666">
              <a:extLst>
                <a:ext uri="{FF2B5EF4-FFF2-40B4-BE49-F238E27FC236}">
                  <a16:creationId xmlns:a16="http://schemas.microsoft.com/office/drawing/2014/main" id="{DBDED0BA-AEA7-404C-B2E0-904FD50AB946}"/>
                </a:ext>
              </a:extLst>
            </p:cNvPr>
            <p:cNvSpPr/>
            <p:nvPr/>
          </p:nvSpPr>
          <p:spPr>
            <a:xfrm>
              <a:off x="3312795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FF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0" name="bk object 667">
              <a:extLst>
                <a:ext uri="{FF2B5EF4-FFF2-40B4-BE49-F238E27FC236}">
                  <a16:creationId xmlns:a16="http://schemas.microsoft.com/office/drawing/2014/main" id="{DE27F19E-EB7A-416A-8A8F-C5B3717313FA}"/>
                </a:ext>
              </a:extLst>
            </p:cNvPr>
            <p:cNvSpPr/>
            <p:nvPr/>
          </p:nvSpPr>
          <p:spPr>
            <a:xfrm>
              <a:off x="3312795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1" name="bk object 668">
              <a:extLst>
                <a:ext uri="{FF2B5EF4-FFF2-40B4-BE49-F238E27FC236}">
                  <a16:creationId xmlns:a16="http://schemas.microsoft.com/office/drawing/2014/main" id="{60B266F7-8173-40D3-A7B2-D1588F8DE043}"/>
                </a:ext>
              </a:extLst>
            </p:cNvPr>
            <p:cNvSpPr/>
            <p:nvPr/>
          </p:nvSpPr>
          <p:spPr>
            <a:xfrm>
              <a:off x="3312795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2" name="bk object 669">
              <a:extLst>
                <a:ext uri="{FF2B5EF4-FFF2-40B4-BE49-F238E27FC236}">
                  <a16:creationId xmlns:a16="http://schemas.microsoft.com/office/drawing/2014/main" id="{CB1952BB-458C-4EB9-90CE-F0BE24E5FA77}"/>
                </a:ext>
              </a:extLst>
            </p:cNvPr>
            <p:cNvSpPr/>
            <p:nvPr/>
          </p:nvSpPr>
          <p:spPr>
            <a:xfrm>
              <a:off x="3312795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3" name="bk object 670">
              <a:extLst>
                <a:ext uri="{FF2B5EF4-FFF2-40B4-BE49-F238E27FC236}">
                  <a16:creationId xmlns:a16="http://schemas.microsoft.com/office/drawing/2014/main" id="{BDE42899-8529-4216-8A62-561F461C008F}"/>
                </a:ext>
              </a:extLst>
            </p:cNvPr>
            <p:cNvSpPr/>
            <p:nvPr/>
          </p:nvSpPr>
          <p:spPr>
            <a:xfrm>
              <a:off x="3312795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FF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4" name="bk object 671">
              <a:extLst>
                <a:ext uri="{FF2B5EF4-FFF2-40B4-BE49-F238E27FC236}">
                  <a16:creationId xmlns:a16="http://schemas.microsoft.com/office/drawing/2014/main" id="{94BAD048-6242-4020-9031-19638385152E}"/>
                </a:ext>
              </a:extLst>
            </p:cNvPr>
            <p:cNvSpPr/>
            <p:nvPr/>
          </p:nvSpPr>
          <p:spPr>
            <a:xfrm>
              <a:off x="3312795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5" name="bk object 672">
              <a:extLst>
                <a:ext uri="{FF2B5EF4-FFF2-40B4-BE49-F238E27FC236}">
                  <a16:creationId xmlns:a16="http://schemas.microsoft.com/office/drawing/2014/main" id="{17FF06FE-F1AC-4026-85F6-83DC2FD69C46}"/>
                </a:ext>
              </a:extLst>
            </p:cNvPr>
            <p:cNvSpPr/>
            <p:nvPr/>
          </p:nvSpPr>
          <p:spPr>
            <a:xfrm>
              <a:off x="3312795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6" name="bk object 673">
              <a:extLst>
                <a:ext uri="{FF2B5EF4-FFF2-40B4-BE49-F238E27FC236}">
                  <a16:creationId xmlns:a16="http://schemas.microsoft.com/office/drawing/2014/main" id="{350773F6-5336-459D-A60D-68311481DA3D}"/>
                </a:ext>
              </a:extLst>
            </p:cNvPr>
            <p:cNvSpPr/>
            <p:nvPr/>
          </p:nvSpPr>
          <p:spPr>
            <a:xfrm>
              <a:off x="3312795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7" name="bk object 674">
              <a:extLst>
                <a:ext uri="{FF2B5EF4-FFF2-40B4-BE49-F238E27FC236}">
                  <a16:creationId xmlns:a16="http://schemas.microsoft.com/office/drawing/2014/main" id="{498C9643-28B4-437C-A5F4-B32F6AA949BB}"/>
                </a:ext>
              </a:extLst>
            </p:cNvPr>
            <p:cNvSpPr/>
            <p:nvPr/>
          </p:nvSpPr>
          <p:spPr>
            <a:xfrm>
              <a:off x="3312795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8" name="bk object 675">
              <a:extLst>
                <a:ext uri="{FF2B5EF4-FFF2-40B4-BE49-F238E27FC236}">
                  <a16:creationId xmlns:a16="http://schemas.microsoft.com/office/drawing/2014/main" id="{AB735EDA-E6E8-4B1B-A57F-A48E714541E4}"/>
                </a:ext>
              </a:extLst>
            </p:cNvPr>
            <p:cNvSpPr/>
            <p:nvPr/>
          </p:nvSpPr>
          <p:spPr>
            <a:xfrm>
              <a:off x="3312795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9" name="bk object 676">
              <a:extLst>
                <a:ext uri="{FF2B5EF4-FFF2-40B4-BE49-F238E27FC236}">
                  <a16:creationId xmlns:a16="http://schemas.microsoft.com/office/drawing/2014/main" id="{98CE7017-412E-44B9-8603-E86C9710ABC5}"/>
                </a:ext>
              </a:extLst>
            </p:cNvPr>
            <p:cNvSpPr/>
            <p:nvPr/>
          </p:nvSpPr>
          <p:spPr>
            <a:xfrm>
              <a:off x="3312795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0" name="bk object 677">
              <a:extLst>
                <a:ext uri="{FF2B5EF4-FFF2-40B4-BE49-F238E27FC236}">
                  <a16:creationId xmlns:a16="http://schemas.microsoft.com/office/drawing/2014/main" id="{D37C2DC9-80AB-4F03-A880-F7B8BDC3C05A}"/>
                </a:ext>
              </a:extLst>
            </p:cNvPr>
            <p:cNvSpPr/>
            <p:nvPr/>
          </p:nvSpPr>
          <p:spPr>
            <a:xfrm>
              <a:off x="3312795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1" name="bk object 678">
              <a:extLst>
                <a:ext uri="{FF2B5EF4-FFF2-40B4-BE49-F238E27FC236}">
                  <a16:creationId xmlns:a16="http://schemas.microsoft.com/office/drawing/2014/main" id="{8671335E-1131-4DC8-9CC4-F82ADD700EDF}"/>
                </a:ext>
              </a:extLst>
            </p:cNvPr>
            <p:cNvSpPr/>
            <p:nvPr/>
          </p:nvSpPr>
          <p:spPr>
            <a:xfrm>
              <a:off x="3312795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2" name="bk object 679">
              <a:extLst>
                <a:ext uri="{FF2B5EF4-FFF2-40B4-BE49-F238E27FC236}">
                  <a16:creationId xmlns:a16="http://schemas.microsoft.com/office/drawing/2014/main" id="{5D7D6E5A-D0FC-4699-8F07-7AA2CFBC4484}"/>
                </a:ext>
              </a:extLst>
            </p:cNvPr>
            <p:cNvSpPr/>
            <p:nvPr/>
          </p:nvSpPr>
          <p:spPr>
            <a:xfrm>
              <a:off x="3312795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3" name="bk object 680">
              <a:extLst>
                <a:ext uri="{FF2B5EF4-FFF2-40B4-BE49-F238E27FC236}">
                  <a16:creationId xmlns:a16="http://schemas.microsoft.com/office/drawing/2014/main" id="{E96D70D0-7645-4EC4-851F-28F2E982E835}"/>
                </a:ext>
              </a:extLst>
            </p:cNvPr>
            <p:cNvSpPr/>
            <p:nvPr/>
          </p:nvSpPr>
          <p:spPr>
            <a:xfrm>
              <a:off x="3312795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4" name="bk object 681">
              <a:extLst>
                <a:ext uri="{FF2B5EF4-FFF2-40B4-BE49-F238E27FC236}">
                  <a16:creationId xmlns:a16="http://schemas.microsoft.com/office/drawing/2014/main" id="{FE5E8497-D1A6-4BFF-BA53-1A027506660F}"/>
                </a:ext>
              </a:extLst>
            </p:cNvPr>
            <p:cNvSpPr/>
            <p:nvPr/>
          </p:nvSpPr>
          <p:spPr>
            <a:xfrm>
              <a:off x="3312795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5" name="bk object 682">
              <a:extLst>
                <a:ext uri="{FF2B5EF4-FFF2-40B4-BE49-F238E27FC236}">
                  <a16:creationId xmlns:a16="http://schemas.microsoft.com/office/drawing/2014/main" id="{1D04BA9D-4034-411C-9731-33C2A3CBDB53}"/>
                </a:ext>
              </a:extLst>
            </p:cNvPr>
            <p:cNvSpPr/>
            <p:nvPr/>
          </p:nvSpPr>
          <p:spPr>
            <a:xfrm>
              <a:off x="3446017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6" name="bk object 683">
              <a:extLst>
                <a:ext uri="{FF2B5EF4-FFF2-40B4-BE49-F238E27FC236}">
                  <a16:creationId xmlns:a16="http://schemas.microsoft.com/office/drawing/2014/main" id="{0EDE5E02-6031-4078-8B31-4E426B3B185B}"/>
                </a:ext>
              </a:extLst>
            </p:cNvPr>
            <p:cNvSpPr/>
            <p:nvPr/>
          </p:nvSpPr>
          <p:spPr>
            <a:xfrm>
              <a:off x="3446017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7" name="bk object 684">
              <a:extLst>
                <a:ext uri="{FF2B5EF4-FFF2-40B4-BE49-F238E27FC236}">
                  <a16:creationId xmlns:a16="http://schemas.microsoft.com/office/drawing/2014/main" id="{FD2C7E75-C8DF-4E3F-9539-82C6B9621099}"/>
                </a:ext>
              </a:extLst>
            </p:cNvPr>
            <p:cNvSpPr/>
            <p:nvPr/>
          </p:nvSpPr>
          <p:spPr>
            <a:xfrm>
              <a:off x="3446017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8" name="bk object 685">
              <a:extLst>
                <a:ext uri="{FF2B5EF4-FFF2-40B4-BE49-F238E27FC236}">
                  <a16:creationId xmlns:a16="http://schemas.microsoft.com/office/drawing/2014/main" id="{0F20461E-AA91-45BA-B28B-A5CF674C5C57}"/>
                </a:ext>
              </a:extLst>
            </p:cNvPr>
            <p:cNvSpPr/>
            <p:nvPr/>
          </p:nvSpPr>
          <p:spPr>
            <a:xfrm>
              <a:off x="3446017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9" name="bk object 686">
              <a:extLst>
                <a:ext uri="{FF2B5EF4-FFF2-40B4-BE49-F238E27FC236}">
                  <a16:creationId xmlns:a16="http://schemas.microsoft.com/office/drawing/2014/main" id="{9FCA3D2E-8A00-44F4-BC4C-AFD070D5B58D}"/>
                </a:ext>
              </a:extLst>
            </p:cNvPr>
            <p:cNvSpPr/>
            <p:nvPr/>
          </p:nvSpPr>
          <p:spPr>
            <a:xfrm>
              <a:off x="3446017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0" name="bk object 687">
              <a:extLst>
                <a:ext uri="{FF2B5EF4-FFF2-40B4-BE49-F238E27FC236}">
                  <a16:creationId xmlns:a16="http://schemas.microsoft.com/office/drawing/2014/main" id="{0321E68B-0C0E-418F-96FC-64D330B55225}"/>
                </a:ext>
              </a:extLst>
            </p:cNvPr>
            <p:cNvSpPr/>
            <p:nvPr/>
          </p:nvSpPr>
          <p:spPr>
            <a:xfrm>
              <a:off x="3446017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1" name="bk object 688">
              <a:extLst>
                <a:ext uri="{FF2B5EF4-FFF2-40B4-BE49-F238E27FC236}">
                  <a16:creationId xmlns:a16="http://schemas.microsoft.com/office/drawing/2014/main" id="{AAE3416F-8814-4AD0-AA60-0D798326F626}"/>
                </a:ext>
              </a:extLst>
            </p:cNvPr>
            <p:cNvSpPr/>
            <p:nvPr/>
          </p:nvSpPr>
          <p:spPr>
            <a:xfrm>
              <a:off x="3446017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2" name="bk object 689">
              <a:extLst>
                <a:ext uri="{FF2B5EF4-FFF2-40B4-BE49-F238E27FC236}">
                  <a16:creationId xmlns:a16="http://schemas.microsoft.com/office/drawing/2014/main" id="{3022B30D-EC69-4188-91F2-EE575EC94918}"/>
                </a:ext>
              </a:extLst>
            </p:cNvPr>
            <p:cNvSpPr/>
            <p:nvPr/>
          </p:nvSpPr>
          <p:spPr>
            <a:xfrm>
              <a:off x="3446017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3" name="bk object 690">
              <a:extLst>
                <a:ext uri="{FF2B5EF4-FFF2-40B4-BE49-F238E27FC236}">
                  <a16:creationId xmlns:a16="http://schemas.microsoft.com/office/drawing/2014/main" id="{BC625647-977C-4F53-A7E9-EB342752FEC1}"/>
                </a:ext>
              </a:extLst>
            </p:cNvPr>
            <p:cNvSpPr/>
            <p:nvPr/>
          </p:nvSpPr>
          <p:spPr>
            <a:xfrm>
              <a:off x="3446017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4" name="bk object 691">
              <a:extLst>
                <a:ext uri="{FF2B5EF4-FFF2-40B4-BE49-F238E27FC236}">
                  <a16:creationId xmlns:a16="http://schemas.microsoft.com/office/drawing/2014/main" id="{B992408F-707A-4A57-9CB6-3B6528D01DEE}"/>
                </a:ext>
              </a:extLst>
            </p:cNvPr>
            <p:cNvSpPr/>
            <p:nvPr/>
          </p:nvSpPr>
          <p:spPr>
            <a:xfrm>
              <a:off x="3446017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5" name="bk object 692">
              <a:extLst>
                <a:ext uri="{FF2B5EF4-FFF2-40B4-BE49-F238E27FC236}">
                  <a16:creationId xmlns:a16="http://schemas.microsoft.com/office/drawing/2014/main" id="{A0516922-0B76-43EB-89E9-A76BDEA67BAC}"/>
                </a:ext>
              </a:extLst>
            </p:cNvPr>
            <p:cNvSpPr/>
            <p:nvPr/>
          </p:nvSpPr>
          <p:spPr>
            <a:xfrm>
              <a:off x="3446017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6" name="bk object 693">
              <a:extLst>
                <a:ext uri="{FF2B5EF4-FFF2-40B4-BE49-F238E27FC236}">
                  <a16:creationId xmlns:a16="http://schemas.microsoft.com/office/drawing/2014/main" id="{776E1C24-383B-43F1-A25C-9F0A3A18EBCF}"/>
                </a:ext>
              </a:extLst>
            </p:cNvPr>
            <p:cNvSpPr/>
            <p:nvPr/>
          </p:nvSpPr>
          <p:spPr>
            <a:xfrm>
              <a:off x="3446017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7" name="bk object 694">
              <a:extLst>
                <a:ext uri="{FF2B5EF4-FFF2-40B4-BE49-F238E27FC236}">
                  <a16:creationId xmlns:a16="http://schemas.microsoft.com/office/drawing/2014/main" id="{B2F17F7B-A040-48BE-87A5-A1CD834269EB}"/>
                </a:ext>
              </a:extLst>
            </p:cNvPr>
            <p:cNvSpPr/>
            <p:nvPr/>
          </p:nvSpPr>
          <p:spPr>
            <a:xfrm>
              <a:off x="3446017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8" name="bk object 695">
              <a:extLst>
                <a:ext uri="{FF2B5EF4-FFF2-40B4-BE49-F238E27FC236}">
                  <a16:creationId xmlns:a16="http://schemas.microsoft.com/office/drawing/2014/main" id="{1AE516A3-B7F1-492B-9B08-C612376C78F4}"/>
                </a:ext>
              </a:extLst>
            </p:cNvPr>
            <p:cNvSpPr/>
            <p:nvPr/>
          </p:nvSpPr>
          <p:spPr>
            <a:xfrm>
              <a:off x="3446017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9" name="bk object 696">
              <a:extLst>
                <a:ext uri="{FF2B5EF4-FFF2-40B4-BE49-F238E27FC236}">
                  <a16:creationId xmlns:a16="http://schemas.microsoft.com/office/drawing/2014/main" id="{41B0B3D6-AF3C-46AB-8154-9633433BC3D6}"/>
                </a:ext>
              </a:extLst>
            </p:cNvPr>
            <p:cNvSpPr/>
            <p:nvPr/>
          </p:nvSpPr>
          <p:spPr>
            <a:xfrm>
              <a:off x="3446017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0" name="bk object 697">
              <a:extLst>
                <a:ext uri="{FF2B5EF4-FFF2-40B4-BE49-F238E27FC236}">
                  <a16:creationId xmlns:a16="http://schemas.microsoft.com/office/drawing/2014/main" id="{9D3B13DE-4768-438B-AD86-172FB661AB1D}"/>
                </a:ext>
              </a:extLst>
            </p:cNvPr>
            <p:cNvSpPr/>
            <p:nvPr/>
          </p:nvSpPr>
          <p:spPr>
            <a:xfrm>
              <a:off x="3446017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1" name="bk object 698">
              <a:extLst>
                <a:ext uri="{FF2B5EF4-FFF2-40B4-BE49-F238E27FC236}">
                  <a16:creationId xmlns:a16="http://schemas.microsoft.com/office/drawing/2014/main" id="{9B44BCCD-9A3E-44FB-8958-2FB1BB522E2D}"/>
                </a:ext>
              </a:extLst>
            </p:cNvPr>
            <p:cNvSpPr/>
            <p:nvPr/>
          </p:nvSpPr>
          <p:spPr>
            <a:xfrm>
              <a:off x="3446017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2" name="bk object 699">
              <a:extLst>
                <a:ext uri="{FF2B5EF4-FFF2-40B4-BE49-F238E27FC236}">
                  <a16:creationId xmlns:a16="http://schemas.microsoft.com/office/drawing/2014/main" id="{E815944E-4933-41AF-BEB4-09AC90EF9FBA}"/>
                </a:ext>
              </a:extLst>
            </p:cNvPr>
            <p:cNvSpPr/>
            <p:nvPr/>
          </p:nvSpPr>
          <p:spPr>
            <a:xfrm>
              <a:off x="3446017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3" name="bk object 700">
              <a:extLst>
                <a:ext uri="{FF2B5EF4-FFF2-40B4-BE49-F238E27FC236}">
                  <a16:creationId xmlns:a16="http://schemas.microsoft.com/office/drawing/2014/main" id="{3487DD52-829C-48B6-BF8B-CCFAF9C0D7B1}"/>
                </a:ext>
              </a:extLst>
            </p:cNvPr>
            <p:cNvSpPr/>
            <p:nvPr/>
          </p:nvSpPr>
          <p:spPr>
            <a:xfrm>
              <a:off x="3446017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FF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4" name="bk object 701">
              <a:extLst>
                <a:ext uri="{FF2B5EF4-FFF2-40B4-BE49-F238E27FC236}">
                  <a16:creationId xmlns:a16="http://schemas.microsoft.com/office/drawing/2014/main" id="{50124BBB-E013-470B-9D7D-563B4AA3329B}"/>
                </a:ext>
              </a:extLst>
            </p:cNvPr>
            <p:cNvSpPr/>
            <p:nvPr/>
          </p:nvSpPr>
          <p:spPr>
            <a:xfrm>
              <a:off x="3446017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5" name="bk object 702">
              <a:extLst>
                <a:ext uri="{FF2B5EF4-FFF2-40B4-BE49-F238E27FC236}">
                  <a16:creationId xmlns:a16="http://schemas.microsoft.com/office/drawing/2014/main" id="{32CA5676-C1AA-4312-B62D-14F0C36ED6D8}"/>
                </a:ext>
              </a:extLst>
            </p:cNvPr>
            <p:cNvSpPr/>
            <p:nvPr/>
          </p:nvSpPr>
          <p:spPr>
            <a:xfrm>
              <a:off x="3446017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6" name="bk object 703">
              <a:extLst>
                <a:ext uri="{FF2B5EF4-FFF2-40B4-BE49-F238E27FC236}">
                  <a16:creationId xmlns:a16="http://schemas.microsoft.com/office/drawing/2014/main" id="{EE70D52F-5B65-4B24-940A-7BF91334F4AC}"/>
                </a:ext>
              </a:extLst>
            </p:cNvPr>
            <p:cNvSpPr/>
            <p:nvPr/>
          </p:nvSpPr>
          <p:spPr>
            <a:xfrm>
              <a:off x="3446017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7" name="bk object 704">
              <a:extLst>
                <a:ext uri="{FF2B5EF4-FFF2-40B4-BE49-F238E27FC236}">
                  <a16:creationId xmlns:a16="http://schemas.microsoft.com/office/drawing/2014/main" id="{BB4B0465-7B75-4CA6-854C-A7DDB5D0CB40}"/>
                </a:ext>
              </a:extLst>
            </p:cNvPr>
            <p:cNvSpPr/>
            <p:nvPr/>
          </p:nvSpPr>
          <p:spPr>
            <a:xfrm>
              <a:off x="3446017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FF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8" name="bk object 705">
              <a:extLst>
                <a:ext uri="{FF2B5EF4-FFF2-40B4-BE49-F238E27FC236}">
                  <a16:creationId xmlns:a16="http://schemas.microsoft.com/office/drawing/2014/main" id="{7F829669-7772-4751-831A-02D275B6D4F6}"/>
                </a:ext>
              </a:extLst>
            </p:cNvPr>
            <p:cNvSpPr/>
            <p:nvPr/>
          </p:nvSpPr>
          <p:spPr>
            <a:xfrm>
              <a:off x="3446017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9" name="bk object 706">
              <a:extLst>
                <a:ext uri="{FF2B5EF4-FFF2-40B4-BE49-F238E27FC236}">
                  <a16:creationId xmlns:a16="http://schemas.microsoft.com/office/drawing/2014/main" id="{C1997094-035A-4526-817A-D4E2CA768D3E}"/>
                </a:ext>
              </a:extLst>
            </p:cNvPr>
            <p:cNvSpPr/>
            <p:nvPr/>
          </p:nvSpPr>
          <p:spPr>
            <a:xfrm>
              <a:off x="3446017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0" name="bk object 707">
              <a:extLst>
                <a:ext uri="{FF2B5EF4-FFF2-40B4-BE49-F238E27FC236}">
                  <a16:creationId xmlns:a16="http://schemas.microsoft.com/office/drawing/2014/main" id="{CE6FEB84-AD3A-4A44-B6B2-23806E43310C}"/>
                </a:ext>
              </a:extLst>
            </p:cNvPr>
            <p:cNvSpPr/>
            <p:nvPr/>
          </p:nvSpPr>
          <p:spPr>
            <a:xfrm>
              <a:off x="3446017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1" name="bk object 708">
              <a:extLst>
                <a:ext uri="{FF2B5EF4-FFF2-40B4-BE49-F238E27FC236}">
                  <a16:creationId xmlns:a16="http://schemas.microsoft.com/office/drawing/2014/main" id="{3C9F64AD-C432-4CBD-A4DC-1CA4B0A9F07A}"/>
                </a:ext>
              </a:extLst>
            </p:cNvPr>
            <p:cNvSpPr/>
            <p:nvPr/>
          </p:nvSpPr>
          <p:spPr>
            <a:xfrm>
              <a:off x="3446017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2" name="bk object 709">
              <a:extLst>
                <a:ext uri="{FF2B5EF4-FFF2-40B4-BE49-F238E27FC236}">
                  <a16:creationId xmlns:a16="http://schemas.microsoft.com/office/drawing/2014/main" id="{CEDA88A2-CF2E-445D-8476-1AB3052DC678}"/>
                </a:ext>
              </a:extLst>
            </p:cNvPr>
            <p:cNvSpPr/>
            <p:nvPr/>
          </p:nvSpPr>
          <p:spPr>
            <a:xfrm>
              <a:off x="3446017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3" name="bk object 710">
              <a:extLst>
                <a:ext uri="{FF2B5EF4-FFF2-40B4-BE49-F238E27FC236}">
                  <a16:creationId xmlns:a16="http://schemas.microsoft.com/office/drawing/2014/main" id="{BF28A264-FDAF-4859-ADBA-45A18ABAD5BF}"/>
                </a:ext>
              </a:extLst>
            </p:cNvPr>
            <p:cNvSpPr/>
            <p:nvPr/>
          </p:nvSpPr>
          <p:spPr>
            <a:xfrm>
              <a:off x="3446017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4" name="bk object 711">
              <a:extLst>
                <a:ext uri="{FF2B5EF4-FFF2-40B4-BE49-F238E27FC236}">
                  <a16:creationId xmlns:a16="http://schemas.microsoft.com/office/drawing/2014/main" id="{4FBA5028-7A0D-4BCD-8944-CBE1501D8F20}"/>
                </a:ext>
              </a:extLst>
            </p:cNvPr>
            <p:cNvSpPr/>
            <p:nvPr/>
          </p:nvSpPr>
          <p:spPr>
            <a:xfrm>
              <a:off x="3446017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5" name="bk object 712">
              <a:extLst>
                <a:ext uri="{FF2B5EF4-FFF2-40B4-BE49-F238E27FC236}">
                  <a16:creationId xmlns:a16="http://schemas.microsoft.com/office/drawing/2014/main" id="{E83969C3-6F81-4016-9747-CA9F72A19935}"/>
                </a:ext>
              </a:extLst>
            </p:cNvPr>
            <p:cNvSpPr/>
            <p:nvPr/>
          </p:nvSpPr>
          <p:spPr>
            <a:xfrm>
              <a:off x="3446017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6" name="bk object 713">
              <a:extLst>
                <a:ext uri="{FF2B5EF4-FFF2-40B4-BE49-F238E27FC236}">
                  <a16:creationId xmlns:a16="http://schemas.microsoft.com/office/drawing/2014/main" id="{24CE5741-4E69-4F68-A400-F752D4FD696B}"/>
                </a:ext>
              </a:extLst>
            </p:cNvPr>
            <p:cNvSpPr/>
            <p:nvPr/>
          </p:nvSpPr>
          <p:spPr>
            <a:xfrm>
              <a:off x="3446017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7" name="bk object 714">
              <a:extLst>
                <a:ext uri="{FF2B5EF4-FFF2-40B4-BE49-F238E27FC236}">
                  <a16:creationId xmlns:a16="http://schemas.microsoft.com/office/drawing/2014/main" id="{2878259F-1057-40B4-88AA-C6FAE4F51586}"/>
                </a:ext>
              </a:extLst>
            </p:cNvPr>
            <p:cNvSpPr/>
            <p:nvPr/>
          </p:nvSpPr>
          <p:spPr>
            <a:xfrm>
              <a:off x="3446017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8" name="bk object 715">
              <a:extLst>
                <a:ext uri="{FF2B5EF4-FFF2-40B4-BE49-F238E27FC236}">
                  <a16:creationId xmlns:a16="http://schemas.microsoft.com/office/drawing/2014/main" id="{8D75EDF1-C0F9-4F9A-BDE6-75AE2C03B975}"/>
                </a:ext>
              </a:extLst>
            </p:cNvPr>
            <p:cNvSpPr/>
            <p:nvPr/>
          </p:nvSpPr>
          <p:spPr>
            <a:xfrm>
              <a:off x="3446017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9" name="bk object 716">
              <a:extLst>
                <a:ext uri="{FF2B5EF4-FFF2-40B4-BE49-F238E27FC236}">
                  <a16:creationId xmlns:a16="http://schemas.microsoft.com/office/drawing/2014/main" id="{34CDDD14-A1CA-4172-A2A0-C9DEE2CF6599}"/>
                </a:ext>
              </a:extLst>
            </p:cNvPr>
            <p:cNvSpPr/>
            <p:nvPr/>
          </p:nvSpPr>
          <p:spPr>
            <a:xfrm>
              <a:off x="3446017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0" name="bk object 717">
              <a:extLst>
                <a:ext uri="{FF2B5EF4-FFF2-40B4-BE49-F238E27FC236}">
                  <a16:creationId xmlns:a16="http://schemas.microsoft.com/office/drawing/2014/main" id="{FEE25601-4C54-42BB-A965-8825F151D425}"/>
                </a:ext>
              </a:extLst>
            </p:cNvPr>
            <p:cNvSpPr/>
            <p:nvPr/>
          </p:nvSpPr>
          <p:spPr>
            <a:xfrm>
              <a:off x="3579240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1" name="bk object 718">
              <a:extLst>
                <a:ext uri="{FF2B5EF4-FFF2-40B4-BE49-F238E27FC236}">
                  <a16:creationId xmlns:a16="http://schemas.microsoft.com/office/drawing/2014/main" id="{7C8E6ACC-0A4B-459E-82FA-C530955711F3}"/>
                </a:ext>
              </a:extLst>
            </p:cNvPr>
            <p:cNvSpPr/>
            <p:nvPr/>
          </p:nvSpPr>
          <p:spPr>
            <a:xfrm>
              <a:off x="3579240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2" name="bk object 719">
              <a:extLst>
                <a:ext uri="{FF2B5EF4-FFF2-40B4-BE49-F238E27FC236}">
                  <a16:creationId xmlns:a16="http://schemas.microsoft.com/office/drawing/2014/main" id="{C42E61AD-39FB-4EC3-A89C-1849E48C5B56}"/>
                </a:ext>
              </a:extLst>
            </p:cNvPr>
            <p:cNvSpPr/>
            <p:nvPr/>
          </p:nvSpPr>
          <p:spPr>
            <a:xfrm>
              <a:off x="3579240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3" name="bk object 720">
              <a:extLst>
                <a:ext uri="{FF2B5EF4-FFF2-40B4-BE49-F238E27FC236}">
                  <a16:creationId xmlns:a16="http://schemas.microsoft.com/office/drawing/2014/main" id="{EFE41971-F53D-4954-B70B-D13A9B2A5774}"/>
                </a:ext>
              </a:extLst>
            </p:cNvPr>
            <p:cNvSpPr/>
            <p:nvPr/>
          </p:nvSpPr>
          <p:spPr>
            <a:xfrm>
              <a:off x="3579240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4" name="bk object 721">
              <a:extLst>
                <a:ext uri="{FF2B5EF4-FFF2-40B4-BE49-F238E27FC236}">
                  <a16:creationId xmlns:a16="http://schemas.microsoft.com/office/drawing/2014/main" id="{0E607376-7FA6-47F1-8080-162B4B892A75}"/>
                </a:ext>
              </a:extLst>
            </p:cNvPr>
            <p:cNvSpPr/>
            <p:nvPr/>
          </p:nvSpPr>
          <p:spPr>
            <a:xfrm>
              <a:off x="3579240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5" name="bk object 722">
              <a:extLst>
                <a:ext uri="{FF2B5EF4-FFF2-40B4-BE49-F238E27FC236}">
                  <a16:creationId xmlns:a16="http://schemas.microsoft.com/office/drawing/2014/main" id="{0A01C3EF-6ABC-47CE-8413-B6C4B1BC6C91}"/>
                </a:ext>
              </a:extLst>
            </p:cNvPr>
            <p:cNvSpPr/>
            <p:nvPr/>
          </p:nvSpPr>
          <p:spPr>
            <a:xfrm>
              <a:off x="3579240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6" name="bk object 723">
              <a:extLst>
                <a:ext uri="{FF2B5EF4-FFF2-40B4-BE49-F238E27FC236}">
                  <a16:creationId xmlns:a16="http://schemas.microsoft.com/office/drawing/2014/main" id="{99EC7372-52F4-4746-A4F9-2B796F71487F}"/>
                </a:ext>
              </a:extLst>
            </p:cNvPr>
            <p:cNvSpPr/>
            <p:nvPr/>
          </p:nvSpPr>
          <p:spPr>
            <a:xfrm>
              <a:off x="3579240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7" name="bk object 724">
              <a:extLst>
                <a:ext uri="{FF2B5EF4-FFF2-40B4-BE49-F238E27FC236}">
                  <a16:creationId xmlns:a16="http://schemas.microsoft.com/office/drawing/2014/main" id="{BD1B6468-F915-4E2A-B59E-04DA9089A7F9}"/>
                </a:ext>
              </a:extLst>
            </p:cNvPr>
            <p:cNvSpPr/>
            <p:nvPr/>
          </p:nvSpPr>
          <p:spPr>
            <a:xfrm>
              <a:off x="3579240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8" name="bk object 725">
              <a:extLst>
                <a:ext uri="{FF2B5EF4-FFF2-40B4-BE49-F238E27FC236}">
                  <a16:creationId xmlns:a16="http://schemas.microsoft.com/office/drawing/2014/main" id="{4BB232E8-E0C4-41B7-9E11-DA843CB43EFB}"/>
                </a:ext>
              </a:extLst>
            </p:cNvPr>
            <p:cNvSpPr/>
            <p:nvPr/>
          </p:nvSpPr>
          <p:spPr>
            <a:xfrm>
              <a:off x="3579240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9" name="bk object 726">
              <a:extLst>
                <a:ext uri="{FF2B5EF4-FFF2-40B4-BE49-F238E27FC236}">
                  <a16:creationId xmlns:a16="http://schemas.microsoft.com/office/drawing/2014/main" id="{7968FB44-E31A-4303-91A5-F99498278F9E}"/>
                </a:ext>
              </a:extLst>
            </p:cNvPr>
            <p:cNvSpPr/>
            <p:nvPr/>
          </p:nvSpPr>
          <p:spPr>
            <a:xfrm>
              <a:off x="3579240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0" name="bk object 727">
              <a:extLst>
                <a:ext uri="{FF2B5EF4-FFF2-40B4-BE49-F238E27FC236}">
                  <a16:creationId xmlns:a16="http://schemas.microsoft.com/office/drawing/2014/main" id="{9B08FD76-CE34-4314-A30D-793D70091706}"/>
                </a:ext>
              </a:extLst>
            </p:cNvPr>
            <p:cNvSpPr/>
            <p:nvPr/>
          </p:nvSpPr>
          <p:spPr>
            <a:xfrm>
              <a:off x="3579240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1" name="bk object 728">
              <a:extLst>
                <a:ext uri="{FF2B5EF4-FFF2-40B4-BE49-F238E27FC236}">
                  <a16:creationId xmlns:a16="http://schemas.microsoft.com/office/drawing/2014/main" id="{12AB620F-8C31-4266-A074-47B027A3EEAD}"/>
                </a:ext>
              </a:extLst>
            </p:cNvPr>
            <p:cNvSpPr/>
            <p:nvPr/>
          </p:nvSpPr>
          <p:spPr>
            <a:xfrm>
              <a:off x="3579240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32" name="bk object 729">
              <a:extLst>
                <a:ext uri="{FF2B5EF4-FFF2-40B4-BE49-F238E27FC236}">
                  <a16:creationId xmlns:a16="http://schemas.microsoft.com/office/drawing/2014/main" id="{B2AEA1BB-5FEA-421F-83EE-67B66714E573}"/>
                </a:ext>
              </a:extLst>
            </p:cNvPr>
            <p:cNvSpPr/>
            <p:nvPr/>
          </p:nvSpPr>
          <p:spPr>
            <a:xfrm>
              <a:off x="3579240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3" name="bk object 730">
              <a:extLst>
                <a:ext uri="{FF2B5EF4-FFF2-40B4-BE49-F238E27FC236}">
                  <a16:creationId xmlns:a16="http://schemas.microsoft.com/office/drawing/2014/main" id="{B4A47F08-8982-463C-B42F-1C806DEDEF72}"/>
                </a:ext>
              </a:extLst>
            </p:cNvPr>
            <p:cNvSpPr/>
            <p:nvPr/>
          </p:nvSpPr>
          <p:spPr>
            <a:xfrm>
              <a:off x="3579240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4" name="bk object 731">
              <a:extLst>
                <a:ext uri="{FF2B5EF4-FFF2-40B4-BE49-F238E27FC236}">
                  <a16:creationId xmlns:a16="http://schemas.microsoft.com/office/drawing/2014/main" id="{A931B568-B490-4A2B-8727-3DED2F27D2A6}"/>
                </a:ext>
              </a:extLst>
            </p:cNvPr>
            <p:cNvSpPr/>
            <p:nvPr/>
          </p:nvSpPr>
          <p:spPr>
            <a:xfrm>
              <a:off x="3579240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C32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5" name="bk object 732">
              <a:extLst>
                <a:ext uri="{FF2B5EF4-FFF2-40B4-BE49-F238E27FC236}">
                  <a16:creationId xmlns:a16="http://schemas.microsoft.com/office/drawing/2014/main" id="{3CE81135-BCF3-4FAE-9347-1E9FBA7C3054}"/>
                </a:ext>
              </a:extLst>
            </p:cNvPr>
            <p:cNvSpPr/>
            <p:nvPr/>
          </p:nvSpPr>
          <p:spPr>
            <a:xfrm>
              <a:off x="3579240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FF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6" name="bk object 733">
              <a:extLst>
                <a:ext uri="{FF2B5EF4-FFF2-40B4-BE49-F238E27FC236}">
                  <a16:creationId xmlns:a16="http://schemas.microsoft.com/office/drawing/2014/main" id="{DA38AD2E-AC18-4FF2-BC30-7689C84A1B6F}"/>
                </a:ext>
              </a:extLst>
            </p:cNvPr>
            <p:cNvSpPr/>
            <p:nvPr/>
          </p:nvSpPr>
          <p:spPr>
            <a:xfrm>
              <a:off x="3579240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13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7" name="bk object 734">
              <a:extLst>
                <a:ext uri="{FF2B5EF4-FFF2-40B4-BE49-F238E27FC236}">
                  <a16:creationId xmlns:a16="http://schemas.microsoft.com/office/drawing/2014/main" id="{89C4203E-136D-40E0-A817-5AE5AA40CF8A}"/>
                </a:ext>
              </a:extLst>
            </p:cNvPr>
            <p:cNvSpPr/>
            <p:nvPr/>
          </p:nvSpPr>
          <p:spPr>
            <a:xfrm>
              <a:off x="3579240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8" name="bk object 735">
              <a:extLst>
                <a:ext uri="{FF2B5EF4-FFF2-40B4-BE49-F238E27FC236}">
                  <a16:creationId xmlns:a16="http://schemas.microsoft.com/office/drawing/2014/main" id="{F6A2EEC9-134A-4F18-ACB7-1CD48F53095F}"/>
                </a:ext>
              </a:extLst>
            </p:cNvPr>
            <p:cNvSpPr/>
            <p:nvPr/>
          </p:nvSpPr>
          <p:spPr>
            <a:xfrm>
              <a:off x="3579240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9" name="bk object 736">
              <a:extLst>
                <a:ext uri="{FF2B5EF4-FFF2-40B4-BE49-F238E27FC236}">
                  <a16:creationId xmlns:a16="http://schemas.microsoft.com/office/drawing/2014/main" id="{6B2F3BD3-6AEF-4026-9EB7-49D439741E5A}"/>
                </a:ext>
              </a:extLst>
            </p:cNvPr>
            <p:cNvSpPr/>
            <p:nvPr/>
          </p:nvSpPr>
          <p:spPr>
            <a:xfrm>
              <a:off x="3579240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0" name="bk object 737">
              <a:extLst>
                <a:ext uri="{FF2B5EF4-FFF2-40B4-BE49-F238E27FC236}">
                  <a16:creationId xmlns:a16="http://schemas.microsoft.com/office/drawing/2014/main" id="{C425C9E8-B568-45D1-9CA6-9E5D3FE92A3E}"/>
                </a:ext>
              </a:extLst>
            </p:cNvPr>
            <p:cNvSpPr/>
            <p:nvPr/>
          </p:nvSpPr>
          <p:spPr>
            <a:xfrm>
              <a:off x="3579240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1" name="bk object 738">
              <a:extLst>
                <a:ext uri="{FF2B5EF4-FFF2-40B4-BE49-F238E27FC236}">
                  <a16:creationId xmlns:a16="http://schemas.microsoft.com/office/drawing/2014/main" id="{8DB541AC-E6F2-45C7-B63F-F997E5FC526F}"/>
                </a:ext>
              </a:extLst>
            </p:cNvPr>
            <p:cNvSpPr/>
            <p:nvPr/>
          </p:nvSpPr>
          <p:spPr>
            <a:xfrm>
              <a:off x="3579240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13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2" name="bk object 739">
              <a:extLst>
                <a:ext uri="{FF2B5EF4-FFF2-40B4-BE49-F238E27FC236}">
                  <a16:creationId xmlns:a16="http://schemas.microsoft.com/office/drawing/2014/main" id="{58A2544A-492C-4AA7-88E3-31C5CC1B0ECF}"/>
                </a:ext>
              </a:extLst>
            </p:cNvPr>
            <p:cNvSpPr/>
            <p:nvPr/>
          </p:nvSpPr>
          <p:spPr>
            <a:xfrm>
              <a:off x="3579240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3" name="bk object 740">
              <a:extLst>
                <a:ext uri="{FF2B5EF4-FFF2-40B4-BE49-F238E27FC236}">
                  <a16:creationId xmlns:a16="http://schemas.microsoft.com/office/drawing/2014/main" id="{A44F90D9-0E8B-4239-B961-3FAF5E3FADAF}"/>
                </a:ext>
              </a:extLst>
            </p:cNvPr>
            <p:cNvSpPr/>
            <p:nvPr/>
          </p:nvSpPr>
          <p:spPr>
            <a:xfrm>
              <a:off x="3579240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4" name="bk object 741">
              <a:extLst>
                <a:ext uri="{FF2B5EF4-FFF2-40B4-BE49-F238E27FC236}">
                  <a16:creationId xmlns:a16="http://schemas.microsoft.com/office/drawing/2014/main" id="{0BCA782D-F530-4FA6-B56A-0E40CB2890A5}"/>
                </a:ext>
              </a:extLst>
            </p:cNvPr>
            <p:cNvSpPr/>
            <p:nvPr/>
          </p:nvSpPr>
          <p:spPr>
            <a:xfrm>
              <a:off x="3579240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5" name="bk object 742">
              <a:extLst>
                <a:ext uri="{FF2B5EF4-FFF2-40B4-BE49-F238E27FC236}">
                  <a16:creationId xmlns:a16="http://schemas.microsoft.com/office/drawing/2014/main" id="{71F62E7B-F2C0-4F57-9FAF-D16FD75D7BF9}"/>
                </a:ext>
              </a:extLst>
            </p:cNvPr>
            <p:cNvSpPr/>
            <p:nvPr/>
          </p:nvSpPr>
          <p:spPr>
            <a:xfrm>
              <a:off x="3579240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6" name="bk object 743">
              <a:extLst>
                <a:ext uri="{FF2B5EF4-FFF2-40B4-BE49-F238E27FC236}">
                  <a16:creationId xmlns:a16="http://schemas.microsoft.com/office/drawing/2014/main" id="{B56F299A-40E0-44AC-AE3F-EB141E36E729}"/>
                </a:ext>
              </a:extLst>
            </p:cNvPr>
            <p:cNvSpPr/>
            <p:nvPr/>
          </p:nvSpPr>
          <p:spPr>
            <a:xfrm>
              <a:off x="3579240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7" name="bk object 744">
              <a:extLst>
                <a:ext uri="{FF2B5EF4-FFF2-40B4-BE49-F238E27FC236}">
                  <a16:creationId xmlns:a16="http://schemas.microsoft.com/office/drawing/2014/main" id="{9594B58B-4B99-44A1-8DC0-32D584BE588C}"/>
                </a:ext>
              </a:extLst>
            </p:cNvPr>
            <p:cNvSpPr/>
            <p:nvPr/>
          </p:nvSpPr>
          <p:spPr>
            <a:xfrm>
              <a:off x="3579240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13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8" name="bk object 745">
              <a:extLst>
                <a:ext uri="{FF2B5EF4-FFF2-40B4-BE49-F238E27FC236}">
                  <a16:creationId xmlns:a16="http://schemas.microsoft.com/office/drawing/2014/main" id="{995151E6-5777-4889-90E3-C939800299AC}"/>
                </a:ext>
              </a:extLst>
            </p:cNvPr>
            <p:cNvSpPr/>
            <p:nvPr/>
          </p:nvSpPr>
          <p:spPr>
            <a:xfrm>
              <a:off x="3579240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9" name="bk object 746">
              <a:extLst>
                <a:ext uri="{FF2B5EF4-FFF2-40B4-BE49-F238E27FC236}">
                  <a16:creationId xmlns:a16="http://schemas.microsoft.com/office/drawing/2014/main" id="{DD0EC70A-BF41-4F56-ACEC-AD9FE1C037CA}"/>
                </a:ext>
              </a:extLst>
            </p:cNvPr>
            <p:cNvSpPr/>
            <p:nvPr/>
          </p:nvSpPr>
          <p:spPr>
            <a:xfrm>
              <a:off x="3579240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0" name="bk object 747">
              <a:extLst>
                <a:ext uri="{FF2B5EF4-FFF2-40B4-BE49-F238E27FC236}">
                  <a16:creationId xmlns:a16="http://schemas.microsoft.com/office/drawing/2014/main" id="{D5C2F354-0817-4896-8AAD-5DAC6F490233}"/>
                </a:ext>
              </a:extLst>
            </p:cNvPr>
            <p:cNvSpPr/>
            <p:nvPr/>
          </p:nvSpPr>
          <p:spPr>
            <a:xfrm>
              <a:off x="3579240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1" name="bk object 748">
              <a:extLst>
                <a:ext uri="{FF2B5EF4-FFF2-40B4-BE49-F238E27FC236}">
                  <a16:creationId xmlns:a16="http://schemas.microsoft.com/office/drawing/2014/main" id="{80073ECE-218B-411E-BCDD-2DA51B524CF2}"/>
                </a:ext>
              </a:extLst>
            </p:cNvPr>
            <p:cNvSpPr/>
            <p:nvPr/>
          </p:nvSpPr>
          <p:spPr>
            <a:xfrm>
              <a:off x="3579240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2" name="bk object 749">
              <a:extLst>
                <a:ext uri="{FF2B5EF4-FFF2-40B4-BE49-F238E27FC236}">
                  <a16:creationId xmlns:a16="http://schemas.microsoft.com/office/drawing/2014/main" id="{B12C4CCE-BA62-4167-8D26-BC1501CDEDB0}"/>
                </a:ext>
              </a:extLst>
            </p:cNvPr>
            <p:cNvSpPr/>
            <p:nvPr/>
          </p:nvSpPr>
          <p:spPr>
            <a:xfrm>
              <a:off x="3579240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3" name="bk object 750">
              <a:extLst>
                <a:ext uri="{FF2B5EF4-FFF2-40B4-BE49-F238E27FC236}">
                  <a16:creationId xmlns:a16="http://schemas.microsoft.com/office/drawing/2014/main" id="{EA64078F-B355-4388-AD84-6904EBE987C6}"/>
                </a:ext>
              </a:extLst>
            </p:cNvPr>
            <p:cNvSpPr/>
            <p:nvPr/>
          </p:nvSpPr>
          <p:spPr>
            <a:xfrm>
              <a:off x="3579240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4" name="bk object 751">
              <a:extLst>
                <a:ext uri="{FF2B5EF4-FFF2-40B4-BE49-F238E27FC236}">
                  <a16:creationId xmlns:a16="http://schemas.microsoft.com/office/drawing/2014/main" id="{A77EBF96-4E08-4F19-9111-A630632EAB07}"/>
                </a:ext>
              </a:extLst>
            </p:cNvPr>
            <p:cNvSpPr/>
            <p:nvPr/>
          </p:nvSpPr>
          <p:spPr>
            <a:xfrm>
              <a:off x="3579240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5" name="bk object 752">
              <a:extLst>
                <a:ext uri="{FF2B5EF4-FFF2-40B4-BE49-F238E27FC236}">
                  <a16:creationId xmlns:a16="http://schemas.microsoft.com/office/drawing/2014/main" id="{F369462E-E523-40FA-9295-E65D9208BCAD}"/>
                </a:ext>
              </a:extLst>
            </p:cNvPr>
            <p:cNvSpPr/>
            <p:nvPr/>
          </p:nvSpPr>
          <p:spPr>
            <a:xfrm>
              <a:off x="3712464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6" name="bk object 753">
              <a:extLst>
                <a:ext uri="{FF2B5EF4-FFF2-40B4-BE49-F238E27FC236}">
                  <a16:creationId xmlns:a16="http://schemas.microsoft.com/office/drawing/2014/main" id="{5AE26AE4-F730-4471-8009-6FC0A2085AC3}"/>
                </a:ext>
              </a:extLst>
            </p:cNvPr>
            <p:cNvSpPr/>
            <p:nvPr/>
          </p:nvSpPr>
          <p:spPr>
            <a:xfrm>
              <a:off x="3712464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7" name="bk object 754">
              <a:extLst>
                <a:ext uri="{FF2B5EF4-FFF2-40B4-BE49-F238E27FC236}">
                  <a16:creationId xmlns:a16="http://schemas.microsoft.com/office/drawing/2014/main" id="{D972E435-CAEC-42D0-B6EE-6B6C46789F7D}"/>
                </a:ext>
              </a:extLst>
            </p:cNvPr>
            <p:cNvSpPr/>
            <p:nvPr/>
          </p:nvSpPr>
          <p:spPr>
            <a:xfrm>
              <a:off x="3712464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8" name="bk object 755">
              <a:extLst>
                <a:ext uri="{FF2B5EF4-FFF2-40B4-BE49-F238E27FC236}">
                  <a16:creationId xmlns:a16="http://schemas.microsoft.com/office/drawing/2014/main" id="{51A3F7CF-755A-43D7-8350-3914E2C5E4E5}"/>
                </a:ext>
              </a:extLst>
            </p:cNvPr>
            <p:cNvSpPr/>
            <p:nvPr/>
          </p:nvSpPr>
          <p:spPr>
            <a:xfrm>
              <a:off x="3712464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9" name="bk object 756">
              <a:extLst>
                <a:ext uri="{FF2B5EF4-FFF2-40B4-BE49-F238E27FC236}">
                  <a16:creationId xmlns:a16="http://schemas.microsoft.com/office/drawing/2014/main" id="{97B15970-86D2-4A9D-9476-331D8B690958}"/>
                </a:ext>
              </a:extLst>
            </p:cNvPr>
            <p:cNvSpPr/>
            <p:nvPr/>
          </p:nvSpPr>
          <p:spPr>
            <a:xfrm>
              <a:off x="3712464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0" name="bk object 757">
              <a:extLst>
                <a:ext uri="{FF2B5EF4-FFF2-40B4-BE49-F238E27FC236}">
                  <a16:creationId xmlns:a16="http://schemas.microsoft.com/office/drawing/2014/main" id="{0EE9BF35-7ABB-4FC9-BC51-C8900FE3FC88}"/>
                </a:ext>
              </a:extLst>
            </p:cNvPr>
            <p:cNvSpPr/>
            <p:nvPr/>
          </p:nvSpPr>
          <p:spPr>
            <a:xfrm>
              <a:off x="3712464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1" name="bk object 758">
              <a:extLst>
                <a:ext uri="{FF2B5EF4-FFF2-40B4-BE49-F238E27FC236}">
                  <a16:creationId xmlns:a16="http://schemas.microsoft.com/office/drawing/2014/main" id="{E24E865B-1116-4E7B-8191-8DDCC866F264}"/>
                </a:ext>
              </a:extLst>
            </p:cNvPr>
            <p:cNvSpPr/>
            <p:nvPr/>
          </p:nvSpPr>
          <p:spPr>
            <a:xfrm>
              <a:off x="3712464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2" name="bk object 759">
              <a:extLst>
                <a:ext uri="{FF2B5EF4-FFF2-40B4-BE49-F238E27FC236}">
                  <a16:creationId xmlns:a16="http://schemas.microsoft.com/office/drawing/2014/main" id="{F40F5587-09AC-4F1A-A68C-15C3D5B8939B}"/>
                </a:ext>
              </a:extLst>
            </p:cNvPr>
            <p:cNvSpPr/>
            <p:nvPr/>
          </p:nvSpPr>
          <p:spPr>
            <a:xfrm>
              <a:off x="3712464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3" name="bk object 760">
              <a:extLst>
                <a:ext uri="{FF2B5EF4-FFF2-40B4-BE49-F238E27FC236}">
                  <a16:creationId xmlns:a16="http://schemas.microsoft.com/office/drawing/2014/main" id="{70FD76B6-47BF-46B4-BDC0-C009D70066D4}"/>
                </a:ext>
              </a:extLst>
            </p:cNvPr>
            <p:cNvSpPr/>
            <p:nvPr/>
          </p:nvSpPr>
          <p:spPr>
            <a:xfrm>
              <a:off x="3712464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4" name="bk object 761">
              <a:extLst>
                <a:ext uri="{FF2B5EF4-FFF2-40B4-BE49-F238E27FC236}">
                  <a16:creationId xmlns:a16="http://schemas.microsoft.com/office/drawing/2014/main" id="{34E08094-3A73-452D-9AD2-52CEE5866C72}"/>
                </a:ext>
              </a:extLst>
            </p:cNvPr>
            <p:cNvSpPr/>
            <p:nvPr/>
          </p:nvSpPr>
          <p:spPr>
            <a:xfrm>
              <a:off x="3712464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5" name="bk object 762">
              <a:extLst>
                <a:ext uri="{FF2B5EF4-FFF2-40B4-BE49-F238E27FC236}">
                  <a16:creationId xmlns:a16="http://schemas.microsoft.com/office/drawing/2014/main" id="{EB721ECD-0B9E-478C-B661-082E6C0A7BD3}"/>
                </a:ext>
              </a:extLst>
            </p:cNvPr>
            <p:cNvSpPr/>
            <p:nvPr/>
          </p:nvSpPr>
          <p:spPr>
            <a:xfrm>
              <a:off x="3712464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6" name="bk object 763">
              <a:extLst>
                <a:ext uri="{FF2B5EF4-FFF2-40B4-BE49-F238E27FC236}">
                  <a16:creationId xmlns:a16="http://schemas.microsoft.com/office/drawing/2014/main" id="{26858C07-7E26-4523-9F1A-A14797EF9417}"/>
                </a:ext>
              </a:extLst>
            </p:cNvPr>
            <p:cNvSpPr/>
            <p:nvPr/>
          </p:nvSpPr>
          <p:spPr>
            <a:xfrm>
              <a:off x="3712464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7" name="bk object 764">
              <a:extLst>
                <a:ext uri="{FF2B5EF4-FFF2-40B4-BE49-F238E27FC236}">
                  <a16:creationId xmlns:a16="http://schemas.microsoft.com/office/drawing/2014/main" id="{D0CEFE0E-6000-49DA-B19D-2BFFB4E8783F}"/>
                </a:ext>
              </a:extLst>
            </p:cNvPr>
            <p:cNvSpPr/>
            <p:nvPr/>
          </p:nvSpPr>
          <p:spPr>
            <a:xfrm>
              <a:off x="3712464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8" name="bk object 765">
              <a:extLst>
                <a:ext uri="{FF2B5EF4-FFF2-40B4-BE49-F238E27FC236}">
                  <a16:creationId xmlns:a16="http://schemas.microsoft.com/office/drawing/2014/main" id="{F65FF3B3-D4ED-4B6B-952A-5BB62A877DF9}"/>
                </a:ext>
              </a:extLst>
            </p:cNvPr>
            <p:cNvSpPr/>
            <p:nvPr/>
          </p:nvSpPr>
          <p:spPr>
            <a:xfrm>
              <a:off x="3712464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9" name="bk object 766">
              <a:extLst>
                <a:ext uri="{FF2B5EF4-FFF2-40B4-BE49-F238E27FC236}">
                  <a16:creationId xmlns:a16="http://schemas.microsoft.com/office/drawing/2014/main" id="{8BDE0B54-16E7-402A-A652-2C4E6599D12D}"/>
                </a:ext>
              </a:extLst>
            </p:cNvPr>
            <p:cNvSpPr/>
            <p:nvPr/>
          </p:nvSpPr>
          <p:spPr>
            <a:xfrm>
              <a:off x="3712464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C32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0" name="bk object 767">
              <a:extLst>
                <a:ext uri="{FF2B5EF4-FFF2-40B4-BE49-F238E27FC236}">
                  <a16:creationId xmlns:a16="http://schemas.microsoft.com/office/drawing/2014/main" id="{827CFC99-9B6D-4E4D-8384-36E60747345B}"/>
                </a:ext>
              </a:extLst>
            </p:cNvPr>
            <p:cNvSpPr/>
            <p:nvPr/>
          </p:nvSpPr>
          <p:spPr>
            <a:xfrm>
              <a:off x="3712464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1" name="bk object 768">
              <a:extLst>
                <a:ext uri="{FF2B5EF4-FFF2-40B4-BE49-F238E27FC236}">
                  <a16:creationId xmlns:a16="http://schemas.microsoft.com/office/drawing/2014/main" id="{C9EB36AC-B3AE-4EFE-BD9C-065244C7E2D0}"/>
                </a:ext>
              </a:extLst>
            </p:cNvPr>
            <p:cNvSpPr/>
            <p:nvPr/>
          </p:nvSpPr>
          <p:spPr>
            <a:xfrm>
              <a:off x="3712464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A20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2" name="bk object 769">
              <a:extLst>
                <a:ext uri="{FF2B5EF4-FFF2-40B4-BE49-F238E27FC236}">
                  <a16:creationId xmlns:a16="http://schemas.microsoft.com/office/drawing/2014/main" id="{C8B19A6B-4D62-4CC8-8F90-CC64D885382B}"/>
                </a:ext>
              </a:extLst>
            </p:cNvPr>
            <p:cNvSpPr/>
            <p:nvPr/>
          </p:nvSpPr>
          <p:spPr>
            <a:xfrm>
              <a:off x="3712464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FF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3" name="bk object 770">
              <a:extLst>
                <a:ext uri="{FF2B5EF4-FFF2-40B4-BE49-F238E27FC236}">
                  <a16:creationId xmlns:a16="http://schemas.microsoft.com/office/drawing/2014/main" id="{F32FDDD7-30FD-4554-A3F1-6F962DA2477A}"/>
                </a:ext>
              </a:extLst>
            </p:cNvPr>
            <p:cNvSpPr/>
            <p:nvPr/>
          </p:nvSpPr>
          <p:spPr>
            <a:xfrm>
              <a:off x="3712464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4" name="bk object 771">
              <a:extLst>
                <a:ext uri="{FF2B5EF4-FFF2-40B4-BE49-F238E27FC236}">
                  <a16:creationId xmlns:a16="http://schemas.microsoft.com/office/drawing/2014/main" id="{17FF8B89-68DA-4117-A755-2A0C8BF2FC6F}"/>
                </a:ext>
              </a:extLst>
            </p:cNvPr>
            <p:cNvSpPr/>
            <p:nvPr/>
          </p:nvSpPr>
          <p:spPr>
            <a:xfrm>
              <a:off x="3712464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5" name="bk object 772">
              <a:extLst>
                <a:ext uri="{FF2B5EF4-FFF2-40B4-BE49-F238E27FC236}">
                  <a16:creationId xmlns:a16="http://schemas.microsoft.com/office/drawing/2014/main" id="{4A7A2ED9-5644-4708-BE5E-83DE6B6799A4}"/>
                </a:ext>
              </a:extLst>
            </p:cNvPr>
            <p:cNvSpPr/>
            <p:nvPr/>
          </p:nvSpPr>
          <p:spPr>
            <a:xfrm>
              <a:off x="3712464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13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6" name="bk object 773">
              <a:extLst>
                <a:ext uri="{FF2B5EF4-FFF2-40B4-BE49-F238E27FC236}">
                  <a16:creationId xmlns:a16="http://schemas.microsoft.com/office/drawing/2014/main" id="{7A4DCB3D-6FCA-4EFA-9DC0-3488812B25C8}"/>
                </a:ext>
              </a:extLst>
            </p:cNvPr>
            <p:cNvSpPr/>
            <p:nvPr/>
          </p:nvSpPr>
          <p:spPr>
            <a:xfrm>
              <a:off x="3712464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7" name="bk object 774">
              <a:extLst>
                <a:ext uri="{FF2B5EF4-FFF2-40B4-BE49-F238E27FC236}">
                  <a16:creationId xmlns:a16="http://schemas.microsoft.com/office/drawing/2014/main" id="{9EDB13D1-8E96-4CEB-8BB6-95A1A86F3449}"/>
                </a:ext>
              </a:extLst>
            </p:cNvPr>
            <p:cNvSpPr/>
            <p:nvPr/>
          </p:nvSpPr>
          <p:spPr>
            <a:xfrm>
              <a:off x="3712464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8" name="bk object 775">
              <a:extLst>
                <a:ext uri="{FF2B5EF4-FFF2-40B4-BE49-F238E27FC236}">
                  <a16:creationId xmlns:a16="http://schemas.microsoft.com/office/drawing/2014/main" id="{3280A916-4F3B-4681-88CE-02B130D2570E}"/>
                </a:ext>
              </a:extLst>
            </p:cNvPr>
            <p:cNvSpPr/>
            <p:nvPr/>
          </p:nvSpPr>
          <p:spPr>
            <a:xfrm>
              <a:off x="3712464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9" name="bk object 776">
              <a:extLst>
                <a:ext uri="{FF2B5EF4-FFF2-40B4-BE49-F238E27FC236}">
                  <a16:creationId xmlns:a16="http://schemas.microsoft.com/office/drawing/2014/main" id="{AB95365A-7F4E-4FF3-8CD9-BF7E3EAD9DB8}"/>
                </a:ext>
              </a:extLst>
            </p:cNvPr>
            <p:cNvSpPr/>
            <p:nvPr/>
          </p:nvSpPr>
          <p:spPr>
            <a:xfrm>
              <a:off x="3712464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0" name="bk object 777">
              <a:extLst>
                <a:ext uri="{FF2B5EF4-FFF2-40B4-BE49-F238E27FC236}">
                  <a16:creationId xmlns:a16="http://schemas.microsoft.com/office/drawing/2014/main" id="{D2C1CC71-C03A-4E21-A361-8897789A1259}"/>
                </a:ext>
              </a:extLst>
            </p:cNvPr>
            <p:cNvSpPr/>
            <p:nvPr/>
          </p:nvSpPr>
          <p:spPr>
            <a:xfrm>
              <a:off x="3712464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1" name="bk object 778">
              <a:extLst>
                <a:ext uri="{FF2B5EF4-FFF2-40B4-BE49-F238E27FC236}">
                  <a16:creationId xmlns:a16="http://schemas.microsoft.com/office/drawing/2014/main" id="{C9A26CCB-EA0E-4CA5-A4C4-B0589DE7F6AA}"/>
                </a:ext>
              </a:extLst>
            </p:cNvPr>
            <p:cNvSpPr/>
            <p:nvPr/>
          </p:nvSpPr>
          <p:spPr>
            <a:xfrm>
              <a:off x="3712464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2" name="bk object 779">
              <a:extLst>
                <a:ext uri="{FF2B5EF4-FFF2-40B4-BE49-F238E27FC236}">
                  <a16:creationId xmlns:a16="http://schemas.microsoft.com/office/drawing/2014/main" id="{A1BB379D-59D2-4BB2-A4C9-720007E8545D}"/>
                </a:ext>
              </a:extLst>
            </p:cNvPr>
            <p:cNvSpPr/>
            <p:nvPr/>
          </p:nvSpPr>
          <p:spPr>
            <a:xfrm>
              <a:off x="3712464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A20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3" name="bk object 780">
              <a:extLst>
                <a:ext uri="{FF2B5EF4-FFF2-40B4-BE49-F238E27FC236}">
                  <a16:creationId xmlns:a16="http://schemas.microsoft.com/office/drawing/2014/main" id="{C269B3EC-C9ED-4243-997F-BD44A948E9E6}"/>
                </a:ext>
              </a:extLst>
            </p:cNvPr>
            <p:cNvSpPr/>
            <p:nvPr/>
          </p:nvSpPr>
          <p:spPr>
            <a:xfrm>
              <a:off x="3712464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4" name="bk object 781">
              <a:extLst>
                <a:ext uri="{FF2B5EF4-FFF2-40B4-BE49-F238E27FC236}">
                  <a16:creationId xmlns:a16="http://schemas.microsoft.com/office/drawing/2014/main" id="{B75A4AB8-E598-48CC-AF5C-E032793D2515}"/>
                </a:ext>
              </a:extLst>
            </p:cNvPr>
            <p:cNvSpPr/>
            <p:nvPr/>
          </p:nvSpPr>
          <p:spPr>
            <a:xfrm>
              <a:off x="3712464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5" name="bk object 782">
              <a:extLst>
                <a:ext uri="{FF2B5EF4-FFF2-40B4-BE49-F238E27FC236}">
                  <a16:creationId xmlns:a16="http://schemas.microsoft.com/office/drawing/2014/main" id="{1B5F8A5C-0FBF-4D76-8F54-9337F1DAD84F}"/>
                </a:ext>
              </a:extLst>
            </p:cNvPr>
            <p:cNvSpPr/>
            <p:nvPr/>
          </p:nvSpPr>
          <p:spPr>
            <a:xfrm>
              <a:off x="3712464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6" name="bk object 783">
              <a:extLst>
                <a:ext uri="{FF2B5EF4-FFF2-40B4-BE49-F238E27FC236}">
                  <a16:creationId xmlns:a16="http://schemas.microsoft.com/office/drawing/2014/main" id="{28719BA2-8653-42C5-9167-8C76A24F2BA1}"/>
                </a:ext>
              </a:extLst>
            </p:cNvPr>
            <p:cNvSpPr/>
            <p:nvPr/>
          </p:nvSpPr>
          <p:spPr>
            <a:xfrm>
              <a:off x="3712464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7" name="bk object 784">
              <a:extLst>
                <a:ext uri="{FF2B5EF4-FFF2-40B4-BE49-F238E27FC236}">
                  <a16:creationId xmlns:a16="http://schemas.microsoft.com/office/drawing/2014/main" id="{7F8BA4E5-F22B-4703-A48D-C75E9D970FAD}"/>
                </a:ext>
              </a:extLst>
            </p:cNvPr>
            <p:cNvSpPr/>
            <p:nvPr/>
          </p:nvSpPr>
          <p:spPr>
            <a:xfrm>
              <a:off x="3712464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8" name="bk object 785">
              <a:extLst>
                <a:ext uri="{FF2B5EF4-FFF2-40B4-BE49-F238E27FC236}">
                  <a16:creationId xmlns:a16="http://schemas.microsoft.com/office/drawing/2014/main" id="{AE03C901-A6C3-4F9E-A7B7-89FE8F40CBC7}"/>
                </a:ext>
              </a:extLst>
            </p:cNvPr>
            <p:cNvSpPr/>
            <p:nvPr/>
          </p:nvSpPr>
          <p:spPr>
            <a:xfrm>
              <a:off x="3712464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9" name="bk object 786">
              <a:extLst>
                <a:ext uri="{FF2B5EF4-FFF2-40B4-BE49-F238E27FC236}">
                  <a16:creationId xmlns:a16="http://schemas.microsoft.com/office/drawing/2014/main" id="{A0946F8F-3753-433F-9069-7C3F0F962A00}"/>
                </a:ext>
              </a:extLst>
            </p:cNvPr>
            <p:cNvSpPr/>
            <p:nvPr/>
          </p:nvSpPr>
          <p:spPr>
            <a:xfrm>
              <a:off x="3712464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0" name="bk object 787">
              <a:extLst>
                <a:ext uri="{FF2B5EF4-FFF2-40B4-BE49-F238E27FC236}">
                  <a16:creationId xmlns:a16="http://schemas.microsoft.com/office/drawing/2014/main" id="{E0C14C93-BC95-4A25-88BE-E8065BA3D549}"/>
                </a:ext>
              </a:extLst>
            </p:cNvPr>
            <p:cNvSpPr/>
            <p:nvPr/>
          </p:nvSpPr>
          <p:spPr>
            <a:xfrm>
              <a:off x="3845686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1" name="bk object 788">
              <a:extLst>
                <a:ext uri="{FF2B5EF4-FFF2-40B4-BE49-F238E27FC236}">
                  <a16:creationId xmlns:a16="http://schemas.microsoft.com/office/drawing/2014/main" id="{B0ECCA5C-1F4A-4441-80F2-D257D557711C}"/>
                </a:ext>
              </a:extLst>
            </p:cNvPr>
            <p:cNvSpPr/>
            <p:nvPr/>
          </p:nvSpPr>
          <p:spPr>
            <a:xfrm>
              <a:off x="3845686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2" name="bk object 789">
              <a:extLst>
                <a:ext uri="{FF2B5EF4-FFF2-40B4-BE49-F238E27FC236}">
                  <a16:creationId xmlns:a16="http://schemas.microsoft.com/office/drawing/2014/main" id="{1A96E292-2D31-433C-B4FD-EA962870A489}"/>
                </a:ext>
              </a:extLst>
            </p:cNvPr>
            <p:cNvSpPr/>
            <p:nvPr/>
          </p:nvSpPr>
          <p:spPr>
            <a:xfrm>
              <a:off x="3845686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3" name="bk object 790">
              <a:extLst>
                <a:ext uri="{FF2B5EF4-FFF2-40B4-BE49-F238E27FC236}">
                  <a16:creationId xmlns:a16="http://schemas.microsoft.com/office/drawing/2014/main" id="{174D2AFA-AF2B-476A-B53D-5408A54EBE18}"/>
                </a:ext>
              </a:extLst>
            </p:cNvPr>
            <p:cNvSpPr/>
            <p:nvPr/>
          </p:nvSpPr>
          <p:spPr>
            <a:xfrm>
              <a:off x="3845686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4" name="bk object 791">
              <a:extLst>
                <a:ext uri="{FF2B5EF4-FFF2-40B4-BE49-F238E27FC236}">
                  <a16:creationId xmlns:a16="http://schemas.microsoft.com/office/drawing/2014/main" id="{11DB999F-F149-486B-B90F-91E56B0CAC71}"/>
                </a:ext>
              </a:extLst>
            </p:cNvPr>
            <p:cNvSpPr/>
            <p:nvPr/>
          </p:nvSpPr>
          <p:spPr>
            <a:xfrm>
              <a:off x="3845686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5" name="bk object 792">
              <a:extLst>
                <a:ext uri="{FF2B5EF4-FFF2-40B4-BE49-F238E27FC236}">
                  <a16:creationId xmlns:a16="http://schemas.microsoft.com/office/drawing/2014/main" id="{E075E7F7-CFA3-486C-AADA-4735E6C380F7}"/>
                </a:ext>
              </a:extLst>
            </p:cNvPr>
            <p:cNvSpPr/>
            <p:nvPr/>
          </p:nvSpPr>
          <p:spPr>
            <a:xfrm>
              <a:off x="3845686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6" name="bk object 793">
              <a:extLst>
                <a:ext uri="{FF2B5EF4-FFF2-40B4-BE49-F238E27FC236}">
                  <a16:creationId xmlns:a16="http://schemas.microsoft.com/office/drawing/2014/main" id="{836FA548-8E1C-408B-900D-623BDDDB4A63}"/>
                </a:ext>
              </a:extLst>
            </p:cNvPr>
            <p:cNvSpPr/>
            <p:nvPr/>
          </p:nvSpPr>
          <p:spPr>
            <a:xfrm>
              <a:off x="3845686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7" name="bk object 794">
              <a:extLst>
                <a:ext uri="{FF2B5EF4-FFF2-40B4-BE49-F238E27FC236}">
                  <a16:creationId xmlns:a16="http://schemas.microsoft.com/office/drawing/2014/main" id="{4A20B519-DF2D-4725-B6AE-4095ECC214FC}"/>
                </a:ext>
              </a:extLst>
            </p:cNvPr>
            <p:cNvSpPr/>
            <p:nvPr/>
          </p:nvSpPr>
          <p:spPr>
            <a:xfrm>
              <a:off x="3845686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8" name="bk object 795">
              <a:extLst>
                <a:ext uri="{FF2B5EF4-FFF2-40B4-BE49-F238E27FC236}">
                  <a16:creationId xmlns:a16="http://schemas.microsoft.com/office/drawing/2014/main" id="{716E4CD8-3754-4456-A09B-FCCA15679CC9}"/>
                </a:ext>
              </a:extLst>
            </p:cNvPr>
            <p:cNvSpPr/>
            <p:nvPr/>
          </p:nvSpPr>
          <p:spPr>
            <a:xfrm>
              <a:off x="3845686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9" name="bk object 796">
              <a:extLst>
                <a:ext uri="{FF2B5EF4-FFF2-40B4-BE49-F238E27FC236}">
                  <a16:creationId xmlns:a16="http://schemas.microsoft.com/office/drawing/2014/main" id="{B5724E5B-8D49-4DA1-B72C-9E214505426F}"/>
                </a:ext>
              </a:extLst>
            </p:cNvPr>
            <p:cNvSpPr/>
            <p:nvPr/>
          </p:nvSpPr>
          <p:spPr>
            <a:xfrm>
              <a:off x="3845686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0" name="bk object 797">
              <a:extLst>
                <a:ext uri="{FF2B5EF4-FFF2-40B4-BE49-F238E27FC236}">
                  <a16:creationId xmlns:a16="http://schemas.microsoft.com/office/drawing/2014/main" id="{516B3B2E-51CA-478B-A1EC-B364FD2B4B1C}"/>
                </a:ext>
              </a:extLst>
            </p:cNvPr>
            <p:cNvSpPr/>
            <p:nvPr/>
          </p:nvSpPr>
          <p:spPr>
            <a:xfrm>
              <a:off x="3845686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1" name="bk object 798">
              <a:extLst>
                <a:ext uri="{FF2B5EF4-FFF2-40B4-BE49-F238E27FC236}">
                  <a16:creationId xmlns:a16="http://schemas.microsoft.com/office/drawing/2014/main" id="{3BC55BF9-0477-4045-A93F-E65E1F0AD7EF}"/>
                </a:ext>
              </a:extLst>
            </p:cNvPr>
            <p:cNvSpPr/>
            <p:nvPr/>
          </p:nvSpPr>
          <p:spPr>
            <a:xfrm>
              <a:off x="3845686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2" name="bk object 799">
              <a:extLst>
                <a:ext uri="{FF2B5EF4-FFF2-40B4-BE49-F238E27FC236}">
                  <a16:creationId xmlns:a16="http://schemas.microsoft.com/office/drawing/2014/main" id="{18DA17BC-42D7-4431-B4A7-BBA1FF7E2023}"/>
                </a:ext>
              </a:extLst>
            </p:cNvPr>
            <p:cNvSpPr/>
            <p:nvPr/>
          </p:nvSpPr>
          <p:spPr>
            <a:xfrm>
              <a:off x="3845686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3" name="bk object 800">
              <a:extLst>
                <a:ext uri="{FF2B5EF4-FFF2-40B4-BE49-F238E27FC236}">
                  <a16:creationId xmlns:a16="http://schemas.microsoft.com/office/drawing/2014/main" id="{1250C0CC-8BDC-412C-AFEE-CC74B3DFE1CE}"/>
                </a:ext>
              </a:extLst>
            </p:cNvPr>
            <p:cNvSpPr/>
            <p:nvPr/>
          </p:nvSpPr>
          <p:spPr>
            <a:xfrm>
              <a:off x="3845686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4" name="bk object 801">
              <a:extLst>
                <a:ext uri="{FF2B5EF4-FFF2-40B4-BE49-F238E27FC236}">
                  <a16:creationId xmlns:a16="http://schemas.microsoft.com/office/drawing/2014/main" id="{9FA1C1F2-2515-4068-BEAA-1CD23EC0D79F}"/>
                </a:ext>
              </a:extLst>
            </p:cNvPr>
            <p:cNvSpPr/>
            <p:nvPr/>
          </p:nvSpPr>
          <p:spPr>
            <a:xfrm>
              <a:off x="3845686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5" name="bk object 802">
              <a:extLst>
                <a:ext uri="{FF2B5EF4-FFF2-40B4-BE49-F238E27FC236}">
                  <a16:creationId xmlns:a16="http://schemas.microsoft.com/office/drawing/2014/main" id="{977DCB99-C20C-4D25-A3F3-8C987C6BA453}"/>
                </a:ext>
              </a:extLst>
            </p:cNvPr>
            <p:cNvSpPr/>
            <p:nvPr/>
          </p:nvSpPr>
          <p:spPr>
            <a:xfrm>
              <a:off x="3845686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6" name="bk object 803">
              <a:extLst>
                <a:ext uri="{FF2B5EF4-FFF2-40B4-BE49-F238E27FC236}">
                  <a16:creationId xmlns:a16="http://schemas.microsoft.com/office/drawing/2014/main" id="{E67698C0-A4ED-4B72-9AD7-4591399209F9}"/>
                </a:ext>
              </a:extLst>
            </p:cNvPr>
            <p:cNvSpPr/>
            <p:nvPr/>
          </p:nvSpPr>
          <p:spPr>
            <a:xfrm>
              <a:off x="3845686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7" name="bk object 804">
              <a:extLst>
                <a:ext uri="{FF2B5EF4-FFF2-40B4-BE49-F238E27FC236}">
                  <a16:creationId xmlns:a16="http://schemas.microsoft.com/office/drawing/2014/main" id="{60A948D7-FD77-47B2-B63D-C40DED0160C0}"/>
                </a:ext>
              </a:extLst>
            </p:cNvPr>
            <p:cNvSpPr/>
            <p:nvPr/>
          </p:nvSpPr>
          <p:spPr>
            <a:xfrm>
              <a:off x="3845686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8" name="bk object 805">
              <a:extLst>
                <a:ext uri="{FF2B5EF4-FFF2-40B4-BE49-F238E27FC236}">
                  <a16:creationId xmlns:a16="http://schemas.microsoft.com/office/drawing/2014/main" id="{D2A3AB85-6A16-47B3-9115-913AABE0B39B}"/>
                </a:ext>
              </a:extLst>
            </p:cNvPr>
            <p:cNvSpPr/>
            <p:nvPr/>
          </p:nvSpPr>
          <p:spPr>
            <a:xfrm>
              <a:off x="3845686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9" name="bk object 806">
              <a:extLst>
                <a:ext uri="{FF2B5EF4-FFF2-40B4-BE49-F238E27FC236}">
                  <a16:creationId xmlns:a16="http://schemas.microsoft.com/office/drawing/2014/main" id="{6CF769C0-4C69-428D-9242-BAA75AC9E264}"/>
                </a:ext>
              </a:extLst>
            </p:cNvPr>
            <p:cNvSpPr/>
            <p:nvPr/>
          </p:nvSpPr>
          <p:spPr>
            <a:xfrm>
              <a:off x="3845686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FF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0" name="bk object 807">
              <a:extLst>
                <a:ext uri="{FF2B5EF4-FFF2-40B4-BE49-F238E27FC236}">
                  <a16:creationId xmlns:a16="http://schemas.microsoft.com/office/drawing/2014/main" id="{B30D2905-3ABE-4095-B4DA-D12A49095D15}"/>
                </a:ext>
              </a:extLst>
            </p:cNvPr>
            <p:cNvSpPr/>
            <p:nvPr/>
          </p:nvSpPr>
          <p:spPr>
            <a:xfrm>
              <a:off x="3845686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1" name="bk object 808">
              <a:extLst>
                <a:ext uri="{FF2B5EF4-FFF2-40B4-BE49-F238E27FC236}">
                  <a16:creationId xmlns:a16="http://schemas.microsoft.com/office/drawing/2014/main" id="{20006384-8097-4226-8F85-700B592FAD49}"/>
                </a:ext>
              </a:extLst>
            </p:cNvPr>
            <p:cNvSpPr/>
            <p:nvPr/>
          </p:nvSpPr>
          <p:spPr>
            <a:xfrm>
              <a:off x="3845686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2" name="bk object 809">
              <a:extLst>
                <a:ext uri="{FF2B5EF4-FFF2-40B4-BE49-F238E27FC236}">
                  <a16:creationId xmlns:a16="http://schemas.microsoft.com/office/drawing/2014/main" id="{6FCA9D6A-4C21-450F-9B19-52327512487E}"/>
                </a:ext>
              </a:extLst>
            </p:cNvPr>
            <p:cNvSpPr/>
            <p:nvPr/>
          </p:nvSpPr>
          <p:spPr>
            <a:xfrm>
              <a:off x="3845686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3" name="bk object 810">
              <a:extLst>
                <a:ext uri="{FF2B5EF4-FFF2-40B4-BE49-F238E27FC236}">
                  <a16:creationId xmlns:a16="http://schemas.microsoft.com/office/drawing/2014/main" id="{72FEB0F9-132B-4AB4-84E2-62581A7690AE}"/>
                </a:ext>
              </a:extLst>
            </p:cNvPr>
            <p:cNvSpPr/>
            <p:nvPr/>
          </p:nvSpPr>
          <p:spPr>
            <a:xfrm>
              <a:off x="3845686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FF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4" name="bk object 811">
              <a:extLst>
                <a:ext uri="{FF2B5EF4-FFF2-40B4-BE49-F238E27FC236}">
                  <a16:creationId xmlns:a16="http://schemas.microsoft.com/office/drawing/2014/main" id="{40BD1AA5-3EB6-4D96-AF1E-A71432636AE8}"/>
                </a:ext>
              </a:extLst>
            </p:cNvPr>
            <p:cNvSpPr/>
            <p:nvPr/>
          </p:nvSpPr>
          <p:spPr>
            <a:xfrm>
              <a:off x="3845686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5" name="bk object 812">
              <a:extLst>
                <a:ext uri="{FF2B5EF4-FFF2-40B4-BE49-F238E27FC236}">
                  <a16:creationId xmlns:a16="http://schemas.microsoft.com/office/drawing/2014/main" id="{34FA8272-14EF-43F6-88A2-E7686AA1EC67}"/>
                </a:ext>
              </a:extLst>
            </p:cNvPr>
            <p:cNvSpPr/>
            <p:nvPr/>
          </p:nvSpPr>
          <p:spPr>
            <a:xfrm>
              <a:off x="3845686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6" name="bk object 813">
              <a:extLst>
                <a:ext uri="{FF2B5EF4-FFF2-40B4-BE49-F238E27FC236}">
                  <a16:creationId xmlns:a16="http://schemas.microsoft.com/office/drawing/2014/main" id="{818FC985-01CD-4EB9-8705-C7511566AEFF}"/>
                </a:ext>
              </a:extLst>
            </p:cNvPr>
            <p:cNvSpPr/>
            <p:nvPr/>
          </p:nvSpPr>
          <p:spPr>
            <a:xfrm>
              <a:off x="3845686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7" name="bk object 814">
              <a:extLst>
                <a:ext uri="{FF2B5EF4-FFF2-40B4-BE49-F238E27FC236}">
                  <a16:creationId xmlns:a16="http://schemas.microsoft.com/office/drawing/2014/main" id="{2719BF7F-2CD8-4F4D-8BA3-2095A7028E45}"/>
                </a:ext>
              </a:extLst>
            </p:cNvPr>
            <p:cNvSpPr/>
            <p:nvPr/>
          </p:nvSpPr>
          <p:spPr>
            <a:xfrm>
              <a:off x="3845686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8" name="bk object 815">
              <a:extLst>
                <a:ext uri="{FF2B5EF4-FFF2-40B4-BE49-F238E27FC236}">
                  <a16:creationId xmlns:a16="http://schemas.microsoft.com/office/drawing/2014/main" id="{7C346105-34C3-4256-89FC-DC7E71F13793}"/>
                </a:ext>
              </a:extLst>
            </p:cNvPr>
            <p:cNvSpPr/>
            <p:nvPr/>
          </p:nvSpPr>
          <p:spPr>
            <a:xfrm>
              <a:off x="3845686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9" name="bk object 816">
              <a:extLst>
                <a:ext uri="{FF2B5EF4-FFF2-40B4-BE49-F238E27FC236}">
                  <a16:creationId xmlns:a16="http://schemas.microsoft.com/office/drawing/2014/main" id="{FAA3C85F-F9F8-4CE1-9A54-1B54839CA3C5}"/>
                </a:ext>
              </a:extLst>
            </p:cNvPr>
            <p:cNvSpPr/>
            <p:nvPr/>
          </p:nvSpPr>
          <p:spPr>
            <a:xfrm>
              <a:off x="3845686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0" name="bk object 817">
              <a:extLst>
                <a:ext uri="{FF2B5EF4-FFF2-40B4-BE49-F238E27FC236}">
                  <a16:creationId xmlns:a16="http://schemas.microsoft.com/office/drawing/2014/main" id="{4CC9015F-5418-47C5-AE76-C92149E8ED69}"/>
                </a:ext>
              </a:extLst>
            </p:cNvPr>
            <p:cNvSpPr/>
            <p:nvPr/>
          </p:nvSpPr>
          <p:spPr>
            <a:xfrm>
              <a:off x="3845686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1" name="bk object 818">
              <a:extLst>
                <a:ext uri="{FF2B5EF4-FFF2-40B4-BE49-F238E27FC236}">
                  <a16:creationId xmlns:a16="http://schemas.microsoft.com/office/drawing/2014/main" id="{324B36C7-E28C-4CEE-9363-9D1588F62B35}"/>
                </a:ext>
              </a:extLst>
            </p:cNvPr>
            <p:cNvSpPr/>
            <p:nvPr/>
          </p:nvSpPr>
          <p:spPr>
            <a:xfrm>
              <a:off x="3845686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2" name="bk object 819">
              <a:extLst>
                <a:ext uri="{FF2B5EF4-FFF2-40B4-BE49-F238E27FC236}">
                  <a16:creationId xmlns:a16="http://schemas.microsoft.com/office/drawing/2014/main" id="{91D72061-80AB-4362-9C59-34587E6FB36D}"/>
                </a:ext>
              </a:extLst>
            </p:cNvPr>
            <p:cNvSpPr/>
            <p:nvPr/>
          </p:nvSpPr>
          <p:spPr>
            <a:xfrm>
              <a:off x="3845686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3" name="bk object 820">
              <a:extLst>
                <a:ext uri="{FF2B5EF4-FFF2-40B4-BE49-F238E27FC236}">
                  <a16:creationId xmlns:a16="http://schemas.microsoft.com/office/drawing/2014/main" id="{22C983C8-4ACD-4192-80AC-35779BFA5895}"/>
                </a:ext>
              </a:extLst>
            </p:cNvPr>
            <p:cNvSpPr/>
            <p:nvPr/>
          </p:nvSpPr>
          <p:spPr>
            <a:xfrm>
              <a:off x="3845686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4" name="bk object 821">
              <a:extLst>
                <a:ext uri="{FF2B5EF4-FFF2-40B4-BE49-F238E27FC236}">
                  <a16:creationId xmlns:a16="http://schemas.microsoft.com/office/drawing/2014/main" id="{3BFAD97E-46D6-4A11-B1E1-1D256488D3B8}"/>
                </a:ext>
              </a:extLst>
            </p:cNvPr>
            <p:cNvSpPr/>
            <p:nvPr/>
          </p:nvSpPr>
          <p:spPr>
            <a:xfrm>
              <a:off x="3845686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5" name="bk object 822">
              <a:extLst>
                <a:ext uri="{FF2B5EF4-FFF2-40B4-BE49-F238E27FC236}">
                  <a16:creationId xmlns:a16="http://schemas.microsoft.com/office/drawing/2014/main" id="{EEE4C5D1-E49B-4553-8410-DB8C36A8385B}"/>
                </a:ext>
              </a:extLst>
            </p:cNvPr>
            <p:cNvSpPr/>
            <p:nvPr/>
          </p:nvSpPr>
          <p:spPr>
            <a:xfrm>
              <a:off x="3978909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6" name="bk object 823">
              <a:extLst>
                <a:ext uri="{FF2B5EF4-FFF2-40B4-BE49-F238E27FC236}">
                  <a16:creationId xmlns:a16="http://schemas.microsoft.com/office/drawing/2014/main" id="{C02A2C86-4EF3-496E-B719-89383645CBBC}"/>
                </a:ext>
              </a:extLst>
            </p:cNvPr>
            <p:cNvSpPr/>
            <p:nvPr/>
          </p:nvSpPr>
          <p:spPr>
            <a:xfrm>
              <a:off x="3978909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7" name="bk object 824">
              <a:extLst>
                <a:ext uri="{FF2B5EF4-FFF2-40B4-BE49-F238E27FC236}">
                  <a16:creationId xmlns:a16="http://schemas.microsoft.com/office/drawing/2014/main" id="{04D5D9E8-BC48-434E-8A53-54929E145DDC}"/>
                </a:ext>
              </a:extLst>
            </p:cNvPr>
            <p:cNvSpPr/>
            <p:nvPr/>
          </p:nvSpPr>
          <p:spPr>
            <a:xfrm>
              <a:off x="3978909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8" name="bk object 825">
              <a:extLst>
                <a:ext uri="{FF2B5EF4-FFF2-40B4-BE49-F238E27FC236}">
                  <a16:creationId xmlns:a16="http://schemas.microsoft.com/office/drawing/2014/main" id="{AE26DD3A-F4E6-4388-BAA6-1CC719DDA5D9}"/>
                </a:ext>
              </a:extLst>
            </p:cNvPr>
            <p:cNvSpPr/>
            <p:nvPr/>
          </p:nvSpPr>
          <p:spPr>
            <a:xfrm>
              <a:off x="3978909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9" name="bk object 826">
              <a:extLst>
                <a:ext uri="{FF2B5EF4-FFF2-40B4-BE49-F238E27FC236}">
                  <a16:creationId xmlns:a16="http://schemas.microsoft.com/office/drawing/2014/main" id="{FB6D5068-ADFD-4281-8E53-25CD6E92E171}"/>
                </a:ext>
              </a:extLst>
            </p:cNvPr>
            <p:cNvSpPr/>
            <p:nvPr/>
          </p:nvSpPr>
          <p:spPr>
            <a:xfrm>
              <a:off x="3978909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0" name="bk object 827">
              <a:extLst>
                <a:ext uri="{FF2B5EF4-FFF2-40B4-BE49-F238E27FC236}">
                  <a16:creationId xmlns:a16="http://schemas.microsoft.com/office/drawing/2014/main" id="{6C5A2257-BC74-475C-B40D-6E69E28FAF78}"/>
                </a:ext>
              </a:extLst>
            </p:cNvPr>
            <p:cNvSpPr/>
            <p:nvPr/>
          </p:nvSpPr>
          <p:spPr>
            <a:xfrm>
              <a:off x="3978909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1" name="bk object 828">
              <a:extLst>
                <a:ext uri="{FF2B5EF4-FFF2-40B4-BE49-F238E27FC236}">
                  <a16:creationId xmlns:a16="http://schemas.microsoft.com/office/drawing/2014/main" id="{1847044B-B525-4827-BAE8-AF918F0D842F}"/>
                </a:ext>
              </a:extLst>
            </p:cNvPr>
            <p:cNvSpPr/>
            <p:nvPr/>
          </p:nvSpPr>
          <p:spPr>
            <a:xfrm>
              <a:off x="3978909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2" name="bk object 829">
              <a:extLst>
                <a:ext uri="{FF2B5EF4-FFF2-40B4-BE49-F238E27FC236}">
                  <a16:creationId xmlns:a16="http://schemas.microsoft.com/office/drawing/2014/main" id="{F96F21E4-1004-4776-AFB1-447A459A7EC0}"/>
                </a:ext>
              </a:extLst>
            </p:cNvPr>
            <p:cNvSpPr/>
            <p:nvPr/>
          </p:nvSpPr>
          <p:spPr>
            <a:xfrm>
              <a:off x="3978909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3" name="bk object 830">
              <a:extLst>
                <a:ext uri="{FF2B5EF4-FFF2-40B4-BE49-F238E27FC236}">
                  <a16:creationId xmlns:a16="http://schemas.microsoft.com/office/drawing/2014/main" id="{931520B7-7E39-4F60-8FB9-13E8A2B8E955}"/>
                </a:ext>
              </a:extLst>
            </p:cNvPr>
            <p:cNvSpPr/>
            <p:nvPr/>
          </p:nvSpPr>
          <p:spPr>
            <a:xfrm>
              <a:off x="3978909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4" name="bk object 831">
              <a:extLst>
                <a:ext uri="{FF2B5EF4-FFF2-40B4-BE49-F238E27FC236}">
                  <a16:creationId xmlns:a16="http://schemas.microsoft.com/office/drawing/2014/main" id="{A72C26BE-00F6-4E1D-96EF-0A5F9F6BD366}"/>
                </a:ext>
              </a:extLst>
            </p:cNvPr>
            <p:cNvSpPr/>
            <p:nvPr/>
          </p:nvSpPr>
          <p:spPr>
            <a:xfrm>
              <a:off x="3978909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5" name="bk object 832">
              <a:extLst>
                <a:ext uri="{FF2B5EF4-FFF2-40B4-BE49-F238E27FC236}">
                  <a16:creationId xmlns:a16="http://schemas.microsoft.com/office/drawing/2014/main" id="{3648824C-40B7-4B6D-9CB1-6E72198F418F}"/>
                </a:ext>
              </a:extLst>
            </p:cNvPr>
            <p:cNvSpPr/>
            <p:nvPr/>
          </p:nvSpPr>
          <p:spPr>
            <a:xfrm>
              <a:off x="3978909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6" name="bk object 833">
              <a:extLst>
                <a:ext uri="{FF2B5EF4-FFF2-40B4-BE49-F238E27FC236}">
                  <a16:creationId xmlns:a16="http://schemas.microsoft.com/office/drawing/2014/main" id="{D8986582-D52D-4FD7-9B4A-DF12D9DBEBA4}"/>
                </a:ext>
              </a:extLst>
            </p:cNvPr>
            <p:cNvSpPr/>
            <p:nvPr/>
          </p:nvSpPr>
          <p:spPr>
            <a:xfrm>
              <a:off x="3978909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7" name="bk object 834">
              <a:extLst>
                <a:ext uri="{FF2B5EF4-FFF2-40B4-BE49-F238E27FC236}">
                  <a16:creationId xmlns:a16="http://schemas.microsoft.com/office/drawing/2014/main" id="{7DD08983-238A-48F8-92C1-3FE270AC9981}"/>
                </a:ext>
              </a:extLst>
            </p:cNvPr>
            <p:cNvSpPr/>
            <p:nvPr/>
          </p:nvSpPr>
          <p:spPr>
            <a:xfrm>
              <a:off x="3978909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8" name="bk object 835">
              <a:extLst>
                <a:ext uri="{FF2B5EF4-FFF2-40B4-BE49-F238E27FC236}">
                  <a16:creationId xmlns:a16="http://schemas.microsoft.com/office/drawing/2014/main" id="{E48BD1BB-C0C9-41FA-99F9-E0F61C04E236}"/>
                </a:ext>
              </a:extLst>
            </p:cNvPr>
            <p:cNvSpPr/>
            <p:nvPr/>
          </p:nvSpPr>
          <p:spPr>
            <a:xfrm>
              <a:off x="3978909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9" name="bk object 836">
              <a:extLst>
                <a:ext uri="{FF2B5EF4-FFF2-40B4-BE49-F238E27FC236}">
                  <a16:creationId xmlns:a16="http://schemas.microsoft.com/office/drawing/2014/main" id="{9F46EEC7-FF7C-4A4D-98E7-F7B926239AA5}"/>
                </a:ext>
              </a:extLst>
            </p:cNvPr>
            <p:cNvSpPr/>
            <p:nvPr/>
          </p:nvSpPr>
          <p:spPr>
            <a:xfrm>
              <a:off x="3978909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0" name="bk object 837">
              <a:extLst>
                <a:ext uri="{FF2B5EF4-FFF2-40B4-BE49-F238E27FC236}">
                  <a16:creationId xmlns:a16="http://schemas.microsoft.com/office/drawing/2014/main" id="{1E906F6C-5FEF-4E84-8112-C5ACD0EBF8E1}"/>
                </a:ext>
              </a:extLst>
            </p:cNvPr>
            <p:cNvSpPr/>
            <p:nvPr/>
          </p:nvSpPr>
          <p:spPr>
            <a:xfrm>
              <a:off x="3978909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1" name="bk object 838">
              <a:extLst>
                <a:ext uri="{FF2B5EF4-FFF2-40B4-BE49-F238E27FC236}">
                  <a16:creationId xmlns:a16="http://schemas.microsoft.com/office/drawing/2014/main" id="{1D18A976-723D-427B-A0C5-D8C64F9B9BA9}"/>
                </a:ext>
              </a:extLst>
            </p:cNvPr>
            <p:cNvSpPr/>
            <p:nvPr/>
          </p:nvSpPr>
          <p:spPr>
            <a:xfrm>
              <a:off x="3978909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2" name="bk object 839">
              <a:extLst>
                <a:ext uri="{FF2B5EF4-FFF2-40B4-BE49-F238E27FC236}">
                  <a16:creationId xmlns:a16="http://schemas.microsoft.com/office/drawing/2014/main" id="{F56B916D-DF5F-4C68-8248-B5D42BC2B5F7}"/>
                </a:ext>
              </a:extLst>
            </p:cNvPr>
            <p:cNvSpPr/>
            <p:nvPr/>
          </p:nvSpPr>
          <p:spPr>
            <a:xfrm>
              <a:off x="3978909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3" name="bk object 840">
              <a:extLst>
                <a:ext uri="{FF2B5EF4-FFF2-40B4-BE49-F238E27FC236}">
                  <a16:creationId xmlns:a16="http://schemas.microsoft.com/office/drawing/2014/main" id="{C97F205A-CA5A-431B-8BB0-D3CCFCB6AF1A}"/>
                </a:ext>
              </a:extLst>
            </p:cNvPr>
            <p:cNvSpPr/>
            <p:nvPr/>
          </p:nvSpPr>
          <p:spPr>
            <a:xfrm>
              <a:off x="3978909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FF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4" name="bk object 841">
              <a:extLst>
                <a:ext uri="{FF2B5EF4-FFF2-40B4-BE49-F238E27FC236}">
                  <a16:creationId xmlns:a16="http://schemas.microsoft.com/office/drawing/2014/main" id="{092A30AE-2718-4960-BE8B-D353940A9A90}"/>
                </a:ext>
              </a:extLst>
            </p:cNvPr>
            <p:cNvSpPr/>
            <p:nvPr/>
          </p:nvSpPr>
          <p:spPr>
            <a:xfrm>
              <a:off x="3978909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5" name="bk object 842">
              <a:extLst>
                <a:ext uri="{FF2B5EF4-FFF2-40B4-BE49-F238E27FC236}">
                  <a16:creationId xmlns:a16="http://schemas.microsoft.com/office/drawing/2014/main" id="{1DD3B4FF-0262-493A-917D-9A888B78F42C}"/>
                </a:ext>
              </a:extLst>
            </p:cNvPr>
            <p:cNvSpPr/>
            <p:nvPr/>
          </p:nvSpPr>
          <p:spPr>
            <a:xfrm>
              <a:off x="3978909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6" name="bk object 843">
              <a:extLst>
                <a:ext uri="{FF2B5EF4-FFF2-40B4-BE49-F238E27FC236}">
                  <a16:creationId xmlns:a16="http://schemas.microsoft.com/office/drawing/2014/main" id="{C313EB7A-125F-474B-B6A5-A74AC96B775B}"/>
                </a:ext>
              </a:extLst>
            </p:cNvPr>
            <p:cNvSpPr/>
            <p:nvPr/>
          </p:nvSpPr>
          <p:spPr>
            <a:xfrm>
              <a:off x="3978909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7" name="bk object 844">
              <a:extLst>
                <a:ext uri="{FF2B5EF4-FFF2-40B4-BE49-F238E27FC236}">
                  <a16:creationId xmlns:a16="http://schemas.microsoft.com/office/drawing/2014/main" id="{B90B0785-9BAD-4FFF-AFFA-812CE357F5F4}"/>
                </a:ext>
              </a:extLst>
            </p:cNvPr>
            <p:cNvSpPr/>
            <p:nvPr/>
          </p:nvSpPr>
          <p:spPr>
            <a:xfrm>
              <a:off x="3978909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FF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8" name="bk object 845">
              <a:extLst>
                <a:ext uri="{FF2B5EF4-FFF2-40B4-BE49-F238E27FC236}">
                  <a16:creationId xmlns:a16="http://schemas.microsoft.com/office/drawing/2014/main" id="{8FFAC12A-936B-403F-876A-E9C02822DBA3}"/>
                </a:ext>
              </a:extLst>
            </p:cNvPr>
            <p:cNvSpPr/>
            <p:nvPr/>
          </p:nvSpPr>
          <p:spPr>
            <a:xfrm>
              <a:off x="3978909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9" name="bk object 846">
              <a:extLst>
                <a:ext uri="{FF2B5EF4-FFF2-40B4-BE49-F238E27FC236}">
                  <a16:creationId xmlns:a16="http://schemas.microsoft.com/office/drawing/2014/main" id="{F5A6FE17-5738-4C48-8D48-3E0E3340E89D}"/>
                </a:ext>
              </a:extLst>
            </p:cNvPr>
            <p:cNvSpPr/>
            <p:nvPr/>
          </p:nvSpPr>
          <p:spPr>
            <a:xfrm>
              <a:off x="3978909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0" name="bk object 847">
              <a:extLst>
                <a:ext uri="{FF2B5EF4-FFF2-40B4-BE49-F238E27FC236}">
                  <a16:creationId xmlns:a16="http://schemas.microsoft.com/office/drawing/2014/main" id="{4E0CEE52-E6D1-473F-B28A-6D4BF88DDC5E}"/>
                </a:ext>
              </a:extLst>
            </p:cNvPr>
            <p:cNvSpPr/>
            <p:nvPr/>
          </p:nvSpPr>
          <p:spPr>
            <a:xfrm>
              <a:off x="3978909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1" name="bk object 848">
              <a:extLst>
                <a:ext uri="{FF2B5EF4-FFF2-40B4-BE49-F238E27FC236}">
                  <a16:creationId xmlns:a16="http://schemas.microsoft.com/office/drawing/2014/main" id="{7C6F6133-E41B-4E97-89FB-1A695577A285}"/>
                </a:ext>
              </a:extLst>
            </p:cNvPr>
            <p:cNvSpPr/>
            <p:nvPr/>
          </p:nvSpPr>
          <p:spPr>
            <a:xfrm>
              <a:off x="3978909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2" name="bk object 849">
              <a:extLst>
                <a:ext uri="{FF2B5EF4-FFF2-40B4-BE49-F238E27FC236}">
                  <a16:creationId xmlns:a16="http://schemas.microsoft.com/office/drawing/2014/main" id="{81783B94-253A-44CE-B504-1DDE20AC36D5}"/>
                </a:ext>
              </a:extLst>
            </p:cNvPr>
            <p:cNvSpPr/>
            <p:nvPr/>
          </p:nvSpPr>
          <p:spPr>
            <a:xfrm>
              <a:off x="3978909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3" name="bk object 850">
              <a:extLst>
                <a:ext uri="{FF2B5EF4-FFF2-40B4-BE49-F238E27FC236}">
                  <a16:creationId xmlns:a16="http://schemas.microsoft.com/office/drawing/2014/main" id="{2A324D6C-7A91-479A-A249-3C916CCE145D}"/>
                </a:ext>
              </a:extLst>
            </p:cNvPr>
            <p:cNvSpPr/>
            <p:nvPr/>
          </p:nvSpPr>
          <p:spPr>
            <a:xfrm>
              <a:off x="3978909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4" name="bk object 851">
              <a:extLst>
                <a:ext uri="{FF2B5EF4-FFF2-40B4-BE49-F238E27FC236}">
                  <a16:creationId xmlns:a16="http://schemas.microsoft.com/office/drawing/2014/main" id="{09A1AF5A-3CA0-4CD7-B876-8960E4497D73}"/>
                </a:ext>
              </a:extLst>
            </p:cNvPr>
            <p:cNvSpPr/>
            <p:nvPr/>
          </p:nvSpPr>
          <p:spPr>
            <a:xfrm>
              <a:off x="3978909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5" name="bk object 852">
              <a:extLst>
                <a:ext uri="{FF2B5EF4-FFF2-40B4-BE49-F238E27FC236}">
                  <a16:creationId xmlns:a16="http://schemas.microsoft.com/office/drawing/2014/main" id="{16F31D3E-CF69-439C-ABA0-90A378DB6B34}"/>
                </a:ext>
              </a:extLst>
            </p:cNvPr>
            <p:cNvSpPr/>
            <p:nvPr/>
          </p:nvSpPr>
          <p:spPr>
            <a:xfrm>
              <a:off x="3978909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6" name="bk object 853">
              <a:extLst>
                <a:ext uri="{FF2B5EF4-FFF2-40B4-BE49-F238E27FC236}">
                  <a16:creationId xmlns:a16="http://schemas.microsoft.com/office/drawing/2014/main" id="{F01A1E9C-1BB4-430A-A916-60225B19C3B8}"/>
                </a:ext>
              </a:extLst>
            </p:cNvPr>
            <p:cNvSpPr/>
            <p:nvPr/>
          </p:nvSpPr>
          <p:spPr>
            <a:xfrm>
              <a:off x="3978909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7" name="bk object 854">
              <a:extLst>
                <a:ext uri="{FF2B5EF4-FFF2-40B4-BE49-F238E27FC236}">
                  <a16:creationId xmlns:a16="http://schemas.microsoft.com/office/drawing/2014/main" id="{67073610-333A-4D37-AD1B-DAD1B9015EFB}"/>
                </a:ext>
              </a:extLst>
            </p:cNvPr>
            <p:cNvSpPr/>
            <p:nvPr/>
          </p:nvSpPr>
          <p:spPr>
            <a:xfrm>
              <a:off x="3978909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8" name="bk object 855">
              <a:extLst>
                <a:ext uri="{FF2B5EF4-FFF2-40B4-BE49-F238E27FC236}">
                  <a16:creationId xmlns:a16="http://schemas.microsoft.com/office/drawing/2014/main" id="{9AC79F40-329A-454D-9AFD-9CDD91DD5BBC}"/>
                </a:ext>
              </a:extLst>
            </p:cNvPr>
            <p:cNvSpPr/>
            <p:nvPr/>
          </p:nvSpPr>
          <p:spPr>
            <a:xfrm>
              <a:off x="3978909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9" name="bk object 856">
              <a:extLst>
                <a:ext uri="{FF2B5EF4-FFF2-40B4-BE49-F238E27FC236}">
                  <a16:creationId xmlns:a16="http://schemas.microsoft.com/office/drawing/2014/main" id="{5525926C-1BE4-495D-A1D8-703F3A552120}"/>
                </a:ext>
              </a:extLst>
            </p:cNvPr>
            <p:cNvSpPr/>
            <p:nvPr/>
          </p:nvSpPr>
          <p:spPr>
            <a:xfrm>
              <a:off x="3978909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0" name="bk object 857">
              <a:extLst>
                <a:ext uri="{FF2B5EF4-FFF2-40B4-BE49-F238E27FC236}">
                  <a16:creationId xmlns:a16="http://schemas.microsoft.com/office/drawing/2014/main" id="{4E6E36CD-FB86-4C05-A577-4B0A744AA938}"/>
                </a:ext>
              </a:extLst>
            </p:cNvPr>
            <p:cNvSpPr/>
            <p:nvPr/>
          </p:nvSpPr>
          <p:spPr>
            <a:xfrm>
              <a:off x="4112133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1" name="bk object 858">
              <a:extLst>
                <a:ext uri="{FF2B5EF4-FFF2-40B4-BE49-F238E27FC236}">
                  <a16:creationId xmlns:a16="http://schemas.microsoft.com/office/drawing/2014/main" id="{B728C6E7-AA8D-4DEC-8159-96F00F1881CC}"/>
                </a:ext>
              </a:extLst>
            </p:cNvPr>
            <p:cNvSpPr/>
            <p:nvPr/>
          </p:nvSpPr>
          <p:spPr>
            <a:xfrm>
              <a:off x="4112133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2" name="bk object 859">
              <a:extLst>
                <a:ext uri="{FF2B5EF4-FFF2-40B4-BE49-F238E27FC236}">
                  <a16:creationId xmlns:a16="http://schemas.microsoft.com/office/drawing/2014/main" id="{65508804-1703-44D4-84F8-15DD44F04045}"/>
                </a:ext>
              </a:extLst>
            </p:cNvPr>
            <p:cNvSpPr/>
            <p:nvPr/>
          </p:nvSpPr>
          <p:spPr>
            <a:xfrm>
              <a:off x="4112133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3" name="bk object 860">
              <a:extLst>
                <a:ext uri="{FF2B5EF4-FFF2-40B4-BE49-F238E27FC236}">
                  <a16:creationId xmlns:a16="http://schemas.microsoft.com/office/drawing/2014/main" id="{36F57EB3-28BF-4A0B-BA1B-A3E9470200BD}"/>
                </a:ext>
              </a:extLst>
            </p:cNvPr>
            <p:cNvSpPr/>
            <p:nvPr/>
          </p:nvSpPr>
          <p:spPr>
            <a:xfrm>
              <a:off x="4112133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4" name="bk object 861">
              <a:extLst>
                <a:ext uri="{FF2B5EF4-FFF2-40B4-BE49-F238E27FC236}">
                  <a16:creationId xmlns:a16="http://schemas.microsoft.com/office/drawing/2014/main" id="{65A59FD3-FC74-46CE-81FF-5144C01633F6}"/>
                </a:ext>
              </a:extLst>
            </p:cNvPr>
            <p:cNvSpPr/>
            <p:nvPr/>
          </p:nvSpPr>
          <p:spPr>
            <a:xfrm>
              <a:off x="4112133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5" name="bk object 862">
              <a:extLst>
                <a:ext uri="{FF2B5EF4-FFF2-40B4-BE49-F238E27FC236}">
                  <a16:creationId xmlns:a16="http://schemas.microsoft.com/office/drawing/2014/main" id="{4ABF210F-9327-4F07-87E1-B695268918EF}"/>
                </a:ext>
              </a:extLst>
            </p:cNvPr>
            <p:cNvSpPr/>
            <p:nvPr/>
          </p:nvSpPr>
          <p:spPr>
            <a:xfrm>
              <a:off x="4112133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6" name="bk object 863">
              <a:extLst>
                <a:ext uri="{FF2B5EF4-FFF2-40B4-BE49-F238E27FC236}">
                  <a16:creationId xmlns:a16="http://schemas.microsoft.com/office/drawing/2014/main" id="{C5AA582A-9B22-4B0F-944E-D3A4E2BA894D}"/>
                </a:ext>
              </a:extLst>
            </p:cNvPr>
            <p:cNvSpPr/>
            <p:nvPr/>
          </p:nvSpPr>
          <p:spPr>
            <a:xfrm>
              <a:off x="4112133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7" name="bk object 864">
              <a:extLst>
                <a:ext uri="{FF2B5EF4-FFF2-40B4-BE49-F238E27FC236}">
                  <a16:creationId xmlns:a16="http://schemas.microsoft.com/office/drawing/2014/main" id="{BF765644-DCF7-4905-934F-ECC32EEAB9A4}"/>
                </a:ext>
              </a:extLst>
            </p:cNvPr>
            <p:cNvSpPr/>
            <p:nvPr/>
          </p:nvSpPr>
          <p:spPr>
            <a:xfrm>
              <a:off x="4112133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8" name="bk object 865">
              <a:extLst>
                <a:ext uri="{FF2B5EF4-FFF2-40B4-BE49-F238E27FC236}">
                  <a16:creationId xmlns:a16="http://schemas.microsoft.com/office/drawing/2014/main" id="{58B9C949-89F4-482E-9D8E-6ED253B56DE7}"/>
                </a:ext>
              </a:extLst>
            </p:cNvPr>
            <p:cNvSpPr/>
            <p:nvPr/>
          </p:nvSpPr>
          <p:spPr>
            <a:xfrm>
              <a:off x="4112133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9" name="bk object 866">
              <a:extLst>
                <a:ext uri="{FF2B5EF4-FFF2-40B4-BE49-F238E27FC236}">
                  <a16:creationId xmlns:a16="http://schemas.microsoft.com/office/drawing/2014/main" id="{9107F29D-0CE6-40B8-93F3-FBEA21583196}"/>
                </a:ext>
              </a:extLst>
            </p:cNvPr>
            <p:cNvSpPr/>
            <p:nvPr/>
          </p:nvSpPr>
          <p:spPr>
            <a:xfrm>
              <a:off x="4112133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0" name="bk object 867">
              <a:extLst>
                <a:ext uri="{FF2B5EF4-FFF2-40B4-BE49-F238E27FC236}">
                  <a16:creationId xmlns:a16="http://schemas.microsoft.com/office/drawing/2014/main" id="{56D838F5-2DA6-409B-8887-2AAA98A018E0}"/>
                </a:ext>
              </a:extLst>
            </p:cNvPr>
            <p:cNvSpPr/>
            <p:nvPr/>
          </p:nvSpPr>
          <p:spPr>
            <a:xfrm>
              <a:off x="4112133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1" name="bk object 868">
              <a:extLst>
                <a:ext uri="{FF2B5EF4-FFF2-40B4-BE49-F238E27FC236}">
                  <a16:creationId xmlns:a16="http://schemas.microsoft.com/office/drawing/2014/main" id="{0FD008B1-B2A9-467C-9985-F0FDFEAFBFA4}"/>
                </a:ext>
              </a:extLst>
            </p:cNvPr>
            <p:cNvSpPr/>
            <p:nvPr/>
          </p:nvSpPr>
          <p:spPr>
            <a:xfrm>
              <a:off x="4112133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2" name="bk object 869">
              <a:extLst>
                <a:ext uri="{FF2B5EF4-FFF2-40B4-BE49-F238E27FC236}">
                  <a16:creationId xmlns:a16="http://schemas.microsoft.com/office/drawing/2014/main" id="{C83C4FCB-EE86-4871-8429-A2D261C72B30}"/>
                </a:ext>
              </a:extLst>
            </p:cNvPr>
            <p:cNvSpPr/>
            <p:nvPr/>
          </p:nvSpPr>
          <p:spPr>
            <a:xfrm>
              <a:off x="4112133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3" name="bk object 870">
              <a:extLst>
                <a:ext uri="{FF2B5EF4-FFF2-40B4-BE49-F238E27FC236}">
                  <a16:creationId xmlns:a16="http://schemas.microsoft.com/office/drawing/2014/main" id="{F8455E65-5E76-473B-8277-5D86B9961137}"/>
                </a:ext>
              </a:extLst>
            </p:cNvPr>
            <p:cNvSpPr/>
            <p:nvPr/>
          </p:nvSpPr>
          <p:spPr>
            <a:xfrm>
              <a:off x="4112133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4" name="bk object 871">
              <a:extLst>
                <a:ext uri="{FF2B5EF4-FFF2-40B4-BE49-F238E27FC236}">
                  <a16:creationId xmlns:a16="http://schemas.microsoft.com/office/drawing/2014/main" id="{50B93263-48A5-4CDE-A361-4FC059E61B47}"/>
                </a:ext>
              </a:extLst>
            </p:cNvPr>
            <p:cNvSpPr/>
            <p:nvPr/>
          </p:nvSpPr>
          <p:spPr>
            <a:xfrm>
              <a:off x="4112133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5" name="bk object 872">
              <a:extLst>
                <a:ext uri="{FF2B5EF4-FFF2-40B4-BE49-F238E27FC236}">
                  <a16:creationId xmlns:a16="http://schemas.microsoft.com/office/drawing/2014/main" id="{3B6E0B9E-55AA-45D5-B58D-E3813E035462}"/>
                </a:ext>
              </a:extLst>
            </p:cNvPr>
            <p:cNvSpPr/>
            <p:nvPr/>
          </p:nvSpPr>
          <p:spPr>
            <a:xfrm>
              <a:off x="4112133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6" name="bk object 873">
              <a:extLst>
                <a:ext uri="{FF2B5EF4-FFF2-40B4-BE49-F238E27FC236}">
                  <a16:creationId xmlns:a16="http://schemas.microsoft.com/office/drawing/2014/main" id="{261992F2-7CE7-44B6-9B42-A3C899A35806}"/>
                </a:ext>
              </a:extLst>
            </p:cNvPr>
            <p:cNvSpPr/>
            <p:nvPr/>
          </p:nvSpPr>
          <p:spPr>
            <a:xfrm>
              <a:off x="4112133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7" name="bk object 874">
              <a:extLst>
                <a:ext uri="{FF2B5EF4-FFF2-40B4-BE49-F238E27FC236}">
                  <a16:creationId xmlns:a16="http://schemas.microsoft.com/office/drawing/2014/main" id="{40D5002E-6EF2-42C6-9188-7DD3042B8E6E}"/>
                </a:ext>
              </a:extLst>
            </p:cNvPr>
            <p:cNvSpPr/>
            <p:nvPr/>
          </p:nvSpPr>
          <p:spPr>
            <a:xfrm>
              <a:off x="4112133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8" name="bk object 875">
              <a:extLst>
                <a:ext uri="{FF2B5EF4-FFF2-40B4-BE49-F238E27FC236}">
                  <a16:creationId xmlns:a16="http://schemas.microsoft.com/office/drawing/2014/main" id="{52B0F6EC-5175-4318-BBFB-1BA2619F4CF6}"/>
                </a:ext>
              </a:extLst>
            </p:cNvPr>
            <p:cNvSpPr/>
            <p:nvPr/>
          </p:nvSpPr>
          <p:spPr>
            <a:xfrm>
              <a:off x="4112133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9" name="bk object 876">
              <a:extLst>
                <a:ext uri="{FF2B5EF4-FFF2-40B4-BE49-F238E27FC236}">
                  <a16:creationId xmlns:a16="http://schemas.microsoft.com/office/drawing/2014/main" id="{7DA8E4EF-DBD6-446A-BCF3-72D29602CA7A}"/>
                </a:ext>
              </a:extLst>
            </p:cNvPr>
            <p:cNvSpPr/>
            <p:nvPr/>
          </p:nvSpPr>
          <p:spPr>
            <a:xfrm>
              <a:off x="4112133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0" name="bk object 877">
              <a:extLst>
                <a:ext uri="{FF2B5EF4-FFF2-40B4-BE49-F238E27FC236}">
                  <a16:creationId xmlns:a16="http://schemas.microsoft.com/office/drawing/2014/main" id="{9ABACEA0-C63E-4184-B0B4-32EEB1863DA8}"/>
                </a:ext>
              </a:extLst>
            </p:cNvPr>
            <p:cNvSpPr/>
            <p:nvPr/>
          </p:nvSpPr>
          <p:spPr>
            <a:xfrm>
              <a:off x="4112133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1" name="bk object 878">
              <a:extLst>
                <a:ext uri="{FF2B5EF4-FFF2-40B4-BE49-F238E27FC236}">
                  <a16:creationId xmlns:a16="http://schemas.microsoft.com/office/drawing/2014/main" id="{6B53C91C-6753-420F-859B-B4AE2F6EE1DA}"/>
                </a:ext>
              </a:extLst>
            </p:cNvPr>
            <p:cNvSpPr/>
            <p:nvPr/>
          </p:nvSpPr>
          <p:spPr>
            <a:xfrm>
              <a:off x="4112133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2" name="bk object 879">
              <a:extLst>
                <a:ext uri="{FF2B5EF4-FFF2-40B4-BE49-F238E27FC236}">
                  <a16:creationId xmlns:a16="http://schemas.microsoft.com/office/drawing/2014/main" id="{A80D452C-22F9-409D-B487-1A98456794B9}"/>
                </a:ext>
              </a:extLst>
            </p:cNvPr>
            <p:cNvSpPr/>
            <p:nvPr/>
          </p:nvSpPr>
          <p:spPr>
            <a:xfrm>
              <a:off x="4112133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3" name="bk object 880">
              <a:extLst>
                <a:ext uri="{FF2B5EF4-FFF2-40B4-BE49-F238E27FC236}">
                  <a16:creationId xmlns:a16="http://schemas.microsoft.com/office/drawing/2014/main" id="{5927CF09-F7B5-44F0-A109-FEC2196D95FF}"/>
                </a:ext>
              </a:extLst>
            </p:cNvPr>
            <p:cNvSpPr/>
            <p:nvPr/>
          </p:nvSpPr>
          <p:spPr>
            <a:xfrm>
              <a:off x="4112133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4" name="bk object 881">
              <a:extLst>
                <a:ext uri="{FF2B5EF4-FFF2-40B4-BE49-F238E27FC236}">
                  <a16:creationId xmlns:a16="http://schemas.microsoft.com/office/drawing/2014/main" id="{6A0F89A7-3763-478D-B4A8-22420D797716}"/>
                </a:ext>
              </a:extLst>
            </p:cNvPr>
            <p:cNvSpPr/>
            <p:nvPr/>
          </p:nvSpPr>
          <p:spPr>
            <a:xfrm>
              <a:off x="4112133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5" name="bk object 882">
              <a:extLst>
                <a:ext uri="{FF2B5EF4-FFF2-40B4-BE49-F238E27FC236}">
                  <a16:creationId xmlns:a16="http://schemas.microsoft.com/office/drawing/2014/main" id="{7F1F0428-9FA3-4A6F-B102-4FFB49AFCE66}"/>
                </a:ext>
              </a:extLst>
            </p:cNvPr>
            <p:cNvSpPr/>
            <p:nvPr/>
          </p:nvSpPr>
          <p:spPr>
            <a:xfrm>
              <a:off x="4112133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6" name="bk object 883">
              <a:extLst>
                <a:ext uri="{FF2B5EF4-FFF2-40B4-BE49-F238E27FC236}">
                  <a16:creationId xmlns:a16="http://schemas.microsoft.com/office/drawing/2014/main" id="{D5063A55-42E2-43C2-85B1-0D5D9513D6AA}"/>
                </a:ext>
              </a:extLst>
            </p:cNvPr>
            <p:cNvSpPr/>
            <p:nvPr/>
          </p:nvSpPr>
          <p:spPr>
            <a:xfrm>
              <a:off x="4112133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7" name="bk object 884">
              <a:extLst>
                <a:ext uri="{FF2B5EF4-FFF2-40B4-BE49-F238E27FC236}">
                  <a16:creationId xmlns:a16="http://schemas.microsoft.com/office/drawing/2014/main" id="{5843FF99-A1BC-471F-B595-DD899A74F6AC}"/>
                </a:ext>
              </a:extLst>
            </p:cNvPr>
            <p:cNvSpPr/>
            <p:nvPr/>
          </p:nvSpPr>
          <p:spPr>
            <a:xfrm>
              <a:off x="4112133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8" name="bk object 885">
              <a:extLst>
                <a:ext uri="{FF2B5EF4-FFF2-40B4-BE49-F238E27FC236}">
                  <a16:creationId xmlns:a16="http://schemas.microsoft.com/office/drawing/2014/main" id="{84AB1A81-5217-4CB8-839D-68988C7493D5}"/>
                </a:ext>
              </a:extLst>
            </p:cNvPr>
            <p:cNvSpPr/>
            <p:nvPr/>
          </p:nvSpPr>
          <p:spPr>
            <a:xfrm>
              <a:off x="4112133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9" name="bk object 886">
              <a:extLst>
                <a:ext uri="{FF2B5EF4-FFF2-40B4-BE49-F238E27FC236}">
                  <a16:creationId xmlns:a16="http://schemas.microsoft.com/office/drawing/2014/main" id="{F542C1DE-F6EB-4AD8-A2F3-3375D30E2420}"/>
                </a:ext>
              </a:extLst>
            </p:cNvPr>
            <p:cNvSpPr/>
            <p:nvPr/>
          </p:nvSpPr>
          <p:spPr>
            <a:xfrm>
              <a:off x="4112133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0" name="bk object 887">
              <a:extLst>
                <a:ext uri="{FF2B5EF4-FFF2-40B4-BE49-F238E27FC236}">
                  <a16:creationId xmlns:a16="http://schemas.microsoft.com/office/drawing/2014/main" id="{7FB74B54-E4BB-40B5-931F-6EFF9A64A1B3}"/>
                </a:ext>
              </a:extLst>
            </p:cNvPr>
            <p:cNvSpPr/>
            <p:nvPr/>
          </p:nvSpPr>
          <p:spPr>
            <a:xfrm>
              <a:off x="4112133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1" name="bk object 888">
              <a:extLst>
                <a:ext uri="{FF2B5EF4-FFF2-40B4-BE49-F238E27FC236}">
                  <a16:creationId xmlns:a16="http://schemas.microsoft.com/office/drawing/2014/main" id="{8AAAE543-1728-4C36-BDC1-AD4B9996E02F}"/>
                </a:ext>
              </a:extLst>
            </p:cNvPr>
            <p:cNvSpPr/>
            <p:nvPr/>
          </p:nvSpPr>
          <p:spPr>
            <a:xfrm>
              <a:off x="4112133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2" name="bk object 889">
              <a:extLst>
                <a:ext uri="{FF2B5EF4-FFF2-40B4-BE49-F238E27FC236}">
                  <a16:creationId xmlns:a16="http://schemas.microsoft.com/office/drawing/2014/main" id="{C8CB5553-B19F-444D-9AA7-FA19750C6535}"/>
                </a:ext>
              </a:extLst>
            </p:cNvPr>
            <p:cNvSpPr/>
            <p:nvPr/>
          </p:nvSpPr>
          <p:spPr>
            <a:xfrm>
              <a:off x="4112133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3" name="bk object 890">
              <a:extLst>
                <a:ext uri="{FF2B5EF4-FFF2-40B4-BE49-F238E27FC236}">
                  <a16:creationId xmlns:a16="http://schemas.microsoft.com/office/drawing/2014/main" id="{9FE9E57F-7AAD-4AE1-A60D-CD8DF4669EA4}"/>
                </a:ext>
              </a:extLst>
            </p:cNvPr>
            <p:cNvSpPr/>
            <p:nvPr/>
          </p:nvSpPr>
          <p:spPr>
            <a:xfrm>
              <a:off x="4112133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4" name="bk object 891">
              <a:extLst>
                <a:ext uri="{FF2B5EF4-FFF2-40B4-BE49-F238E27FC236}">
                  <a16:creationId xmlns:a16="http://schemas.microsoft.com/office/drawing/2014/main" id="{8812C166-8B51-474A-A93F-CE0812552674}"/>
                </a:ext>
              </a:extLst>
            </p:cNvPr>
            <p:cNvSpPr/>
            <p:nvPr/>
          </p:nvSpPr>
          <p:spPr>
            <a:xfrm>
              <a:off x="4112133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5" name="bk object 892">
              <a:extLst>
                <a:ext uri="{FF2B5EF4-FFF2-40B4-BE49-F238E27FC236}">
                  <a16:creationId xmlns:a16="http://schemas.microsoft.com/office/drawing/2014/main" id="{381B2799-6CD3-48AF-8F2C-F2A87461E8CE}"/>
                </a:ext>
              </a:extLst>
            </p:cNvPr>
            <p:cNvSpPr/>
            <p:nvPr/>
          </p:nvSpPr>
          <p:spPr>
            <a:xfrm>
              <a:off x="4245483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6" name="bk object 893">
              <a:extLst>
                <a:ext uri="{FF2B5EF4-FFF2-40B4-BE49-F238E27FC236}">
                  <a16:creationId xmlns:a16="http://schemas.microsoft.com/office/drawing/2014/main" id="{1573D065-68B3-4B59-8C70-C48B6D749C03}"/>
                </a:ext>
              </a:extLst>
            </p:cNvPr>
            <p:cNvSpPr/>
            <p:nvPr/>
          </p:nvSpPr>
          <p:spPr>
            <a:xfrm>
              <a:off x="4245483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7" name="bk object 894">
              <a:extLst>
                <a:ext uri="{FF2B5EF4-FFF2-40B4-BE49-F238E27FC236}">
                  <a16:creationId xmlns:a16="http://schemas.microsoft.com/office/drawing/2014/main" id="{9CBC6477-0667-4119-90E9-C02A21D4069C}"/>
                </a:ext>
              </a:extLst>
            </p:cNvPr>
            <p:cNvSpPr/>
            <p:nvPr/>
          </p:nvSpPr>
          <p:spPr>
            <a:xfrm>
              <a:off x="4245483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8" name="bk object 895">
              <a:extLst>
                <a:ext uri="{FF2B5EF4-FFF2-40B4-BE49-F238E27FC236}">
                  <a16:creationId xmlns:a16="http://schemas.microsoft.com/office/drawing/2014/main" id="{D9CEAACA-88D3-4BEB-A004-85E447B2DD35}"/>
                </a:ext>
              </a:extLst>
            </p:cNvPr>
            <p:cNvSpPr/>
            <p:nvPr/>
          </p:nvSpPr>
          <p:spPr>
            <a:xfrm>
              <a:off x="4245483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9" name="bk object 896">
              <a:extLst>
                <a:ext uri="{FF2B5EF4-FFF2-40B4-BE49-F238E27FC236}">
                  <a16:creationId xmlns:a16="http://schemas.microsoft.com/office/drawing/2014/main" id="{CA43F311-05AB-4A63-A3F2-FB2FC638ED79}"/>
                </a:ext>
              </a:extLst>
            </p:cNvPr>
            <p:cNvSpPr/>
            <p:nvPr/>
          </p:nvSpPr>
          <p:spPr>
            <a:xfrm>
              <a:off x="4245483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0" name="bk object 897">
              <a:extLst>
                <a:ext uri="{FF2B5EF4-FFF2-40B4-BE49-F238E27FC236}">
                  <a16:creationId xmlns:a16="http://schemas.microsoft.com/office/drawing/2014/main" id="{2B033093-D5B3-4ED1-8642-C61CD5E16EC6}"/>
                </a:ext>
              </a:extLst>
            </p:cNvPr>
            <p:cNvSpPr/>
            <p:nvPr/>
          </p:nvSpPr>
          <p:spPr>
            <a:xfrm>
              <a:off x="4245483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1" name="bk object 898">
              <a:extLst>
                <a:ext uri="{FF2B5EF4-FFF2-40B4-BE49-F238E27FC236}">
                  <a16:creationId xmlns:a16="http://schemas.microsoft.com/office/drawing/2014/main" id="{F20082A4-573E-40A9-A694-8C8DA0ABA203}"/>
                </a:ext>
              </a:extLst>
            </p:cNvPr>
            <p:cNvSpPr/>
            <p:nvPr/>
          </p:nvSpPr>
          <p:spPr>
            <a:xfrm>
              <a:off x="4245483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2" name="bk object 899">
              <a:extLst>
                <a:ext uri="{FF2B5EF4-FFF2-40B4-BE49-F238E27FC236}">
                  <a16:creationId xmlns:a16="http://schemas.microsoft.com/office/drawing/2014/main" id="{655AD174-5703-4B44-9237-59E528E53926}"/>
                </a:ext>
              </a:extLst>
            </p:cNvPr>
            <p:cNvSpPr/>
            <p:nvPr/>
          </p:nvSpPr>
          <p:spPr>
            <a:xfrm>
              <a:off x="4245483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3" name="bk object 900">
              <a:extLst>
                <a:ext uri="{FF2B5EF4-FFF2-40B4-BE49-F238E27FC236}">
                  <a16:creationId xmlns:a16="http://schemas.microsoft.com/office/drawing/2014/main" id="{DB6B7756-7603-4103-BDEB-F0CBB3782EA0}"/>
                </a:ext>
              </a:extLst>
            </p:cNvPr>
            <p:cNvSpPr/>
            <p:nvPr/>
          </p:nvSpPr>
          <p:spPr>
            <a:xfrm>
              <a:off x="4245483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4" name="bk object 901">
              <a:extLst>
                <a:ext uri="{FF2B5EF4-FFF2-40B4-BE49-F238E27FC236}">
                  <a16:creationId xmlns:a16="http://schemas.microsoft.com/office/drawing/2014/main" id="{8C4F59AE-653D-4AE0-91D1-9232AA3C3812}"/>
                </a:ext>
              </a:extLst>
            </p:cNvPr>
            <p:cNvSpPr/>
            <p:nvPr/>
          </p:nvSpPr>
          <p:spPr>
            <a:xfrm>
              <a:off x="4245483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5" name="bk object 902">
              <a:extLst>
                <a:ext uri="{FF2B5EF4-FFF2-40B4-BE49-F238E27FC236}">
                  <a16:creationId xmlns:a16="http://schemas.microsoft.com/office/drawing/2014/main" id="{557BAD12-BC6D-4F27-84CA-E4E0108CADFD}"/>
                </a:ext>
              </a:extLst>
            </p:cNvPr>
            <p:cNvSpPr/>
            <p:nvPr/>
          </p:nvSpPr>
          <p:spPr>
            <a:xfrm>
              <a:off x="4245483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6" name="bk object 903">
              <a:extLst>
                <a:ext uri="{FF2B5EF4-FFF2-40B4-BE49-F238E27FC236}">
                  <a16:creationId xmlns:a16="http://schemas.microsoft.com/office/drawing/2014/main" id="{1FF81982-302F-4391-9D4E-B5EDC469F8BA}"/>
                </a:ext>
              </a:extLst>
            </p:cNvPr>
            <p:cNvSpPr/>
            <p:nvPr/>
          </p:nvSpPr>
          <p:spPr>
            <a:xfrm>
              <a:off x="4245483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7" name="bk object 904">
              <a:extLst>
                <a:ext uri="{FF2B5EF4-FFF2-40B4-BE49-F238E27FC236}">
                  <a16:creationId xmlns:a16="http://schemas.microsoft.com/office/drawing/2014/main" id="{DDC8DA78-2C4B-4811-9B65-6C938A7614AE}"/>
                </a:ext>
              </a:extLst>
            </p:cNvPr>
            <p:cNvSpPr/>
            <p:nvPr/>
          </p:nvSpPr>
          <p:spPr>
            <a:xfrm>
              <a:off x="4245483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8" name="bk object 905">
              <a:extLst>
                <a:ext uri="{FF2B5EF4-FFF2-40B4-BE49-F238E27FC236}">
                  <a16:creationId xmlns:a16="http://schemas.microsoft.com/office/drawing/2014/main" id="{F633AB01-8791-4B6E-AB4C-266975661E21}"/>
                </a:ext>
              </a:extLst>
            </p:cNvPr>
            <p:cNvSpPr/>
            <p:nvPr/>
          </p:nvSpPr>
          <p:spPr>
            <a:xfrm>
              <a:off x="4245483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9" name="bk object 906">
              <a:extLst>
                <a:ext uri="{FF2B5EF4-FFF2-40B4-BE49-F238E27FC236}">
                  <a16:creationId xmlns:a16="http://schemas.microsoft.com/office/drawing/2014/main" id="{0227E788-76E7-4EE5-9ADC-251A5BC41F26}"/>
                </a:ext>
              </a:extLst>
            </p:cNvPr>
            <p:cNvSpPr/>
            <p:nvPr/>
          </p:nvSpPr>
          <p:spPr>
            <a:xfrm>
              <a:off x="4245483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0" name="bk object 907">
              <a:extLst>
                <a:ext uri="{FF2B5EF4-FFF2-40B4-BE49-F238E27FC236}">
                  <a16:creationId xmlns:a16="http://schemas.microsoft.com/office/drawing/2014/main" id="{F56D1522-219C-4EED-9465-23980B06D59A}"/>
                </a:ext>
              </a:extLst>
            </p:cNvPr>
            <p:cNvSpPr/>
            <p:nvPr/>
          </p:nvSpPr>
          <p:spPr>
            <a:xfrm>
              <a:off x="4245483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1" name="bk object 908">
              <a:extLst>
                <a:ext uri="{FF2B5EF4-FFF2-40B4-BE49-F238E27FC236}">
                  <a16:creationId xmlns:a16="http://schemas.microsoft.com/office/drawing/2014/main" id="{C3A293B9-973F-4076-A829-CE5D4A6FB907}"/>
                </a:ext>
              </a:extLst>
            </p:cNvPr>
            <p:cNvSpPr/>
            <p:nvPr/>
          </p:nvSpPr>
          <p:spPr>
            <a:xfrm>
              <a:off x="4245483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2" name="bk object 909">
              <a:extLst>
                <a:ext uri="{FF2B5EF4-FFF2-40B4-BE49-F238E27FC236}">
                  <a16:creationId xmlns:a16="http://schemas.microsoft.com/office/drawing/2014/main" id="{AF96B001-34CE-4D2D-8C5D-602C26EEACD1}"/>
                </a:ext>
              </a:extLst>
            </p:cNvPr>
            <p:cNvSpPr/>
            <p:nvPr/>
          </p:nvSpPr>
          <p:spPr>
            <a:xfrm>
              <a:off x="4245483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3" name="bk object 910">
              <a:extLst>
                <a:ext uri="{FF2B5EF4-FFF2-40B4-BE49-F238E27FC236}">
                  <a16:creationId xmlns:a16="http://schemas.microsoft.com/office/drawing/2014/main" id="{7A811F50-1604-4284-AE34-C96BB01E1682}"/>
                </a:ext>
              </a:extLst>
            </p:cNvPr>
            <p:cNvSpPr/>
            <p:nvPr/>
          </p:nvSpPr>
          <p:spPr>
            <a:xfrm>
              <a:off x="4245483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4" name="bk object 911">
              <a:extLst>
                <a:ext uri="{FF2B5EF4-FFF2-40B4-BE49-F238E27FC236}">
                  <a16:creationId xmlns:a16="http://schemas.microsoft.com/office/drawing/2014/main" id="{5B9C75BB-8744-46F7-8D16-0D30F1B76CBE}"/>
                </a:ext>
              </a:extLst>
            </p:cNvPr>
            <p:cNvSpPr/>
            <p:nvPr/>
          </p:nvSpPr>
          <p:spPr>
            <a:xfrm>
              <a:off x="4245483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5" name="bk object 912">
              <a:extLst>
                <a:ext uri="{FF2B5EF4-FFF2-40B4-BE49-F238E27FC236}">
                  <a16:creationId xmlns:a16="http://schemas.microsoft.com/office/drawing/2014/main" id="{84519106-8CCF-493E-B6FA-B9004D14533E}"/>
                </a:ext>
              </a:extLst>
            </p:cNvPr>
            <p:cNvSpPr/>
            <p:nvPr/>
          </p:nvSpPr>
          <p:spPr>
            <a:xfrm>
              <a:off x="4245483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6" name="bk object 913">
              <a:extLst>
                <a:ext uri="{FF2B5EF4-FFF2-40B4-BE49-F238E27FC236}">
                  <a16:creationId xmlns:a16="http://schemas.microsoft.com/office/drawing/2014/main" id="{A11358B8-8A8C-483E-813B-CE28C4CF87B1}"/>
                </a:ext>
              </a:extLst>
            </p:cNvPr>
            <p:cNvSpPr/>
            <p:nvPr/>
          </p:nvSpPr>
          <p:spPr>
            <a:xfrm>
              <a:off x="4245483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7" name="bk object 914">
              <a:extLst>
                <a:ext uri="{FF2B5EF4-FFF2-40B4-BE49-F238E27FC236}">
                  <a16:creationId xmlns:a16="http://schemas.microsoft.com/office/drawing/2014/main" id="{9C12D324-C292-4DC7-B814-51DDA3D11180}"/>
                </a:ext>
              </a:extLst>
            </p:cNvPr>
            <p:cNvSpPr/>
            <p:nvPr/>
          </p:nvSpPr>
          <p:spPr>
            <a:xfrm>
              <a:off x="4245483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8" name="bk object 915">
              <a:extLst>
                <a:ext uri="{FF2B5EF4-FFF2-40B4-BE49-F238E27FC236}">
                  <a16:creationId xmlns:a16="http://schemas.microsoft.com/office/drawing/2014/main" id="{CBCE2E10-4479-44E5-B4FA-F895C3FD70A8}"/>
                </a:ext>
              </a:extLst>
            </p:cNvPr>
            <p:cNvSpPr/>
            <p:nvPr/>
          </p:nvSpPr>
          <p:spPr>
            <a:xfrm>
              <a:off x="4245483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9" name="bk object 916">
              <a:extLst>
                <a:ext uri="{FF2B5EF4-FFF2-40B4-BE49-F238E27FC236}">
                  <a16:creationId xmlns:a16="http://schemas.microsoft.com/office/drawing/2014/main" id="{D3941537-BB5C-4FDD-ACBA-010EB65B090E}"/>
                </a:ext>
              </a:extLst>
            </p:cNvPr>
            <p:cNvSpPr/>
            <p:nvPr/>
          </p:nvSpPr>
          <p:spPr>
            <a:xfrm>
              <a:off x="4245483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0" name="bk object 917">
              <a:extLst>
                <a:ext uri="{FF2B5EF4-FFF2-40B4-BE49-F238E27FC236}">
                  <a16:creationId xmlns:a16="http://schemas.microsoft.com/office/drawing/2014/main" id="{BD1B1A9D-B94A-476F-B4EA-5C6F00D50E89}"/>
                </a:ext>
              </a:extLst>
            </p:cNvPr>
            <p:cNvSpPr/>
            <p:nvPr/>
          </p:nvSpPr>
          <p:spPr>
            <a:xfrm>
              <a:off x="4245483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1" name="bk object 918">
              <a:extLst>
                <a:ext uri="{FF2B5EF4-FFF2-40B4-BE49-F238E27FC236}">
                  <a16:creationId xmlns:a16="http://schemas.microsoft.com/office/drawing/2014/main" id="{34F289A3-129A-4133-9B48-8F4F2CD9BE5E}"/>
                </a:ext>
              </a:extLst>
            </p:cNvPr>
            <p:cNvSpPr/>
            <p:nvPr/>
          </p:nvSpPr>
          <p:spPr>
            <a:xfrm>
              <a:off x="4245483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2" name="bk object 919">
              <a:extLst>
                <a:ext uri="{FF2B5EF4-FFF2-40B4-BE49-F238E27FC236}">
                  <a16:creationId xmlns:a16="http://schemas.microsoft.com/office/drawing/2014/main" id="{9BB691AA-ADBC-412E-9BF3-A79D6640B67D}"/>
                </a:ext>
              </a:extLst>
            </p:cNvPr>
            <p:cNvSpPr/>
            <p:nvPr/>
          </p:nvSpPr>
          <p:spPr>
            <a:xfrm>
              <a:off x="4245483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3" name="bk object 920">
              <a:extLst>
                <a:ext uri="{FF2B5EF4-FFF2-40B4-BE49-F238E27FC236}">
                  <a16:creationId xmlns:a16="http://schemas.microsoft.com/office/drawing/2014/main" id="{B02AFFFA-A07B-4391-A267-F44B2C134D7D}"/>
                </a:ext>
              </a:extLst>
            </p:cNvPr>
            <p:cNvSpPr/>
            <p:nvPr/>
          </p:nvSpPr>
          <p:spPr>
            <a:xfrm>
              <a:off x="4245483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4" name="bk object 921">
              <a:extLst>
                <a:ext uri="{FF2B5EF4-FFF2-40B4-BE49-F238E27FC236}">
                  <a16:creationId xmlns:a16="http://schemas.microsoft.com/office/drawing/2014/main" id="{E82A68B6-D46C-4E0F-8202-EFC8461D0997}"/>
                </a:ext>
              </a:extLst>
            </p:cNvPr>
            <p:cNvSpPr/>
            <p:nvPr/>
          </p:nvSpPr>
          <p:spPr>
            <a:xfrm>
              <a:off x="4245483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5" name="bk object 922">
              <a:extLst>
                <a:ext uri="{FF2B5EF4-FFF2-40B4-BE49-F238E27FC236}">
                  <a16:creationId xmlns:a16="http://schemas.microsoft.com/office/drawing/2014/main" id="{132F26CC-2FD1-47F2-8B4D-A4B9C85B5833}"/>
                </a:ext>
              </a:extLst>
            </p:cNvPr>
            <p:cNvSpPr/>
            <p:nvPr/>
          </p:nvSpPr>
          <p:spPr>
            <a:xfrm>
              <a:off x="4245483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6" name="bk object 923">
              <a:extLst>
                <a:ext uri="{FF2B5EF4-FFF2-40B4-BE49-F238E27FC236}">
                  <a16:creationId xmlns:a16="http://schemas.microsoft.com/office/drawing/2014/main" id="{DEDC9BA3-E25D-4157-A804-1DFD7D1648CD}"/>
                </a:ext>
              </a:extLst>
            </p:cNvPr>
            <p:cNvSpPr/>
            <p:nvPr/>
          </p:nvSpPr>
          <p:spPr>
            <a:xfrm>
              <a:off x="4245483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7" name="bk object 924">
              <a:extLst>
                <a:ext uri="{FF2B5EF4-FFF2-40B4-BE49-F238E27FC236}">
                  <a16:creationId xmlns:a16="http://schemas.microsoft.com/office/drawing/2014/main" id="{452B52BD-8226-45F1-B6FA-DFE79E525A8E}"/>
                </a:ext>
              </a:extLst>
            </p:cNvPr>
            <p:cNvSpPr/>
            <p:nvPr/>
          </p:nvSpPr>
          <p:spPr>
            <a:xfrm>
              <a:off x="4245483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8" name="bk object 925">
              <a:extLst>
                <a:ext uri="{FF2B5EF4-FFF2-40B4-BE49-F238E27FC236}">
                  <a16:creationId xmlns:a16="http://schemas.microsoft.com/office/drawing/2014/main" id="{DF0BDBD5-02AF-43DD-9651-C4BD62564A4D}"/>
                </a:ext>
              </a:extLst>
            </p:cNvPr>
            <p:cNvSpPr/>
            <p:nvPr/>
          </p:nvSpPr>
          <p:spPr>
            <a:xfrm>
              <a:off x="4245483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9" name="bk object 926">
              <a:extLst>
                <a:ext uri="{FF2B5EF4-FFF2-40B4-BE49-F238E27FC236}">
                  <a16:creationId xmlns:a16="http://schemas.microsoft.com/office/drawing/2014/main" id="{47681F36-1BBF-43B5-8033-3BA616A59ACC}"/>
                </a:ext>
              </a:extLst>
            </p:cNvPr>
            <p:cNvSpPr/>
            <p:nvPr/>
          </p:nvSpPr>
          <p:spPr>
            <a:xfrm>
              <a:off x="4245483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0" name="bk object 927">
              <a:extLst>
                <a:ext uri="{FF2B5EF4-FFF2-40B4-BE49-F238E27FC236}">
                  <a16:creationId xmlns:a16="http://schemas.microsoft.com/office/drawing/2014/main" id="{E2ECBD10-53BC-40B9-B085-E7DBC6BF6E68}"/>
                </a:ext>
              </a:extLst>
            </p:cNvPr>
            <p:cNvSpPr/>
            <p:nvPr/>
          </p:nvSpPr>
          <p:spPr>
            <a:xfrm>
              <a:off x="4378705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1" name="bk object 928">
              <a:extLst>
                <a:ext uri="{FF2B5EF4-FFF2-40B4-BE49-F238E27FC236}">
                  <a16:creationId xmlns:a16="http://schemas.microsoft.com/office/drawing/2014/main" id="{314C3D5D-2D91-431E-894C-5FFB8295E5DD}"/>
                </a:ext>
              </a:extLst>
            </p:cNvPr>
            <p:cNvSpPr/>
            <p:nvPr/>
          </p:nvSpPr>
          <p:spPr>
            <a:xfrm>
              <a:off x="4378705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2" name="bk object 929">
              <a:extLst>
                <a:ext uri="{FF2B5EF4-FFF2-40B4-BE49-F238E27FC236}">
                  <a16:creationId xmlns:a16="http://schemas.microsoft.com/office/drawing/2014/main" id="{1C97AFAC-67C8-48FF-97D1-82F3FE0C7083}"/>
                </a:ext>
              </a:extLst>
            </p:cNvPr>
            <p:cNvSpPr/>
            <p:nvPr/>
          </p:nvSpPr>
          <p:spPr>
            <a:xfrm>
              <a:off x="4378705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3" name="bk object 930">
              <a:extLst>
                <a:ext uri="{FF2B5EF4-FFF2-40B4-BE49-F238E27FC236}">
                  <a16:creationId xmlns:a16="http://schemas.microsoft.com/office/drawing/2014/main" id="{A67B7971-FC3A-4EDA-89CE-EB94B91B3D10}"/>
                </a:ext>
              </a:extLst>
            </p:cNvPr>
            <p:cNvSpPr/>
            <p:nvPr/>
          </p:nvSpPr>
          <p:spPr>
            <a:xfrm>
              <a:off x="4378705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4" name="bk object 931">
              <a:extLst>
                <a:ext uri="{FF2B5EF4-FFF2-40B4-BE49-F238E27FC236}">
                  <a16:creationId xmlns:a16="http://schemas.microsoft.com/office/drawing/2014/main" id="{9AB00126-B143-456B-8CAE-76192CFA970B}"/>
                </a:ext>
              </a:extLst>
            </p:cNvPr>
            <p:cNvSpPr/>
            <p:nvPr/>
          </p:nvSpPr>
          <p:spPr>
            <a:xfrm>
              <a:off x="4378705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5" name="bk object 932">
              <a:extLst>
                <a:ext uri="{FF2B5EF4-FFF2-40B4-BE49-F238E27FC236}">
                  <a16:creationId xmlns:a16="http://schemas.microsoft.com/office/drawing/2014/main" id="{AF6A100E-BE98-4B10-81F0-CF0A69ABB81F}"/>
                </a:ext>
              </a:extLst>
            </p:cNvPr>
            <p:cNvSpPr/>
            <p:nvPr/>
          </p:nvSpPr>
          <p:spPr>
            <a:xfrm>
              <a:off x="4378705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6" name="bk object 933">
              <a:extLst>
                <a:ext uri="{FF2B5EF4-FFF2-40B4-BE49-F238E27FC236}">
                  <a16:creationId xmlns:a16="http://schemas.microsoft.com/office/drawing/2014/main" id="{D4FF07B8-AFA8-476C-8D80-75E26041C658}"/>
                </a:ext>
              </a:extLst>
            </p:cNvPr>
            <p:cNvSpPr/>
            <p:nvPr/>
          </p:nvSpPr>
          <p:spPr>
            <a:xfrm>
              <a:off x="4378705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7" name="bk object 934">
              <a:extLst>
                <a:ext uri="{FF2B5EF4-FFF2-40B4-BE49-F238E27FC236}">
                  <a16:creationId xmlns:a16="http://schemas.microsoft.com/office/drawing/2014/main" id="{ED436B1F-77F0-495F-891A-7C05859E001C}"/>
                </a:ext>
              </a:extLst>
            </p:cNvPr>
            <p:cNvSpPr/>
            <p:nvPr/>
          </p:nvSpPr>
          <p:spPr>
            <a:xfrm>
              <a:off x="4378705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8" name="bk object 935">
              <a:extLst>
                <a:ext uri="{FF2B5EF4-FFF2-40B4-BE49-F238E27FC236}">
                  <a16:creationId xmlns:a16="http://schemas.microsoft.com/office/drawing/2014/main" id="{CC402DD6-455F-40B5-A451-0884CED758F6}"/>
                </a:ext>
              </a:extLst>
            </p:cNvPr>
            <p:cNvSpPr/>
            <p:nvPr/>
          </p:nvSpPr>
          <p:spPr>
            <a:xfrm>
              <a:off x="4378705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9" name="bk object 936">
              <a:extLst>
                <a:ext uri="{FF2B5EF4-FFF2-40B4-BE49-F238E27FC236}">
                  <a16:creationId xmlns:a16="http://schemas.microsoft.com/office/drawing/2014/main" id="{8D87C7F0-1A77-4FAB-90D0-AB86DFC842CE}"/>
                </a:ext>
              </a:extLst>
            </p:cNvPr>
            <p:cNvSpPr/>
            <p:nvPr/>
          </p:nvSpPr>
          <p:spPr>
            <a:xfrm>
              <a:off x="4378705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0" name="bk object 937">
              <a:extLst>
                <a:ext uri="{FF2B5EF4-FFF2-40B4-BE49-F238E27FC236}">
                  <a16:creationId xmlns:a16="http://schemas.microsoft.com/office/drawing/2014/main" id="{BC9044C4-8C11-438F-8440-F66E2C4CF3A5}"/>
                </a:ext>
              </a:extLst>
            </p:cNvPr>
            <p:cNvSpPr/>
            <p:nvPr/>
          </p:nvSpPr>
          <p:spPr>
            <a:xfrm>
              <a:off x="4378705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1" name="bk object 938">
              <a:extLst>
                <a:ext uri="{FF2B5EF4-FFF2-40B4-BE49-F238E27FC236}">
                  <a16:creationId xmlns:a16="http://schemas.microsoft.com/office/drawing/2014/main" id="{B1F676F9-7C52-466E-A579-24A493096143}"/>
                </a:ext>
              </a:extLst>
            </p:cNvPr>
            <p:cNvSpPr/>
            <p:nvPr/>
          </p:nvSpPr>
          <p:spPr>
            <a:xfrm>
              <a:off x="4378705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2" name="bk object 939">
              <a:extLst>
                <a:ext uri="{FF2B5EF4-FFF2-40B4-BE49-F238E27FC236}">
                  <a16:creationId xmlns:a16="http://schemas.microsoft.com/office/drawing/2014/main" id="{1D039CB0-58AD-4682-B64C-7E6C5BFA5861}"/>
                </a:ext>
              </a:extLst>
            </p:cNvPr>
            <p:cNvSpPr/>
            <p:nvPr/>
          </p:nvSpPr>
          <p:spPr>
            <a:xfrm>
              <a:off x="4378705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3" name="bk object 940">
              <a:extLst>
                <a:ext uri="{FF2B5EF4-FFF2-40B4-BE49-F238E27FC236}">
                  <a16:creationId xmlns:a16="http://schemas.microsoft.com/office/drawing/2014/main" id="{9D2211FD-7A01-476B-BE61-50520EF97558}"/>
                </a:ext>
              </a:extLst>
            </p:cNvPr>
            <p:cNvSpPr/>
            <p:nvPr/>
          </p:nvSpPr>
          <p:spPr>
            <a:xfrm>
              <a:off x="4378705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4" name="bk object 941">
              <a:extLst>
                <a:ext uri="{FF2B5EF4-FFF2-40B4-BE49-F238E27FC236}">
                  <a16:creationId xmlns:a16="http://schemas.microsoft.com/office/drawing/2014/main" id="{091D9863-F831-4AB4-9DA5-909A73159482}"/>
                </a:ext>
              </a:extLst>
            </p:cNvPr>
            <p:cNvSpPr/>
            <p:nvPr/>
          </p:nvSpPr>
          <p:spPr>
            <a:xfrm>
              <a:off x="4378705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5" name="bk object 942">
              <a:extLst>
                <a:ext uri="{FF2B5EF4-FFF2-40B4-BE49-F238E27FC236}">
                  <a16:creationId xmlns:a16="http://schemas.microsoft.com/office/drawing/2014/main" id="{74C453AB-9406-4B27-A29D-9F080396AA82}"/>
                </a:ext>
              </a:extLst>
            </p:cNvPr>
            <p:cNvSpPr/>
            <p:nvPr/>
          </p:nvSpPr>
          <p:spPr>
            <a:xfrm>
              <a:off x="4378705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6" name="bk object 943">
              <a:extLst>
                <a:ext uri="{FF2B5EF4-FFF2-40B4-BE49-F238E27FC236}">
                  <a16:creationId xmlns:a16="http://schemas.microsoft.com/office/drawing/2014/main" id="{017B06EE-4FFC-424C-A727-EF6A035FBE3A}"/>
                </a:ext>
              </a:extLst>
            </p:cNvPr>
            <p:cNvSpPr/>
            <p:nvPr/>
          </p:nvSpPr>
          <p:spPr>
            <a:xfrm>
              <a:off x="4378705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7" name="bk object 944">
              <a:extLst>
                <a:ext uri="{FF2B5EF4-FFF2-40B4-BE49-F238E27FC236}">
                  <a16:creationId xmlns:a16="http://schemas.microsoft.com/office/drawing/2014/main" id="{CE1AAB28-A87A-435B-9BE3-F6E3C979BE9E}"/>
                </a:ext>
              </a:extLst>
            </p:cNvPr>
            <p:cNvSpPr/>
            <p:nvPr/>
          </p:nvSpPr>
          <p:spPr>
            <a:xfrm>
              <a:off x="4378705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8" name="bk object 945">
              <a:extLst>
                <a:ext uri="{FF2B5EF4-FFF2-40B4-BE49-F238E27FC236}">
                  <a16:creationId xmlns:a16="http://schemas.microsoft.com/office/drawing/2014/main" id="{AE735901-F60B-4072-921F-592FFE7518F5}"/>
                </a:ext>
              </a:extLst>
            </p:cNvPr>
            <p:cNvSpPr/>
            <p:nvPr/>
          </p:nvSpPr>
          <p:spPr>
            <a:xfrm>
              <a:off x="4378705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9" name="bk object 946">
              <a:extLst>
                <a:ext uri="{FF2B5EF4-FFF2-40B4-BE49-F238E27FC236}">
                  <a16:creationId xmlns:a16="http://schemas.microsoft.com/office/drawing/2014/main" id="{8B6ECAC9-B5F9-4D0F-ADD6-A99337E58A52}"/>
                </a:ext>
              </a:extLst>
            </p:cNvPr>
            <p:cNvSpPr/>
            <p:nvPr/>
          </p:nvSpPr>
          <p:spPr>
            <a:xfrm>
              <a:off x="4378705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0" name="bk object 947">
              <a:extLst>
                <a:ext uri="{FF2B5EF4-FFF2-40B4-BE49-F238E27FC236}">
                  <a16:creationId xmlns:a16="http://schemas.microsoft.com/office/drawing/2014/main" id="{E7CECAF5-85A9-49C6-930D-47F3E6CA8246}"/>
                </a:ext>
              </a:extLst>
            </p:cNvPr>
            <p:cNvSpPr/>
            <p:nvPr/>
          </p:nvSpPr>
          <p:spPr>
            <a:xfrm>
              <a:off x="4378705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1" name="bk object 948">
              <a:extLst>
                <a:ext uri="{FF2B5EF4-FFF2-40B4-BE49-F238E27FC236}">
                  <a16:creationId xmlns:a16="http://schemas.microsoft.com/office/drawing/2014/main" id="{CCCF0AF8-CC09-49F5-86CA-DAEEB6932375}"/>
                </a:ext>
              </a:extLst>
            </p:cNvPr>
            <p:cNvSpPr/>
            <p:nvPr/>
          </p:nvSpPr>
          <p:spPr>
            <a:xfrm>
              <a:off x="4378705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2" name="bk object 949">
              <a:extLst>
                <a:ext uri="{FF2B5EF4-FFF2-40B4-BE49-F238E27FC236}">
                  <a16:creationId xmlns:a16="http://schemas.microsoft.com/office/drawing/2014/main" id="{408A851B-0B3A-46A1-B1E5-A42B58AD2D0F}"/>
                </a:ext>
              </a:extLst>
            </p:cNvPr>
            <p:cNvSpPr/>
            <p:nvPr/>
          </p:nvSpPr>
          <p:spPr>
            <a:xfrm>
              <a:off x="4378705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3" name="bk object 950">
              <a:extLst>
                <a:ext uri="{FF2B5EF4-FFF2-40B4-BE49-F238E27FC236}">
                  <a16:creationId xmlns:a16="http://schemas.microsoft.com/office/drawing/2014/main" id="{B4B06903-3864-43E9-8055-23C48F11090F}"/>
                </a:ext>
              </a:extLst>
            </p:cNvPr>
            <p:cNvSpPr/>
            <p:nvPr/>
          </p:nvSpPr>
          <p:spPr>
            <a:xfrm>
              <a:off x="4378705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4" name="bk object 951">
              <a:extLst>
                <a:ext uri="{FF2B5EF4-FFF2-40B4-BE49-F238E27FC236}">
                  <a16:creationId xmlns:a16="http://schemas.microsoft.com/office/drawing/2014/main" id="{816C03CC-0736-4F64-8193-64014FB8E235}"/>
                </a:ext>
              </a:extLst>
            </p:cNvPr>
            <p:cNvSpPr/>
            <p:nvPr/>
          </p:nvSpPr>
          <p:spPr>
            <a:xfrm>
              <a:off x="4378705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5" name="bk object 952">
              <a:extLst>
                <a:ext uri="{FF2B5EF4-FFF2-40B4-BE49-F238E27FC236}">
                  <a16:creationId xmlns:a16="http://schemas.microsoft.com/office/drawing/2014/main" id="{6F30BDBC-D37A-40A7-9C10-FFC29963DA87}"/>
                </a:ext>
              </a:extLst>
            </p:cNvPr>
            <p:cNvSpPr/>
            <p:nvPr/>
          </p:nvSpPr>
          <p:spPr>
            <a:xfrm>
              <a:off x="4378705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6" name="bk object 953">
              <a:extLst>
                <a:ext uri="{FF2B5EF4-FFF2-40B4-BE49-F238E27FC236}">
                  <a16:creationId xmlns:a16="http://schemas.microsoft.com/office/drawing/2014/main" id="{B418E385-0EA3-41E7-8515-F1A0A8CD042E}"/>
                </a:ext>
              </a:extLst>
            </p:cNvPr>
            <p:cNvSpPr/>
            <p:nvPr/>
          </p:nvSpPr>
          <p:spPr>
            <a:xfrm>
              <a:off x="4378705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7" name="bk object 954">
              <a:extLst>
                <a:ext uri="{FF2B5EF4-FFF2-40B4-BE49-F238E27FC236}">
                  <a16:creationId xmlns:a16="http://schemas.microsoft.com/office/drawing/2014/main" id="{E9C8A3FC-171F-4FF4-9C47-085384EDB623}"/>
                </a:ext>
              </a:extLst>
            </p:cNvPr>
            <p:cNvSpPr/>
            <p:nvPr/>
          </p:nvSpPr>
          <p:spPr>
            <a:xfrm>
              <a:off x="4378705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8" name="bk object 955">
              <a:extLst>
                <a:ext uri="{FF2B5EF4-FFF2-40B4-BE49-F238E27FC236}">
                  <a16:creationId xmlns:a16="http://schemas.microsoft.com/office/drawing/2014/main" id="{FA678B4A-B4AD-4B7D-9905-A7814806855B}"/>
                </a:ext>
              </a:extLst>
            </p:cNvPr>
            <p:cNvSpPr/>
            <p:nvPr/>
          </p:nvSpPr>
          <p:spPr>
            <a:xfrm>
              <a:off x="4378705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9" name="bk object 956">
              <a:extLst>
                <a:ext uri="{FF2B5EF4-FFF2-40B4-BE49-F238E27FC236}">
                  <a16:creationId xmlns:a16="http://schemas.microsoft.com/office/drawing/2014/main" id="{283EE6CD-02AB-471A-B5B1-C01CFE0665FE}"/>
                </a:ext>
              </a:extLst>
            </p:cNvPr>
            <p:cNvSpPr/>
            <p:nvPr/>
          </p:nvSpPr>
          <p:spPr>
            <a:xfrm>
              <a:off x="4378705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0" name="bk object 957">
              <a:extLst>
                <a:ext uri="{FF2B5EF4-FFF2-40B4-BE49-F238E27FC236}">
                  <a16:creationId xmlns:a16="http://schemas.microsoft.com/office/drawing/2014/main" id="{7CB0020D-A830-471B-BF03-120D9CF7FB7E}"/>
                </a:ext>
              </a:extLst>
            </p:cNvPr>
            <p:cNvSpPr/>
            <p:nvPr/>
          </p:nvSpPr>
          <p:spPr>
            <a:xfrm>
              <a:off x="4378705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13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1" name="bk object 958">
              <a:extLst>
                <a:ext uri="{FF2B5EF4-FFF2-40B4-BE49-F238E27FC236}">
                  <a16:creationId xmlns:a16="http://schemas.microsoft.com/office/drawing/2014/main" id="{DEC86FA9-A007-4156-8D2C-A139B67E93E7}"/>
                </a:ext>
              </a:extLst>
            </p:cNvPr>
            <p:cNvSpPr/>
            <p:nvPr/>
          </p:nvSpPr>
          <p:spPr>
            <a:xfrm>
              <a:off x="4378705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2" name="bk object 959">
              <a:extLst>
                <a:ext uri="{FF2B5EF4-FFF2-40B4-BE49-F238E27FC236}">
                  <a16:creationId xmlns:a16="http://schemas.microsoft.com/office/drawing/2014/main" id="{E2DB3783-DE8D-4253-869D-FDB05A82A8BF}"/>
                </a:ext>
              </a:extLst>
            </p:cNvPr>
            <p:cNvSpPr/>
            <p:nvPr/>
          </p:nvSpPr>
          <p:spPr>
            <a:xfrm>
              <a:off x="4378705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3" name="bk object 960">
              <a:extLst>
                <a:ext uri="{FF2B5EF4-FFF2-40B4-BE49-F238E27FC236}">
                  <a16:creationId xmlns:a16="http://schemas.microsoft.com/office/drawing/2014/main" id="{AFE023C2-E484-494C-9852-AF72331428A5}"/>
                </a:ext>
              </a:extLst>
            </p:cNvPr>
            <p:cNvSpPr/>
            <p:nvPr/>
          </p:nvSpPr>
          <p:spPr>
            <a:xfrm>
              <a:off x="4378705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4" name="bk object 961">
              <a:extLst>
                <a:ext uri="{FF2B5EF4-FFF2-40B4-BE49-F238E27FC236}">
                  <a16:creationId xmlns:a16="http://schemas.microsoft.com/office/drawing/2014/main" id="{F11E494D-B0E2-45CF-8414-86E66F1A3D7B}"/>
                </a:ext>
              </a:extLst>
            </p:cNvPr>
            <p:cNvSpPr/>
            <p:nvPr/>
          </p:nvSpPr>
          <p:spPr>
            <a:xfrm>
              <a:off x="4378705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5" name="bk object 962">
              <a:extLst>
                <a:ext uri="{FF2B5EF4-FFF2-40B4-BE49-F238E27FC236}">
                  <a16:creationId xmlns:a16="http://schemas.microsoft.com/office/drawing/2014/main" id="{3731DDEE-6BE7-4D8E-A959-53593C64EE32}"/>
                </a:ext>
              </a:extLst>
            </p:cNvPr>
            <p:cNvSpPr/>
            <p:nvPr/>
          </p:nvSpPr>
          <p:spPr>
            <a:xfrm>
              <a:off x="4511928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6" name="bk object 963">
              <a:extLst>
                <a:ext uri="{FF2B5EF4-FFF2-40B4-BE49-F238E27FC236}">
                  <a16:creationId xmlns:a16="http://schemas.microsoft.com/office/drawing/2014/main" id="{3825D7CB-AF7A-4C99-8344-294FF26B8B60}"/>
                </a:ext>
              </a:extLst>
            </p:cNvPr>
            <p:cNvSpPr/>
            <p:nvPr/>
          </p:nvSpPr>
          <p:spPr>
            <a:xfrm>
              <a:off x="4511928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7" name="bk object 964">
              <a:extLst>
                <a:ext uri="{FF2B5EF4-FFF2-40B4-BE49-F238E27FC236}">
                  <a16:creationId xmlns:a16="http://schemas.microsoft.com/office/drawing/2014/main" id="{F781C3D3-FEE8-496B-A4AB-90AD4F419222}"/>
                </a:ext>
              </a:extLst>
            </p:cNvPr>
            <p:cNvSpPr/>
            <p:nvPr/>
          </p:nvSpPr>
          <p:spPr>
            <a:xfrm>
              <a:off x="4511928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8" name="bk object 965">
              <a:extLst>
                <a:ext uri="{FF2B5EF4-FFF2-40B4-BE49-F238E27FC236}">
                  <a16:creationId xmlns:a16="http://schemas.microsoft.com/office/drawing/2014/main" id="{02A8BA1F-8B6E-400B-84D6-57B4E3F1486B}"/>
                </a:ext>
              </a:extLst>
            </p:cNvPr>
            <p:cNvSpPr/>
            <p:nvPr/>
          </p:nvSpPr>
          <p:spPr>
            <a:xfrm>
              <a:off x="4511928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9" name="bk object 966">
              <a:extLst>
                <a:ext uri="{FF2B5EF4-FFF2-40B4-BE49-F238E27FC236}">
                  <a16:creationId xmlns:a16="http://schemas.microsoft.com/office/drawing/2014/main" id="{22FA845C-3998-46CD-B1FD-0EC4DF7F3EA9}"/>
                </a:ext>
              </a:extLst>
            </p:cNvPr>
            <p:cNvSpPr/>
            <p:nvPr/>
          </p:nvSpPr>
          <p:spPr>
            <a:xfrm>
              <a:off x="4511928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0" name="bk object 967">
              <a:extLst>
                <a:ext uri="{FF2B5EF4-FFF2-40B4-BE49-F238E27FC236}">
                  <a16:creationId xmlns:a16="http://schemas.microsoft.com/office/drawing/2014/main" id="{9FCF2E89-889E-4BBE-9D3A-D985ACABC455}"/>
                </a:ext>
              </a:extLst>
            </p:cNvPr>
            <p:cNvSpPr/>
            <p:nvPr/>
          </p:nvSpPr>
          <p:spPr>
            <a:xfrm>
              <a:off x="4511928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1" name="bk object 968">
              <a:extLst>
                <a:ext uri="{FF2B5EF4-FFF2-40B4-BE49-F238E27FC236}">
                  <a16:creationId xmlns:a16="http://schemas.microsoft.com/office/drawing/2014/main" id="{3FE60147-EE86-4DFD-9DD2-45445309A0D0}"/>
                </a:ext>
              </a:extLst>
            </p:cNvPr>
            <p:cNvSpPr/>
            <p:nvPr/>
          </p:nvSpPr>
          <p:spPr>
            <a:xfrm>
              <a:off x="4511928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2" name="bk object 969">
              <a:extLst>
                <a:ext uri="{FF2B5EF4-FFF2-40B4-BE49-F238E27FC236}">
                  <a16:creationId xmlns:a16="http://schemas.microsoft.com/office/drawing/2014/main" id="{E8F7335E-6DE3-412B-A25C-267ECEBF4CF3}"/>
                </a:ext>
              </a:extLst>
            </p:cNvPr>
            <p:cNvSpPr/>
            <p:nvPr/>
          </p:nvSpPr>
          <p:spPr>
            <a:xfrm>
              <a:off x="4511928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3" name="bk object 970">
              <a:extLst>
                <a:ext uri="{FF2B5EF4-FFF2-40B4-BE49-F238E27FC236}">
                  <a16:creationId xmlns:a16="http://schemas.microsoft.com/office/drawing/2014/main" id="{25CFD5D5-516D-478C-A944-36F6FFC2FCCD}"/>
                </a:ext>
              </a:extLst>
            </p:cNvPr>
            <p:cNvSpPr/>
            <p:nvPr/>
          </p:nvSpPr>
          <p:spPr>
            <a:xfrm>
              <a:off x="4511928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4" name="bk object 971">
              <a:extLst>
                <a:ext uri="{FF2B5EF4-FFF2-40B4-BE49-F238E27FC236}">
                  <a16:creationId xmlns:a16="http://schemas.microsoft.com/office/drawing/2014/main" id="{E97A65A0-A540-474C-B667-2DA4CFF8623C}"/>
                </a:ext>
              </a:extLst>
            </p:cNvPr>
            <p:cNvSpPr/>
            <p:nvPr/>
          </p:nvSpPr>
          <p:spPr>
            <a:xfrm>
              <a:off x="4511928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5" name="bk object 972">
              <a:extLst>
                <a:ext uri="{FF2B5EF4-FFF2-40B4-BE49-F238E27FC236}">
                  <a16:creationId xmlns:a16="http://schemas.microsoft.com/office/drawing/2014/main" id="{00152405-2A9D-4A6D-A0D3-5F03490A42EE}"/>
                </a:ext>
              </a:extLst>
            </p:cNvPr>
            <p:cNvSpPr/>
            <p:nvPr/>
          </p:nvSpPr>
          <p:spPr>
            <a:xfrm>
              <a:off x="4511928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6" name="bk object 973">
              <a:extLst>
                <a:ext uri="{FF2B5EF4-FFF2-40B4-BE49-F238E27FC236}">
                  <a16:creationId xmlns:a16="http://schemas.microsoft.com/office/drawing/2014/main" id="{E7130EC8-072C-4397-B7E3-274B34C5A49A}"/>
                </a:ext>
              </a:extLst>
            </p:cNvPr>
            <p:cNvSpPr/>
            <p:nvPr/>
          </p:nvSpPr>
          <p:spPr>
            <a:xfrm>
              <a:off x="4511928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7" name="bk object 974">
              <a:extLst>
                <a:ext uri="{FF2B5EF4-FFF2-40B4-BE49-F238E27FC236}">
                  <a16:creationId xmlns:a16="http://schemas.microsoft.com/office/drawing/2014/main" id="{970244EA-6538-43FD-8B7F-4A28D41A9DC3}"/>
                </a:ext>
              </a:extLst>
            </p:cNvPr>
            <p:cNvSpPr/>
            <p:nvPr/>
          </p:nvSpPr>
          <p:spPr>
            <a:xfrm>
              <a:off x="4511928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8" name="bk object 975">
              <a:extLst>
                <a:ext uri="{FF2B5EF4-FFF2-40B4-BE49-F238E27FC236}">
                  <a16:creationId xmlns:a16="http://schemas.microsoft.com/office/drawing/2014/main" id="{5075FC44-2F0E-4130-85D0-025A28217BD3}"/>
                </a:ext>
              </a:extLst>
            </p:cNvPr>
            <p:cNvSpPr/>
            <p:nvPr/>
          </p:nvSpPr>
          <p:spPr>
            <a:xfrm>
              <a:off x="4511928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9" name="bk object 976">
              <a:extLst>
                <a:ext uri="{FF2B5EF4-FFF2-40B4-BE49-F238E27FC236}">
                  <a16:creationId xmlns:a16="http://schemas.microsoft.com/office/drawing/2014/main" id="{95475E8A-FAE5-4BDF-ADB9-3D37EE82DEA4}"/>
                </a:ext>
              </a:extLst>
            </p:cNvPr>
            <p:cNvSpPr/>
            <p:nvPr/>
          </p:nvSpPr>
          <p:spPr>
            <a:xfrm>
              <a:off x="4511928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13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0" name="bk object 977">
              <a:extLst>
                <a:ext uri="{FF2B5EF4-FFF2-40B4-BE49-F238E27FC236}">
                  <a16:creationId xmlns:a16="http://schemas.microsoft.com/office/drawing/2014/main" id="{A7283A7A-EDDB-40F8-92C0-62F79792D517}"/>
                </a:ext>
              </a:extLst>
            </p:cNvPr>
            <p:cNvSpPr/>
            <p:nvPr/>
          </p:nvSpPr>
          <p:spPr>
            <a:xfrm>
              <a:off x="4511928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8D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1" name="bk object 978">
              <a:extLst>
                <a:ext uri="{FF2B5EF4-FFF2-40B4-BE49-F238E27FC236}">
                  <a16:creationId xmlns:a16="http://schemas.microsoft.com/office/drawing/2014/main" id="{7BC92725-1239-44F2-939E-F5D5186A16F7}"/>
                </a:ext>
              </a:extLst>
            </p:cNvPr>
            <p:cNvSpPr/>
            <p:nvPr/>
          </p:nvSpPr>
          <p:spPr>
            <a:xfrm>
              <a:off x="4511928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C32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2" name="bk object 979">
              <a:extLst>
                <a:ext uri="{FF2B5EF4-FFF2-40B4-BE49-F238E27FC236}">
                  <a16:creationId xmlns:a16="http://schemas.microsoft.com/office/drawing/2014/main" id="{07265A6E-3186-4614-9C0B-E1E3C317A80B}"/>
                </a:ext>
              </a:extLst>
            </p:cNvPr>
            <p:cNvSpPr/>
            <p:nvPr/>
          </p:nvSpPr>
          <p:spPr>
            <a:xfrm>
              <a:off x="4511928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FF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3" name="bk object 980">
              <a:extLst>
                <a:ext uri="{FF2B5EF4-FFF2-40B4-BE49-F238E27FC236}">
                  <a16:creationId xmlns:a16="http://schemas.microsoft.com/office/drawing/2014/main" id="{2EA319B5-C3A3-492E-A883-9FA1EFF8BE30}"/>
                </a:ext>
              </a:extLst>
            </p:cNvPr>
            <p:cNvSpPr/>
            <p:nvPr/>
          </p:nvSpPr>
          <p:spPr>
            <a:xfrm>
              <a:off x="4511928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4" name="bk object 981">
              <a:extLst>
                <a:ext uri="{FF2B5EF4-FFF2-40B4-BE49-F238E27FC236}">
                  <a16:creationId xmlns:a16="http://schemas.microsoft.com/office/drawing/2014/main" id="{E5591803-D309-4285-9BE1-1871F7AC26E0}"/>
                </a:ext>
              </a:extLst>
            </p:cNvPr>
            <p:cNvSpPr/>
            <p:nvPr/>
          </p:nvSpPr>
          <p:spPr>
            <a:xfrm>
              <a:off x="4511928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5" name="bk object 982">
              <a:extLst>
                <a:ext uri="{FF2B5EF4-FFF2-40B4-BE49-F238E27FC236}">
                  <a16:creationId xmlns:a16="http://schemas.microsoft.com/office/drawing/2014/main" id="{40EBD88C-EC68-4443-B67D-792797F9D063}"/>
                </a:ext>
              </a:extLst>
            </p:cNvPr>
            <p:cNvSpPr/>
            <p:nvPr/>
          </p:nvSpPr>
          <p:spPr>
            <a:xfrm>
              <a:off x="4511928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13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6" name="bk object 983">
              <a:extLst>
                <a:ext uri="{FF2B5EF4-FFF2-40B4-BE49-F238E27FC236}">
                  <a16:creationId xmlns:a16="http://schemas.microsoft.com/office/drawing/2014/main" id="{0E79DAF7-D676-4561-9568-6B20FD24EE23}"/>
                </a:ext>
              </a:extLst>
            </p:cNvPr>
            <p:cNvSpPr/>
            <p:nvPr/>
          </p:nvSpPr>
          <p:spPr>
            <a:xfrm>
              <a:off x="4511928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A20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7" name="bk object 984">
              <a:extLst>
                <a:ext uri="{FF2B5EF4-FFF2-40B4-BE49-F238E27FC236}">
                  <a16:creationId xmlns:a16="http://schemas.microsoft.com/office/drawing/2014/main" id="{155051D6-95DE-4589-8856-4AEFA0B9A9BA}"/>
                </a:ext>
              </a:extLst>
            </p:cNvPr>
            <p:cNvSpPr/>
            <p:nvPr/>
          </p:nvSpPr>
          <p:spPr>
            <a:xfrm>
              <a:off x="4511928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8" name="bk object 985">
              <a:extLst>
                <a:ext uri="{FF2B5EF4-FFF2-40B4-BE49-F238E27FC236}">
                  <a16:creationId xmlns:a16="http://schemas.microsoft.com/office/drawing/2014/main" id="{2B380A39-8FBE-455E-8AF7-C0C250E02FC2}"/>
                </a:ext>
              </a:extLst>
            </p:cNvPr>
            <p:cNvSpPr/>
            <p:nvPr/>
          </p:nvSpPr>
          <p:spPr>
            <a:xfrm>
              <a:off x="4511928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9" name="bk object 986">
              <a:extLst>
                <a:ext uri="{FF2B5EF4-FFF2-40B4-BE49-F238E27FC236}">
                  <a16:creationId xmlns:a16="http://schemas.microsoft.com/office/drawing/2014/main" id="{5951C44B-60F5-4E28-A8C4-674E3D4A9B6D}"/>
                </a:ext>
              </a:extLst>
            </p:cNvPr>
            <p:cNvSpPr/>
            <p:nvPr/>
          </p:nvSpPr>
          <p:spPr>
            <a:xfrm>
              <a:off x="4511928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0" name="bk object 987">
              <a:extLst>
                <a:ext uri="{FF2B5EF4-FFF2-40B4-BE49-F238E27FC236}">
                  <a16:creationId xmlns:a16="http://schemas.microsoft.com/office/drawing/2014/main" id="{8AEC8DFF-4E17-4C66-9E99-01DA9C494DFC}"/>
                </a:ext>
              </a:extLst>
            </p:cNvPr>
            <p:cNvSpPr/>
            <p:nvPr/>
          </p:nvSpPr>
          <p:spPr>
            <a:xfrm>
              <a:off x="4511928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1" name="bk object 988">
              <a:extLst>
                <a:ext uri="{FF2B5EF4-FFF2-40B4-BE49-F238E27FC236}">
                  <a16:creationId xmlns:a16="http://schemas.microsoft.com/office/drawing/2014/main" id="{677ED937-267E-46B4-94D7-4FB83F6141E2}"/>
                </a:ext>
              </a:extLst>
            </p:cNvPr>
            <p:cNvSpPr/>
            <p:nvPr/>
          </p:nvSpPr>
          <p:spPr>
            <a:xfrm>
              <a:off x="4511928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2" name="bk object 989">
              <a:extLst>
                <a:ext uri="{FF2B5EF4-FFF2-40B4-BE49-F238E27FC236}">
                  <a16:creationId xmlns:a16="http://schemas.microsoft.com/office/drawing/2014/main" id="{80D13235-C9EB-4BAB-A509-D0B73403CFD3}"/>
                </a:ext>
              </a:extLst>
            </p:cNvPr>
            <p:cNvSpPr/>
            <p:nvPr/>
          </p:nvSpPr>
          <p:spPr>
            <a:xfrm>
              <a:off x="4511928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3" name="bk object 990">
              <a:extLst>
                <a:ext uri="{FF2B5EF4-FFF2-40B4-BE49-F238E27FC236}">
                  <a16:creationId xmlns:a16="http://schemas.microsoft.com/office/drawing/2014/main" id="{F3A2070A-27BC-45C2-8645-4A2CA0FEF2D1}"/>
                </a:ext>
              </a:extLst>
            </p:cNvPr>
            <p:cNvSpPr/>
            <p:nvPr/>
          </p:nvSpPr>
          <p:spPr>
            <a:xfrm>
              <a:off x="4511928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4" name="bk object 991">
              <a:extLst>
                <a:ext uri="{FF2B5EF4-FFF2-40B4-BE49-F238E27FC236}">
                  <a16:creationId xmlns:a16="http://schemas.microsoft.com/office/drawing/2014/main" id="{1C7DF5BD-CC02-4551-BFB1-3756DF14E405}"/>
                </a:ext>
              </a:extLst>
            </p:cNvPr>
            <p:cNvSpPr/>
            <p:nvPr/>
          </p:nvSpPr>
          <p:spPr>
            <a:xfrm>
              <a:off x="4511928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5" name="bk object 992">
              <a:extLst>
                <a:ext uri="{FF2B5EF4-FFF2-40B4-BE49-F238E27FC236}">
                  <a16:creationId xmlns:a16="http://schemas.microsoft.com/office/drawing/2014/main" id="{90B395CF-1A28-43C7-AA34-2B2893EC9BD2}"/>
                </a:ext>
              </a:extLst>
            </p:cNvPr>
            <p:cNvSpPr/>
            <p:nvPr/>
          </p:nvSpPr>
          <p:spPr>
            <a:xfrm>
              <a:off x="4511928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6" name="bk object 993">
              <a:extLst>
                <a:ext uri="{FF2B5EF4-FFF2-40B4-BE49-F238E27FC236}">
                  <a16:creationId xmlns:a16="http://schemas.microsoft.com/office/drawing/2014/main" id="{3431E076-9207-4053-9768-1DF4FE3FE71D}"/>
                </a:ext>
              </a:extLst>
            </p:cNvPr>
            <p:cNvSpPr/>
            <p:nvPr/>
          </p:nvSpPr>
          <p:spPr>
            <a:xfrm>
              <a:off x="4511928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7" name="bk object 994">
              <a:extLst>
                <a:ext uri="{FF2B5EF4-FFF2-40B4-BE49-F238E27FC236}">
                  <a16:creationId xmlns:a16="http://schemas.microsoft.com/office/drawing/2014/main" id="{8B7C829B-4CB8-4291-A124-ED9D298C6A10}"/>
                </a:ext>
              </a:extLst>
            </p:cNvPr>
            <p:cNvSpPr/>
            <p:nvPr/>
          </p:nvSpPr>
          <p:spPr>
            <a:xfrm>
              <a:off x="4511928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8" name="bk object 995">
              <a:extLst>
                <a:ext uri="{FF2B5EF4-FFF2-40B4-BE49-F238E27FC236}">
                  <a16:creationId xmlns:a16="http://schemas.microsoft.com/office/drawing/2014/main" id="{77FF7803-B9F6-488E-BBDE-D6125C3EB952}"/>
                </a:ext>
              </a:extLst>
            </p:cNvPr>
            <p:cNvSpPr/>
            <p:nvPr/>
          </p:nvSpPr>
          <p:spPr>
            <a:xfrm>
              <a:off x="4511928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9" name="bk object 996">
              <a:extLst>
                <a:ext uri="{FF2B5EF4-FFF2-40B4-BE49-F238E27FC236}">
                  <a16:creationId xmlns:a16="http://schemas.microsoft.com/office/drawing/2014/main" id="{01F3BF06-747B-4B58-996A-70FC688BF268}"/>
                </a:ext>
              </a:extLst>
            </p:cNvPr>
            <p:cNvSpPr/>
            <p:nvPr/>
          </p:nvSpPr>
          <p:spPr>
            <a:xfrm>
              <a:off x="4511928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0" name="bk object 997">
              <a:extLst>
                <a:ext uri="{FF2B5EF4-FFF2-40B4-BE49-F238E27FC236}">
                  <a16:creationId xmlns:a16="http://schemas.microsoft.com/office/drawing/2014/main" id="{E16FF452-ABDE-4C28-A6A5-37FE22878869}"/>
                </a:ext>
              </a:extLst>
            </p:cNvPr>
            <p:cNvSpPr/>
            <p:nvPr/>
          </p:nvSpPr>
          <p:spPr>
            <a:xfrm>
              <a:off x="4645152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1" name="bk object 998">
              <a:extLst>
                <a:ext uri="{FF2B5EF4-FFF2-40B4-BE49-F238E27FC236}">
                  <a16:creationId xmlns:a16="http://schemas.microsoft.com/office/drawing/2014/main" id="{BF144053-DD13-4E15-961C-3158C917662E}"/>
                </a:ext>
              </a:extLst>
            </p:cNvPr>
            <p:cNvSpPr/>
            <p:nvPr/>
          </p:nvSpPr>
          <p:spPr>
            <a:xfrm>
              <a:off x="4645152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2" name="bk object 999">
              <a:extLst>
                <a:ext uri="{FF2B5EF4-FFF2-40B4-BE49-F238E27FC236}">
                  <a16:creationId xmlns:a16="http://schemas.microsoft.com/office/drawing/2014/main" id="{61B35FE6-3032-4E43-900F-46A6CBFB9574}"/>
                </a:ext>
              </a:extLst>
            </p:cNvPr>
            <p:cNvSpPr/>
            <p:nvPr/>
          </p:nvSpPr>
          <p:spPr>
            <a:xfrm>
              <a:off x="4645152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3" name="bk object 1000">
              <a:extLst>
                <a:ext uri="{FF2B5EF4-FFF2-40B4-BE49-F238E27FC236}">
                  <a16:creationId xmlns:a16="http://schemas.microsoft.com/office/drawing/2014/main" id="{CDE6C25A-2378-4E1F-B378-F3C5FCDC4777}"/>
                </a:ext>
              </a:extLst>
            </p:cNvPr>
            <p:cNvSpPr/>
            <p:nvPr/>
          </p:nvSpPr>
          <p:spPr>
            <a:xfrm>
              <a:off x="4645152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4" name="bk object 1001">
              <a:extLst>
                <a:ext uri="{FF2B5EF4-FFF2-40B4-BE49-F238E27FC236}">
                  <a16:creationId xmlns:a16="http://schemas.microsoft.com/office/drawing/2014/main" id="{70831827-9D1C-4D47-8021-4E2EF90F30EF}"/>
                </a:ext>
              </a:extLst>
            </p:cNvPr>
            <p:cNvSpPr/>
            <p:nvPr/>
          </p:nvSpPr>
          <p:spPr>
            <a:xfrm>
              <a:off x="4645152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5" name="bk object 1002">
              <a:extLst>
                <a:ext uri="{FF2B5EF4-FFF2-40B4-BE49-F238E27FC236}">
                  <a16:creationId xmlns:a16="http://schemas.microsoft.com/office/drawing/2014/main" id="{F4667C01-F0F1-47BF-8FC4-CB69E3192151}"/>
                </a:ext>
              </a:extLst>
            </p:cNvPr>
            <p:cNvSpPr/>
            <p:nvPr/>
          </p:nvSpPr>
          <p:spPr>
            <a:xfrm>
              <a:off x="4645152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6" name="bk object 1003">
              <a:extLst>
                <a:ext uri="{FF2B5EF4-FFF2-40B4-BE49-F238E27FC236}">
                  <a16:creationId xmlns:a16="http://schemas.microsoft.com/office/drawing/2014/main" id="{047E6F82-96CF-4DC2-8FBF-A0E90D429C23}"/>
                </a:ext>
              </a:extLst>
            </p:cNvPr>
            <p:cNvSpPr/>
            <p:nvPr/>
          </p:nvSpPr>
          <p:spPr>
            <a:xfrm>
              <a:off x="4645152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7" name="bk object 1004">
              <a:extLst>
                <a:ext uri="{FF2B5EF4-FFF2-40B4-BE49-F238E27FC236}">
                  <a16:creationId xmlns:a16="http://schemas.microsoft.com/office/drawing/2014/main" id="{C3F33ECA-84FA-47CD-85A0-702C0ED61D8E}"/>
                </a:ext>
              </a:extLst>
            </p:cNvPr>
            <p:cNvSpPr/>
            <p:nvPr/>
          </p:nvSpPr>
          <p:spPr>
            <a:xfrm>
              <a:off x="4645152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8" name="bk object 1005">
              <a:extLst>
                <a:ext uri="{FF2B5EF4-FFF2-40B4-BE49-F238E27FC236}">
                  <a16:creationId xmlns:a16="http://schemas.microsoft.com/office/drawing/2014/main" id="{D27A02D1-71C9-4C29-98C4-BE11750B944A}"/>
                </a:ext>
              </a:extLst>
            </p:cNvPr>
            <p:cNvSpPr/>
            <p:nvPr/>
          </p:nvSpPr>
          <p:spPr>
            <a:xfrm>
              <a:off x="4645152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9" name="bk object 1006">
              <a:extLst>
                <a:ext uri="{FF2B5EF4-FFF2-40B4-BE49-F238E27FC236}">
                  <a16:creationId xmlns:a16="http://schemas.microsoft.com/office/drawing/2014/main" id="{999550B2-2FD3-40C3-91CC-3E347C4B5AF3}"/>
                </a:ext>
              </a:extLst>
            </p:cNvPr>
            <p:cNvSpPr/>
            <p:nvPr/>
          </p:nvSpPr>
          <p:spPr>
            <a:xfrm>
              <a:off x="4645152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0" name="bk object 1007">
              <a:extLst>
                <a:ext uri="{FF2B5EF4-FFF2-40B4-BE49-F238E27FC236}">
                  <a16:creationId xmlns:a16="http://schemas.microsoft.com/office/drawing/2014/main" id="{18801DBB-5208-418C-AF65-04F5A6BDA807}"/>
                </a:ext>
              </a:extLst>
            </p:cNvPr>
            <p:cNvSpPr/>
            <p:nvPr/>
          </p:nvSpPr>
          <p:spPr>
            <a:xfrm>
              <a:off x="4645152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1" name="bk object 1008">
              <a:extLst>
                <a:ext uri="{FF2B5EF4-FFF2-40B4-BE49-F238E27FC236}">
                  <a16:creationId xmlns:a16="http://schemas.microsoft.com/office/drawing/2014/main" id="{E3911B20-79A6-4D8B-B5F3-C7B371C6495E}"/>
                </a:ext>
              </a:extLst>
            </p:cNvPr>
            <p:cNvSpPr/>
            <p:nvPr/>
          </p:nvSpPr>
          <p:spPr>
            <a:xfrm>
              <a:off x="4645152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2" name="bk object 1009">
              <a:extLst>
                <a:ext uri="{FF2B5EF4-FFF2-40B4-BE49-F238E27FC236}">
                  <a16:creationId xmlns:a16="http://schemas.microsoft.com/office/drawing/2014/main" id="{67F755DD-2B40-41B3-BA1D-6C6F8E620FD7}"/>
                </a:ext>
              </a:extLst>
            </p:cNvPr>
            <p:cNvSpPr/>
            <p:nvPr/>
          </p:nvSpPr>
          <p:spPr>
            <a:xfrm>
              <a:off x="4645152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3" name="bk object 1010">
              <a:extLst>
                <a:ext uri="{FF2B5EF4-FFF2-40B4-BE49-F238E27FC236}">
                  <a16:creationId xmlns:a16="http://schemas.microsoft.com/office/drawing/2014/main" id="{F58E090A-FF67-4560-9A70-9F975B535E6E}"/>
                </a:ext>
              </a:extLst>
            </p:cNvPr>
            <p:cNvSpPr/>
            <p:nvPr/>
          </p:nvSpPr>
          <p:spPr>
            <a:xfrm>
              <a:off x="4645152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4" name="bk object 1011">
              <a:extLst>
                <a:ext uri="{FF2B5EF4-FFF2-40B4-BE49-F238E27FC236}">
                  <a16:creationId xmlns:a16="http://schemas.microsoft.com/office/drawing/2014/main" id="{2A256868-E7BB-48BE-A622-5E039236A567}"/>
                </a:ext>
              </a:extLst>
            </p:cNvPr>
            <p:cNvSpPr/>
            <p:nvPr/>
          </p:nvSpPr>
          <p:spPr>
            <a:xfrm>
              <a:off x="4645152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5" name="bk object 1012">
              <a:extLst>
                <a:ext uri="{FF2B5EF4-FFF2-40B4-BE49-F238E27FC236}">
                  <a16:creationId xmlns:a16="http://schemas.microsoft.com/office/drawing/2014/main" id="{479250C7-B105-4B3A-9984-DF6A87DB2284}"/>
                </a:ext>
              </a:extLst>
            </p:cNvPr>
            <p:cNvSpPr/>
            <p:nvPr/>
          </p:nvSpPr>
          <p:spPr>
            <a:xfrm>
              <a:off x="4645152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6" name="bk object 1013">
              <a:extLst>
                <a:ext uri="{FF2B5EF4-FFF2-40B4-BE49-F238E27FC236}">
                  <a16:creationId xmlns:a16="http://schemas.microsoft.com/office/drawing/2014/main" id="{D0714FEF-2337-43DA-A30D-03ABBD4ADCC0}"/>
                </a:ext>
              </a:extLst>
            </p:cNvPr>
            <p:cNvSpPr/>
            <p:nvPr/>
          </p:nvSpPr>
          <p:spPr>
            <a:xfrm>
              <a:off x="4645152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7" name="bk object 1014">
              <a:extLst>
                <a:ext uri="{FF2B5EF4-FFF2-40B4-BE49-F238E27FC236}">
                  <a16:creationId xmlns:a16="http://schemas.microsoft.com/office/drawing/2014/main" id="{D1F9A414-F4F0-4DB3-8DE7-6B1C32F8C09C}"/>
                </a:ext>
              </a:extLst>
            </p:cNvPr>
            <p:cNvSpPr/>
            <p:nvPr/>
          </p:nvSpPr>
          <p:spPr>
            <a:xfrm>
              <a:off x="4645152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8" name="bk object 1015">
              <a:extLst>
                <a:ext uri="{FF2B5EF4-FFF2-40B4-BE49-F238E27FC236}">
                  <a16:creationId xmlns:a16="http://schemas.microsoft.com/office/drawing/2014/main" id="{9C5134A0-DC92-4F24-92B5-0187D48EF109}"/>
                </a:ext>
              </a:extLst>
            </p:cNvPr>
            <p:cNvSpPr/>
            <p:nvPr/>
          </p:nvSpPr>
          <p:spPr>
            <a:xfrm>
              <a:off x="4645152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9" name="bk object 1016">
              <a:extLst>
                <a:ext uri="{FF2B5EF4-FFF2-40B4-BE49-F238E27FC236}">
                  <a16:creationId xmlns:a16="http://schemas.microsoft.com/office/drawing/2014/main" id="{6435EF94-F926-43FF-AB22-BDE86EAE6957}"/>
                </a:ext>
              </a:extLst>
            </p:cNvPr>
            <p:cNvSpPr/>
            <p:nvPr/>
          </p:nvSpPr>
          <p:spPr>
            <a:xfrm>
              <a:off x="4645152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0" name="bk object 1017">
              <a:extLst>
                <a:ext uri="{FF2B5EF4-FFF2-40B4-BE49-F238E27FC236}">
                  <a16:creationId xmlns:a16="http://schemas.microsoft.com/office/drawing/2014/main" id="{C959BC2B-493A-42D6-B16B-765212492B23}"/>
                </a:ext>
              </a:extLst>
            </p:cNvPr>
            <p:cNvSpPr/>
            <p:nvPr/>
          </p:nvSpPr>
          <p:spPr>
            <a:xfrm>
              <a:off x="4645152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1" name="bk object 1018">
              <a:extLst>
                <a:ext uri="{FF2B5EF4-FFF2-40B4-BE49-F238E27FC236}">
                  <a16:creationId xmlns:a16="http://schemas.microsoft.com/office/drawing/2014/main" id="{E31B4A6F-415E-40F2-A16C-5827A3E6B1EA}"/>
                </a:ext>
              </a:extLst>
            </p:cNvPr>
            <p:cNvSpPr/>
            <p:nvPr/>
          </p:nvSpPr>
          <p:spPr>
            <a:xfrm>
              <a:off x="4645152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2" name="bk object 1019">
              <a:extLst>
                <a:ext uri="{FF2B5EF4-FFF2-40B4-BE49-F238E27FC236}">
                  <a16:creationId xmlns:a16="http://schemas.microsoft.com/office/drawing/2014/main" id="{A12F55B8-1087-4419-B8B8-4BC988E5577F}"/>
                </a:ext>
              </a:extLst>
            </p:cNvPr>
            <p:cNvSpPr/>
            <p:nvPr/>
          </p:nvSpPr>
          <p:spPr>
            <a:xfrm>
              <a:off x="4645152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3" name="bk object 1020">
              <a:extLst>
                <a:ext uri="{FF2B5EF4-FFF2-40B4-BE49-F238E27FC236}">
                  <a16:creationId xmlns:a16="http://schemas.microsoft.com/office/drawing/2014/main" id="{894E3E9A-1CFB-4986-9CCF-CEB024AE4111}"/>
                </a:ext>
              </a:extLst>
            </p:cNvPr>
            <p:cNvSpPr/>
            <p:nvPr/>
          </p:nvSpPr>
          <p:spPr>
            <a:xfrm>
              <a:off x="4645152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4" name="bk object 1021">
              <a:extLst>
                <a:ext uri="{FF2B5EF4-FFF2-40B4-BE49-F238E27FC236}">
                  <a16:creationId xmlns:a16="http://schemas.microsoft.com/office/drawing/2014/main" id="{29E04A5D-B237-40D9-9519-EFF0FA4FD33D}"/>
                </a:ext>
              </a:extLst>
            </p:cNvPr>
            <p:cNvSpPr/>
            <p:nvPr/>
          </p:nvSpPr>
          <p:spPr>
            <a:xfrm>
              <a:off x="4645152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5" name="bk object 1022">
              <a:extLst>
                <a:ext uri="{FF2B5EF4-FFF2-40B4-BE49-F238E27FC236}">
                  <a16:creationId xmlns:a16="http://schemas.microsoft.com/office/drawing/2014/main" id="{4FAE0D53-75C0-4A7C-9208-445D7667178C}"/>
                </a:ext>
              </a:extLst>
            </p:cNvPr>
            <p:cNvSpPr/>
            <p:nvPr/>
          </p:nvSpPr>
          <p:spPr>
            <a:xfrm>
              <a:off x="4645152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6" name="bk object 1023">
              <a:extLst>
                <a:ext uri="{FF2B5EF4-FFF2-40B4-BE49-F238E27FC236}">
                  <a16:creationId xmlns:a16="http://schemas.microsoft.com/office/drawing/2014/main" id="{BA0E6DAE-9A77-469B-B018-FFFCB7881A1F}"/>
                </a:ext>
              </a:extLst>
            </p:cNvPr>
            <p:cNvSpPr/>
            <p:nvPr/>
          </p:nvSpPr>
          <p:spPr>
            <a:xfrm>
              <a:off x="4645152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7" name="bk object 1024">
              <a:extLst>
                <a:ext uri="{FF2B5EF4-FFF2-40B4-BE49-F238E27FC236}">
                  <a16:creationId xmlns:a16="http://schemas.microsoft.com/office/drawing/2014/main" id="{2D9567F4-3E48-482F-B50E-BD17EED67E4B}"/>
                </a:ext>
              </a:extLst>
            </p:cNvPr>
            <p:cNvSpPr/>
            <p:nvPr/>
          </p:nvSpPr>
          <p:spPr>
            <a:xfrm>
              <a:off x="4645152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8" name="bk object 1025">
              <a:extLst>
                <a:ext uri="{FF2B5EF4-FFF2-40B4-BE49-F238E27FC236}">
                  <a16:creationId xmlns:a16="http://schemas.microsoft.com/office/drawing/2014/main" id="{A03086EA-A0C0-4A72-BDEB-A7338CDA1BCB}"/>
                </a:ext>
              </a:extLst>
            </p:cNvPr>
            <p:cNvSpPr/>
            <p:nvPr/>
          </p:nvSpPr>
          <p:spPr>
            <a:xfrm>
              <a:off x="4645152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9" name="bk object 1026">
              <a:extLst>
                <a:ext uri="{FF2B5EF4-FFF2-40B4-BE49-F238E27FC236}">
                  <a16:creationId xmlns:a16="http://schemas.microsoft.com/office/drawing/2014/main" id="{CE0239DE-319C-4A7E-AC59-0364683C0106}"/>
                </a:ext>
              </a:extLst>
            </p:cNvPr>
            <p:cNvSpPr/>
            <p:nvPr/>
          </p:nvSpPr>
          <p:spPr>
            <a:xfrm>
              <a:off x="4645152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0" name="bk object 1027">
              <a:extLst>
                <a:ext uri="{FF2B5EF4-FFF2-40B4-BE49-F238E27FC236}">
                  <a16:creationId xmlns:a16="http://schemas.microsoft.com/office/drawing/2014/main" id="{DF8A952A-E167-4E9F-8A0F-D00113825D2C}"/>
                </a:ext>
              </a:extLst>
            </p:cNvPr>
            <p:cNvSpPr/>
            <p:nvPr/>
          </p:nvSpPr>
          <p:spPr>
            <a:xfrm>
              <a:off x="4645152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1" name="bk object 1028">
              <a:extLst>
                <a:ext uri="{FF2B5EF4-FFF2-40B4-BE49-F238E27FC236}">
                  <a16:creationId xmlns:a16="http://schemas.microsoft.com/office/drawing/2014/main" id="{6DE330B6-98C4-4557-84B2-EDC02C1D5644}"/>
                </a:ext>
              </a:extLst>
            </p:cNvPr>
            <p:cNvSpPr/>
            <p:nvPr/>
          </p:nvSpPr>
          <p:spPr>
            <a:xfrm>
              <a:off x="4645152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2" name="bk object 1029">
              <a:extLst>
                <a:ext uri="{FF2B5EF4-FFF2-40B4-BE49-F238E27FC236}">
                  <a16:creationId xmlns:a16="http://schemas.microsoft.com/office/drawing/2014/main" id="{BBB21EA7-8CFA-4F7A-8B80-CE08AC7A4551}"/>
                </a:ext>
              </a:extLst>
            </p:cNvPr>
            <p:cNvSpPr/>
            <p:nvPr/>
          </p:nvSpPr>
          <p:spPr>
            <a:xfrm>
              <a:off x="4645152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8D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3" name="bk object 1030">
              <a:extLst>
                <a:ext uri="{FF2B5EF4-FFF2-40B4-BE49-F238E27FC236}">
                  <a16:creationId xmlns:a16="http://schemas.microsoft.com/office/drawing/2014/main" id="{03F24DA6-D012-4FC4-A2DD-8C545C9060A1}"/>
                </a:ext>
              </a:extLst>
            </p:cNvPr>
            <p:cNvSpPr/>
            <p:nvPr/>
          </p:nvSpPr>
          <p:spPr>
            <a:xfrm>
              <a:off x="4645152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4" name="bk object 1031">
              <a:extLst>
                <a:ext uri="{FF2B5EF4-FFF2-40B4-BE49-F238E27FC236}">
                  <a16:creationId xmlns:a16="http://schemas.microsoft.com/office/drawing/2014/main" id="{3CAA8079-BC3D-4C09-AE65-ADAC14D90AE6}"/>
                </a:ext>
              </a:extLst>
            </p:cNvPr>
            <p:cNvSpPr/>
            <p:nvPr/>
          </p:nvSpPr>
          <p:spPr>
            <a:xfrm>
              <a:off x="4645152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5" name="bk object 1032">
              <a:extLst>
                <a:ext uri="{FF2B5EF4-FFF2-40B4-BE49-F238E27FC236}">
                  <a16:creationId xmlns:a16="http://schemas.microsoft.com/office/drawing/2014/main" id="{445B3740-BF48-4A38-8318-308C5F44C312}"/>
                </a:ext>
              </a:extLst>
            </p:cNvPr>
            <p:cNvSpPr/>
            <p:nvPr/>
          </p:nvSpPr>
          <p:spPr>
            <a:xfrm>
              <a:off x="4778375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6" name="bk object 1033">
              <a:extLst>
                <a:ext uri="{FF2B5EF4-FFF2-40B4-BE49-F238E27FC236}">
                  <a16:creationId xmlns:a16="http://schemas.microsoft.com/office/drawing/2014/main" id="{962AA9D7-BB75-47C7-9B43-84DC94076F4B}"/>
                </a:ext>
              </a:extLst>
            </p:cNvPr>
            <p:cNvSpPr/>
            <p:nvPr/>
          </p:nvSpPr>
          <p:spPr>
            <a:xfrm>
              <a:off x="4778375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7" name="bk object 1034">
              <a:extLst>
                <a:ext uri="{FF2B5EF4-FFF2-40B4-BE49-F238E27FC236}">
                  <a16:creationId xmlns:a16="http://schemas.microsoft.com/office/drawing/2014/main" id="{6DC2CFA9-EE86-459F-B77D-1828D417DE9C}"/>
                </a:ext>
              </a:extLst>
            </p:cNvPr>
            <p:cNvSpPr/>
            <p:nvPr/>
          </p:nvSpPr>
          <p:spPr>
            <a:xfrm>
              <a:off x="4778375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8" name="bk object 1035">
              <a:extLst>
                <a:ext uri="{FF2B5EF4-FFF2-40B4-BE49-F238E27FC236}">
                  <a16:creationId xmlns:a16="http://schemas.microsoft.com/office/drawing/2014/main" id="{9108BA45-1F34-4711-90E4-00751522F9C4}"/>
                </a:ext>
              </a:extLst>
            </p:cNvPr>
            <p:cNvSpPr/>
            <p:nvPr/>
          </p:nvSpPr>
          <p:spPr>
            <a:xfrm>
              <a:off x="4778375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9" name="bk object 1036">
              <a:extLst>
                <a:ext uri="{FF2B5EF4-FFF2-40B4-BE49-F238E27FC236}">
                  <a16:creationId xmlns:a16="http://schemas.microsoft.com/office/drawing/2014/main" id="{78AF34EE-1BCC-4DE6-AE40-79DB6E876AD5}"/>
                </a:ext>
              </a:extLst>
            </p:cNvPr>
            <p:cNvSpPr/>
            <p:nvPr/>
          </p:nvSpPr>
          <p:spPr>
            <a:xfrm>
              <a:off x="4778375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0" name="bk object 1037">
              <a:extLst>
                <a:ext uri="{FF2B5EF4-FFF2-40B4-BE49-F238E27FC236}">
                  <a16:creationId xmlns:a16="http://schemas.microsoft.com/office/drawing/2014/main" id="{84643BC4-65AA-4262-94B1-304B1329DA67}"/>
                </a:ext>
              </a:extLst>
            </p:cNvPr>
            <p:cNvSpPr/>
            <p:nvPr/>
          </p:nvSpPr>
          <p:spPr>
            <a:xfrm>
              <a:off x="4778375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1" name="bk object 1038">
              <a:extLst>
                <a:ext uri="{FF2B5EF4-FFF2-40B4-BE49-F238E27FC236}">
                  <a16:creationId xmlns:a16="http://schemas.microsoft.com/office/drawing/2014/main" id="{01F0CDF3-02B0-4846-AF1E-9A4FCDDC5977}"/>
                </a:ext>
              </a:extLst>
            </p:cNvPr>
            <p:cNvSpPr/>
            <p:nvPr/>
          </p:nvSpPr>
          <p:spPr>
            <a:xfrm>
              <a:off x="4778375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2" name="bk object 1039">
              <a:extLst>
                <a:ext uri="{FF2B5EF4-FFF2-40B4-BE49-F238E27FC236}">
                  <a16:creationId xmlns:a16="http://schemas.microsoft.com/office/drawing/2014/main" id="{D03E32F3-5FC5-4153-A971-E7A96DD921EC}"/>
                </a:ext>
              </a:extLst>
            </p:cNvPr>
            <p:cNvSpPr/>
            <p:nvPr/>
          </p:nvSpPr>
          <p:spPr>
            <a:xfrm>
              <a:off x="4778375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3" name="bk object 1040">
              <a:extLst>
                <a:ext uri="{FF2B5EF4-FFF2-40B4-BE49-F238E27FC236}">
                  <a16:creationId xmlns:a16="http://schemas.microsoft.com/office/drawing/2014/main" id="{34C9C316-67D5-4C9A-80F5-CA7CD8A800E3}"/>
                </a:ext>
              </a:extLst>
            </p:cNvPr>
            <p:cNvSpPr/>
            <p:nvPr/>
          </p:nvSpPr>
          <p:spPr>
            <a:xfrm>
              <a:off x="4778375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4" name="bk object 1041">
              <a:extLst>
                <a:ext uri="{FF2B5EF4-FFF2-40B4-BE49-F238E27FC236}">
                  <a16:creationId xmlns:a16="http://schemas.microsoft.com/office/drawing/2014/main" id="{70DCA84F-59A9-45B2-B158-7C9689E05AEC}"/>
                </a:ext>
              </a:extLst>
            </p:cNvPr>
            <p:cNvSpPr/>
            <p:nvPr/>
          </p:nvSpPr>
          <p:spPr>
            <a:xfrm>
              <a:off x="4778375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5" name="bk object 1042">
              <a:extLst>
                <a:ext uri="{FF2B5EF4-FFF2-40B4-BE49-F238E27FC236}">
                  <a16:creationId xmlns:a16="http://schemas.microsoft.com/office/drawing/2014/main" id="{3AEACEC7-EA9C-4581-B62D-D1288D4FB2D0}"/>
                </a:ext>
              </a:extLst>
            </p:cNvPr>
            <p:cNvSpPr/>
            <p:nvPr/>
          </p:nvSpPr>
          <p:spPr>
            <a:xfrm>
              <a:off x="4778375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6" name="bk object 1043">
              <a:extLst>
                <a:ext uri="{FF2B5EF4-FFF2-40B4-BE49-F238E27FC236}">
                  <a16:creationId xmlns:a16="http://schemas.microsoft.com/office/drawing/2014/main" id="{68DF58F3-EA81-451F-8A27-23F3D295B15D}"/>
                </a:ext>
              </a:extLst>
            </p:cNvPr>
            <p:cNvSpPr/>
            <p:nvPr/>
          </p:nvSpPr>
          <p:spPr>
            <a:xfrm>
              <a:off x="4778375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7" name="bk object 1044">
              <a:extLst>
                <a:ext uri="{FF2B5EF4-FFF2-40B4-BE49-F238E27FC236}">
                  <a16:creationId xmlns:a16="http://schemas.microsoft.com/office/drawing/2014/main" id="{8015F3BD-30C5-44DB-AD68-1A9119953AD9}"/>
                </a:ext>
              </a:extLst>
            </p:cNvPr>
            <p:cNvSpPr/>
            <p:nvPr/>
          </p:nvSpPr>
          <p:spPr>
            <a:xfrm>
              <a:off x="4778375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8" name="bk object 1045">
              <a:extLst>
                <a:ext uri="{FF2B5EF4-FFF2-40B4-BE49-F238E27FC236}">
                  <a16:creationId xmlns:a16="http://schemas.microsoft.com/office/drawing/2014/main" id="{4366AD7E-A696-4E57-A79F-51D75686197D}"/>
                </a:ext>
              </a:extLst>
            </p:cNvPr>
            <p:cNvSpPr/>
            <p:nvPr/>
          </p:nvSpPr>
          <p:spPr>
            <a:xfrm>
              <a:off x="4778375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9" name="bk object 1046">
              <a:extLst>
                <a:ext uri="{FF2B5EF4-FFF2-40B4-BE49-F238E27FC236}">
                  <a16:creationId xmlns:a16="http://schemas.microsoft.com/office/drawing/2014/main" id="{84661117-6448-457F-8E8E-4AD2DBD56B16}"/>
                </a:ext>
              </a:extLst>
            </p:cNvPr>
            <p:cNvSpPr/>
            <p:nvPr/>
          </p:nvSpPr>
          <p:spPr>
            <a:xfrm>
              <a:off x="4778375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0" name="bk object 1047">
              <a:extLst>
                <a:ext uri="{FF2B5EF4-FFF2-40B4-BE49-F238E27FC236}">
                  <a16:creationId xmlns:a16="http://schemas.microsoft.com/office/drawing/2014/main" id="{0E05EB19-B6E9-467C-821C-00A95F68A194}"/>
                </a:ext>
              </a:extLst>
            </p:cNvPr>
            <p:cNvSpPr/>
            <p:nvPr/>
          </p:nvSpPr>
          <p:spPr>
            <a:xfrm>
              <a:off x="4778375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1" name="bk object 1048">
              <a:extLst>
                <a:ext uri="{FF2B5EF4-FFF2-40B4-BE49-F238E27FC236}">
                  <a16:creationId xmlns:a16="http://schemas.microsoft.com/office/drawing/2014/main" id="{C6AA31CE-4DFB-4BEC-A9D2-3F5B8F0DE4BC}"/>
                </a:ext>
              </a:extLst>
            </p:cNvPr>
            <p:cNvSpPr/>
            <p:nvPr/>
          </p:nvSpPr>
          <p:spPr>
            <a:xfrm>
              <a:off x="4778375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2" name="bk object 1049">
              <a:extLst>
                <a:ext uri="{FF2B5EF4-FFF2-40B4-BE49-F238E27FC236}">
                  <a16:creationId xmlns:a16="http://schemas.microsoft.com/office/drawing/2014/main" id="{57EFE887-535D-4810-99F3-7FE845802E4B}"/>
                </a:ext>
              </a:extLst>
            </p:cNvPr>
            <p:cNvSpPr/>
            <p:nvPr/>
          </p:nvSpPr>
          <p:spPr>
            <a:xfrm>
              <a:off x="4778375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3" name="bk object 1050">
              <a:extLst>
                <a:ext uri="{FF2B5EF4-FFF2-40B4-BE49-F238E27FC236}">
                  <a16:creationId xmlns:a16="http://schemas.microsoft.com/office/drawing/2014/main" id="{CED05E57-1638-48DC-B580-DA4587E875E1}"/>
                </a:ext>
              </a:extLst>
            </p:cNvPr>
            <p:cNvSpPr/>
            <p:nvPr/>
          </p:nvSpPr>
          <p:spPr>
            <a:xfrm>
              <a:off x="4778375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4" name="bk object 1051">
              <a:extLst>
                <a:ext uri="{FF2B5EF4-FFF2-40B4-BE49-F238E27FC236}">
                  <a16:creationId xmlns:a16="http://schemas.microsoft.com/office/drawing/2014/main" id="{DDEF8E50-9F3C-4A0E-A36D-9D7B67F7962D}"/>
                </a:ext>
              </a:extLst>
            </p:cNvPr>
            <p:cNvSpPr/>
            <p:nvPr/>
          </p:nvSpPr>
          <p:spPr>
            <a:xfrm>
              <a:off x="4778375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5" name="bk object 1052">
              <a:extLst>
                <a:ext uri="{FF2B5EF4-FFF2-40B4-BE49-F238E27FC236}">
                  <a16:creationId xmlns:a16="http://schemas.microsoft.com/office/drawing/2014/main" id="{8DB5D94D-B233-4BD8-A1FF-1CF7DBF2E885}"/>
                </a:ext>
              </a:extLst>
            </p:cNvPr>
            <p:cNvSpPr/>
            <p:nvPr/>
          </p:nvSpPr>
          <p:spPr>
            <a:xfrm>
              <a:off x="4778375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6" name="bk object 1053">
              <a:extLst>
                <a:ext uri="{FF2B5EF4-FFF2-40B4-BE49-F238E27FC236}">
                  <a16:creationId xmlns:a16="http://schemas.microsoft.com/office/drawing/2014/main" id="{C7EA3A16-FD61-48B8-86CD-E916BCE43E75}"/>
                </a:ext>
              </a:extLst>
            </p:cNvPr>
            <p:cNvSpPr/>
            <p:nvPr/>
          </p:nvSpPr>
          <p:spPr>
            <a:xfrm>
              <a:off x="4778375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7" name="bk object 1054">
              <a:extLst>
                <a:ext uri="{FF2B5EF4-FFF2-40B4-BE49-F238E27FC236}">
                  <a16:creationId xmlns:a16="http://schemas.microsoft.com/office/drawing/2014/main" id="{4500571A-662F-4F72-BF42-16D6A58484BE}"/>
                </a:ext>
              </a:extLst>
            </p:cNvPr>
            <p:cNvSpPr/>
            <p:nvPr/>
          </p:nvSpPr>
          <p:spPr>
            <a:xfrm>
              <a:off x="4778375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8" name="bk object 1055">
              <a:extLst>
                <a:ext uri="{FF2B5EF4-FFF2-40B4-BE49-F238E27FC236}">
                  <a16:creationId xmlns:a16="http://schemas.microsoft.com/office/drawing/2014/main" id="{E1941805-F8E2-4A81-B9D1-E8F40A17989A}"/>
                </a:ext>
              </a:extLst>
            </p:cNvPr>
            <p:cNvSpPr/>
            <p:nvPr/>
          </p:nvSpPr>
          <p:spPr>
            <a:xfrm>
              <a:off x="4778375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9" name="bk object 1056">
              <a:extLst>
                <a:ext uri="{FF2B5EF4-FFF2-40B4-BE49-F238E27FC236}">
                  <a16:creationId xmlns:a16="http://schemas.microsoft.com/office/drawing/2014/main" id="{39BC51A8-0AC4-41FC-A50C-DD95E937B28B}"/>
                </a:ext>
              </a:extLst>
            </p:cNvPr>
            <p:cNvSpPr/>
            <p:nvPr/>
          </p:nvSpPr>
          <p:spPr>
            <a:xfrm>
              <a:off x="4778375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0" name="bk object 1057">
              <a:extLst>
                <a:ext uri="{FF2B5EF4-FFF2-40B4-BE49-F238E27FC236}">
                  <a16:creationId xmlns:a16="http://schemas.microsoft.com/office/drawing/2014/main" id="{F9BD28A1-5D13-42B4-A0DD-7A4E3BC02CFA}"/>
                </a:ext>
              </a:extLst>
            </p:cNvPr>
            <p:cNvSpPr/>
            <p:nvPr/>
          </p:nvSpPr>
          <p:spPr>
            <a:xfrm>
              <a:off x="4778375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1" name="bk object 1058">
              <a:extLst>
                <a:ext uri="{FF2B5EF4-FFF2-40B4-BE49-F238E27FC236}">
                  <a16:creationId xmlns:a16="http://schemas.microsoft.com/office/drawing/2014/main" id="{17321122-7774-48AA-A1FA-C7B6F3FFBB06}"/>
                </a:ext>
              </a:extLst>
            </p:cNvPr>
            <p:cNvSpPr/>
            <p:nvPr/>
          </p:nvSpPr>
          <p:spPr>
            <a:xfrm>
              <a:off x="4778375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2" name="bk object 1059">
              <a:extLst>
                <a:ext uri="{FF2B5EF4-FFF2-40B4-BE49-F238E27FC236}">
                  <a16:creationId xmlns:a16="http://schemas.microsoft.com/office/drawing/2014/main" id="{2EFAC907-0C56-4650-9825-589153906F2A}"/>
                </a:ext>
              </a:extLst>
            </p:cNvPr>
            <p:cNvSpPr/>
            <p:nvPr/>
          </p:nvSpPr>
          <p:spPr>
            <a:xfrm>
              <a:off x="4778375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3" name="bk object 1060">
              <a:extLst>
                <a:ext uri="{FF2B5EF4-FFF2-40B4-BE49-F238E27FC236}">
                  <a16:creationId xmlns:a16="http://schemas.microsoft.com/office/drawing/2014/main" id="{21A83A26-135F-4034-BE30-2C38726EA7C2}"/>
                </a:ext>
              </a:extLst>
            </p:cNvPr>
            <p:cNvSpPr/>
            <p:nvPr/>
          </p:nvSpPr>
          <p:spPr>
            <a:xfrm>
              <a:off x="4778375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4" name="bk object 1061">
              <a:extLst>
                <a:ext uri="{FF2B5EF4-FFF2-40B4-BE49-F238E27FC236}">
                  <a16:creationId xmlns:a16="http://schemas.microsoft.com/office/drawing/2014/main" id="{8DD2B94A-21E9-425B-B760-C3CC96C7E628}"/>
                </a:ext>
              </a:extLst>
            </p:cNvPr>
            <p:cNvSpPr/>
            <p:nvPr/>
          </p:nvSpPr>
          <p:spPr>
            <a:xfrm>
              <a:off x="4778375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5" name="bk object 1062">
              <a:extLst>
                <a:ext uri="{FF2B5EF4-FFF2-40B4-BE49-F238E27FC236}">
                  <a16:creationId xmlns:a16="http://schemas.microsoft.com/office/drawing/2014/main" id="{462D6027-7F45-455E-A1D7-2AABE0485AF5}"/>
                </a:ext>
              </a:extLst>
            </p:cNvPr>
            <p:cNvSpPr/>
            <p:nvPr/>
          </p:nvSpPr>
          <p:spPr>
            <a:xfrm>
              <a:off x="4778375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6" name="bk object 1063">
              <a:extLst>
                <a:ext uri="{FF2B5EF4-FFF2-40B4-BE49-F238E27FC236}">
                  <a16:creationId xmlns:a16="http://schemas.microsoft.com/office/drawing/2014/main" id="{17F87AA3-AFD4-4E3D-9DA2-6054E8157E14}"/>
                </a:ext>
              </a:extLst>
            </p:cNvPr>
            <p:cNvSpPr/>
            <p:nvPr/>
          </p:nvSpPr>
          <p:spPr>
            <a:xfrm>
              <a:off x="4778375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7" name="bk object 1064">
              <a:extLst>
                <a:ext uri="{FF2B5EF4-FFF2-40B4-BE49-F238E27FC236}">
                  <a16:creationId xmlns:a16="http://schemas.microsoft.com/office/drawing/2014/main" id="{3E0C92CB-49E3-4FB6-A356-1A1603055C59}"/>
                </a:ext>
              </a:extLst>
            </p:cNvPr>
            <p:cNvSpPr/>
            <p:nvPr/>
          </p:nvSpPr>
          <p:spPr>
            <a:xfrm>
              <a:off x="4778375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8" name="bk object 1065">
              <a:extLst>
                <a:ext uri="{FF2B5EF4-FFF2-40B4-BE49-F238E27FC236}">
                  <a16:creationId xmlns:a16="http://schemas.microsoft.com/office/drawing/2014/main" id="{A7775605-CE86-425B-B979-170A1607D48D}"/>
                </a:ext>
              </a:extLst>
            </p:cNvPr>
            <p:cNvSpPr/>
            <p:nvPr/>
          </p:nvSpPr>
          <p:spPr>
            <a:xfrm>
              <a:off x="4778375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9" name="bk object 1066">
              <a:extLst>
                <a:ext uri="{FF2B5EF4-FFF2-40B4-BE49-F238E27FC236}">
                  <a16:creationId xmlns:a16="http://schemas.microsoft.com/office/drawing/2014/main" id="{D4277B70-3A91-472B-9FD6-E261E4DE5273}"/>
                </a:ext>
              </a:extLst>
            </p:cNvPr>
            <p:cNvSpPr/>
            <p:nvPr/>
          </p:nvSpPr>
          <p:spPr>
            <a:xfrm>
              <a:off x="4778375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0" name="bk object 1067">
              <a:extLst>
                <a:ext uri="{FF2B5EF4-FFF2-40B4-BE49-F238E27FC236}">
                  <a16:creationId xmlns:a16="http://schemas.microsoft.com/office/drawing/2014/main" id="{FA857289-8C82-48C5-ABE5-C2D366102265}"/>
                </a:ext>
              </a:extLst>
            </p:cNvPr>
            <p:cNvSpPr/>
            <p:nvPr/>
          </p:nvSpPr>
          <p:spPr>
            <a:xfrm>
              <a:off x="4911597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1" name="bk object 1068">
              <a:extLst>
                <a:ext uri="{FF2B5EF4-FFF2-40B4-BE49-F238E27FC236}">
                  <a16:creationId xmlns:a16="http://schemas.microsoft.com/office/drawing/2014/main" id="{B15E2862-7597-4F57-A26C-4C01D225CFFA}"/>
                </a:ext>
              </a:extLst>
            </p:cNvPr>
            <p:cNvSpPr/>
            <p:nvPr/>
          </p:nvSpPr>
          <p:spPr>
            <a:xfrm>
              <a:off x="4911597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2" name="bk object 1069">
              <a:extLst>
                <a:ext uri="{FF2B5EF4-FFF2-40B4-BE49-F238E27FC236}">
                  <a16:creationId xmlns:a16="http://schemas.microsoft.com/office/drawing/2014/main" id="{9A48ED2D-710C-467B-9EF3-4B712DA3C25D}"/>
                </a:ext>
              </a:extLst>
            </p:cNvPr>
            <p:cNvSpPr/>
            <p:nvPr/>
          </p:nvSpPr>
          <p:spPr>
            <a:xfrm>
              <a:off x="4911597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3" name="bk object 1070">
              <a:extLst>
                <a:ext uri="{FF2B5EF4-FFF2-40B4-BE49-F238E27FC236}">
                  <a16:creationId xmlns:a16="http://schemas.microsoft.com/office/drawing/2014/main" id="{318475B3-6449-497D-AA26-93F148380A76}"/>
                </a:ext>
              </a:extLst>
            </p:cNvPr>
            <p:cNvSpPr/>
            <p:nvPr/>
          </p:nvSpPr>
          <p:spPr>
            <a:xfrm>
              <a:off x="4911597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4" name="bk object 1071">
              <a:extLst>
                <a:ext uri="{FF2B5EF4-FFF2-40B4-BE49-F238E27FC236}">
                  <a16:creationId xmlns:a16="http://schemas.microsoft.com/office/drawing/2014/main" id="{F80F823A-444B-4EE4-BE10-B7F56DB27EF7}"/>
                </a:ext>
              </a:extLst>
            </p:cNvPr>
            <p:cNvSpPr/>
            <p:nvPr/>
          </p:nvSpPr>
          <p:spPr>
            <a:xfrm>
              <a:off x="4911597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5" name="bk object 1072">
              <a:extLst>
                <a:ext uri="{FF2B5EF4-FFF2-40B4-BE49-F238E27FC236}">
                  <a16:creationId xmlns:a16="http://schemas.microsoft.com/office/drawing/2014/main" id="{DB916EDE-E3F2-4FA2-96D7-C0428E78D9FE}"/>
                </a:ext>
              </a:extLst>
            </p:cNvPr>
            <p:cNvSpPr/>
            <p:nvPr/>
          </p:nvSpPr>
          <p:spPr>
            <a:xfrm>
              <a:off x="4911597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6" name="bk object 1073">
              <a:extLst>
                <a:ext uri="{FF2B5EF4-FFF2-40B4-BE49-F238E27FC236}">
                  <a16:creationId xmlns:a16="http://schemas.microsoft.com/office/drawing/2014/main" id="{83900B2E-91B4-4563-98B6-6420894B3C7A}"/>
                </a:ext>
              </a:extLst>
            </p:cNvPr>
            <p:cNvSpPr/>
            <p:nvPr/>
          </p:nvSpPr>
          <p:spPr>
            <a:xfrm>
              <a:off x="4911597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7" name="bk object 1074">
              <a:extLst>
                <a:ext uri="{FF2B5EF4-FFF2-40B4-BE49-F238E27FC236}">
                  <a16:creationId xmlns:a16="http://schemas.microsoft.com/office/drawing/2014/main" id="{247F8EDE-F918-4396-BC05-AB34D271E558}"/>
                </a:ext>
              </a:extLst>
            </p:cNvPr>
            <p:cNvSpPr/>
            <p:nvPr/>
          </p:nvSpPr>
          <p:spPr>
            <a:xfrm>
              <a:off x="4911597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8" name="bk object 1075">
              <a:extLst>
                <a:ext uri="{FF2B5EF4-FFF2-40B4-BE49-F238E27FC236}">
                  <a16:creationId xmlns:a16="http://schemas.microsoft.com/office/drawing/2014/main" id="{7B2076CF-9327-4D53-BD9E-CCB5DFD2CB5E}"/>
                </a:ext>
              </a:extLst>
            </p:cNvPr>
            <p:cNvSpPr/>
            <p:nvPr/>
          </p:nvSpPr>
          <p:spPr>
            <a:xfrm>
              <a:off x="4911597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9" name="bk object 1076">
              <a:extLst>
                <a:ext uri="{FF2B5EF4-FFF2-40B4-BE49-F238E27FC236}">
                  <a16:creationId xmlns:a16="http://schemas.microsoft.com/office/drawing/2014/main" id="{696ECFBA-0D3C-4338-A428-1D5833FDF7D4}"/>
                </a:ext>
              </a:extLst>
            </p:cNvPr>
            <p:cNvSpPr/>
            <p:nvPr/>
          </p:nvSpPr>
          <p:spPr>
            <a:xfrm>
              <a:off x="4911597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0" name="bk object 1077">
              <a:extLst>
                <a:ext uri="{FF2B5EF4-FFF2-40B4-BE49-F238E27FC236}">
                  <a16:creationId xmlns:a16="http://schemas.microsoft.com/office/drawing/2014/main" id="{F4C812C9-AF43-4331-B367-2FE64CCCA4CE}"/>
                </a:ext>
              </a:extLst>
            </p:cNvPr>
            <p:cNvSpPr/>
            <p:nvPr/>
          </p:nvSpPr>
          <p:spPr>
            <a:xfrm>
              <a:off x="4911597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1" name="bk object 1078">
              <a:extLst>
                <a:ext uri="{FF2B5EF4-FFF2-40B4-BE49-F238E27FC236}">
                  <a16:creationId xmlns:a16="http://schemas.microsoft.com/office/drawing/2014/main" id="{1164314D-6975-4A1F-9EC5-44AEB7E6A196}"/>
                </a:ext>
              </a:extLst>
            </p:cNvPr>
            <p:cNvSpPr/>
            <p:nvPr/>
          </p:nvSpPr>
          <p:spPr>
            <a:xfrm>
              <a:off x="4911597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2" name="bk object 1079">
              <a:extLst>
                <a:ext uri="{FF2B5EF4-FFF2-40B4-BE49-F238E27FC236}">
                  <a16:creationId xmlns:a16="http://schemas.microsoft.com/office/drawing/2014/main" id="{E17781D2-87A4-4B8E-87FE-363F789C4A55}"/>
                </a:ext>
              </a:extLst>
            </p:cNvPr>
            <p:cNvSpPr/>
            <p:nvPr/>
          </p:nvSpPr>
          <p:spPr>
            <a:xfrm>
              <a:off x="4911597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3" name="bk object 1080">
              <a:extLst>
                <a:ext uri="{FF2B5EF4-FFF2-40B4-BE49-F238E27FC236}">
                  <a16:creationId xmlns:a16="http://schemas.microsoft.com/office/drawing/2014/main" id="{3552BF0A-F3C6-464F-AC6C-72AA3042A901}"/>
                </a:ext>
              </a:extLst>
            </p:cNvPr>
            <p:cNvSpPr/>
            <p:nvPr/>
          </p:nvSpPr>
          <p:spPr>
            <a:xfrm>
              <a:off x="4911597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4" name="bk object 1081">
              <a:extLst>
                <a:ext uri="{FF2B5EF4-FFF2-40B4-BE49-F238E27FC236}">
                  <a16:creationId xmlns:a16="http://schemas.microsoft.com/office/drawing/2014/main" id="{9F497C0B-F032-4678-B420-F5BAC7FB807F}"/>
                </a:ext>
              </a:extLst>
            </p:cNvPr>
            <p:cNvSpPr/>
            <p:nvPr/>
          </p:nvSpPr>
          <p:spPr>
            <a:xfrm>
              <a:off x="4911597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5" name="bk object 1082">
              <a:extLst>
                <a:ext uri="{FF2B5EF4-FFF2-40B4-BE49-F238E27FC236}">
                  <a16:creationId xmlns:a16="http://schemas.microsoft.com/office/drawing/2014/main" id="{9E6A81B4-41EB-4360-A6D0-76D214C915EF}"/>
                </a:ext>
              </a:extLst>
            </p:cNvPr>
            <p:cNvSpPr/>
            <p:nvPr/>
          </p:nvSpPr>
          <p:spPr>
            <a:xfrm>
              <a:off x="4911597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6" name="bk object 1083">
              <a:extLst>
                <a:ext uri="{FF2B5EF4-FFF2-40B4-BE49-F238E27FC236}">
                  <a16:creationId xmlns:a16="http://schemas.microsoft.com/office/drawing/2014/main" id="{2DDBA1FE-2D08-4713-9C3A-D1F5F7CAF27F}"/>
                </a:ext>
              </a:extLst>
            </p:cNvPr>
            <p:cNvSpPr/>
            <p:nvPr/>
          </p:nvSpPr>
          <p:spPr>
            <a:xfrm>
              <a:off x="4911597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7" name="bk object 1084">
              <a:extLst>
                <a:ext uri="{FF2B5EF4-FFF2-40B4-BE49-F238E27FC236}">
                  <a16:creationId xmlns:a16="http://schemas.microsoft.com/office/drawing/2014/main" id="{913B35A2-ED9E-4967-BCBA-61D0709853AE}"/>
                </a:ext>
              </a:extLst>
            </p:cNvPr>
            <p:cNvSpPr/>
            <p:nvPr/>
          </p:nvSpPr>
          <p:spPr>
            <a:xfrm>
              <a:off x="4911597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8" name="bk object 1085">
              <a:extLst>
                <a:ext uri="{FF2B5EF4-FFF2-40B4-BE49-F238E27FC236}">
                  <a16:creationId xmlns:a16="http://schemas.microsoft.com/office/drawing/2014/main" id="{09A92758-7EF8-4BA8-B58C-CBAEE145BF2B}"/>
                </a:ext>
              </a:extLst>
            </p:cNvPr>
            <p:cNvSpPr/>
            <p:nvPr/>
          </p:nvSpPr>
          <p:spPr>
            <a:xfrm>
              <a:off x="4911597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9" name="bk object 1086">
              <a:extLst>
                <a:ext uri="{FF2B5EF4-FFF2-40B4-BE49-F238E27FC236}">
                  <a16:creationId xmlns:a16="http://schemas.microsoft.com/office/drawing/2014/main" id="{79D43C6F-1AF9-4FBA-B80E-485957E59061}"/>
                </a:ext>
              </a:extLst>
            </p:cNvPr>
            <p:cNvSpPr/>
            <p:nvPr/>
          </p:nvSpPr>
          <p:spPr>
            <a:xfrm>
              <a:off x="4911597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0" name="bk object 1087">
              <a:extLst>
                <a:ext uri="{FF2B5EF4-FFF2-40B4-BE49-F238E27FC236}">
                  <a16:creationId xmlns:a16="http://schemas.microsoft.com/office/drawing/2014/main" id="{57B73604-E701-4355-A3DD-6042C686291B}"/>
                </a:ext>
              </a:extLst>
            </p:cNvPr>
            <p:cNvSpPr/>
            <p:nvPr/>
          </p:nvSpPr>
          <p:spPr>
            <a:xfrm>
              <a:off x="4911597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1" name="bk object 1088">
              <a:extLst>
                <a:ext uri="{FF2B5EF4-FFF2-40B4-BE49-F238E27FC236}">
                  <a16:creationId xmlns:a16="http://schemas.microsoft.com/office/drawing/2014/main" id="{434FEA2D-0877-40F4-B049-97982EE6EBBB}"/>
                </a:ext>
              </a:extLst>
            </p:cNvPr>
            <p:cNvSpPr/>
            <p:nvPr/>
          </p:nvSpPr>
          <p:spPr>
            <a:xfrm>
              <a:off x="4911597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2" name="bk object 1089">
              <a:extLst>
                <a:ext uri="{FF2B5EF4-FFF2-40B4-BE49-F238E27FC236}">
                  <a16:creationId xmlns:a16="http://schemas.microsoft.com/office/drawing/2014/main" id="{9FE84E82-98F8-4936-B339-D5CAD2AA84F2}"/>
                </a:ext>
              </a:extLst>
            </p:cNvPr>
            <p:cNvSpPr/>
            <p:nvPr/>
          </p:nvSpPr>
          <p:spPr>
            <a:xfrm>
              <a:off x="4911597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3" name="bk object 1090">
              <a:extLst>
                <a:ext uri="{FF2B5EF4-FFF2-40B4-BE49-F238E27FC236}">
                  <a16:creationId xmlns:a16="http://schemas.microsoft.com/office/drawing/2014/main" id="{3DCD6461-09D2-407E-8FDE-8BA2E1B77877}"/>
                </a:ext>
              </a:extLst>
            </p:cNvPr>
            <p:cNvSpPr/>
            <p:nvPr/>
          </p:nvSpPr>
          <p:spPr>
            <a:xfrm>
              <a:off x="4911597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4" name="bk object 1091">
              <a:extLst>
                <a:ext uri="{FF2B5EF4-FFF2-40B4-BE49-F238E27FC236}">
                  <a16:creationId xmlns:a16="http://schemas.microsoft.com/office/drawing/2014/main" id="{1970E746-C087-4178-8FAC-BA71159CB58A}"/>
                </a:ext>
              </a:extLst>
            </p:cNvPr>
            <p:cNvSpPr/>
            <p:nvPr/>
          </p:nvSpPr>
          <p:spPr>
            <a:xfrm>
              <a:off x="4911597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5" name="bk object 1092">
              <a:extLst>
                <a:ext uri="{FF2B5EF4-FFF2-40B4-BE49-F238E27FC236}">
                  <a16:creationId xmlns:a16="http://schemas.microsoft.com/office/drawing/2014/main" id="{7C694F3F-A2F8-4D97-ADF5-9CF11C960AA9}"/>
                </a:ext>
              </a:extLst>
            </p:cNvPr>
            <p:cNvSpPr/>
            <p:nvPr/>
          </p:nvSpPr>
          <p:spPr>
            <a:xfrm>
              <a:off x="4911597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6" name="bk object 1093">
              <a:extLst>
                <a:ext uri="{FF2B5EF4-FFF2-40B4-BE49-F238E27FC236}">
                  <a16:creationId xmlns:a16="http://schemas.microsoft.com/office/drawing/2014/main" id="{CF9D112B-17C7-4A30-BB8C-05462E7452BC}"/>
                </a:ext>
              </a:extLst>
            </p:cNvPr>
            <p:cNvSpPr/>
            <p:nvPr/>
          </p:nvSpPr>
          <p:spPr>
            <a:xfrm>
              <a:off x="4911597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13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7" name="bk object 1094">
              <a:extLst>
                <a:ext uri="{FF2B5EF4-FFF2-40B4-BE49-F238E27FC236}">
                  <a16:creationId xmlns:a16="http://schemas.microsoft.com/office/drawing/2014/main" id="{B5EC41AF-B77F-44A0-A250-72E847E5457A}"/>
                </a:ext>
              </a:extLst>
            </p:cNvPr>
            <p:cNvSpPr/>
            <p:nvPr/>
          </p:nvSpPr>
          <p:spPr>
            <a:xfrm>
              <a:off x="4911597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8" name="bk object 1095">
              <a:extLst>
                <a:ext uri="{FF2B5EF4-FFF2-40B4-BE49-F238E27FC236}">
                  <a16:creationId xmlns:a16="http://schemas.microsoft.com/office/drawing/2014/main" id="{0E234F29-CD1E-48C0-B5D1-B9239D61ABFA}"/>
                </a:ext>
              </a:extLst>
            </p:cNvPr>
            <p:cNvSpPr/>
            <p:nvPr/>
          </p:nvSpPr>
          <p:spPr>
            <a:xfrm>
              <a:off x="4911597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9" name="bk object 1096">
              <a:extLst>
                <a:ext uri="{FF2B5EF4-FFF2-40B4-BE49-F238E27FC236}">
                  <a16:creationId xmlns:a16="http://schemas.microsoft.com/office/drawing/2014/main" id="{203E5627-0C5C-4B24-BB84-63D01428C36B}"/>
                </a:ext>
              </a:extLst>
            </p:cNvPr>
            <p:cNvSpPr/>
            <p:nvPr/>
          </p:nvSpPr>
          <p:spPr>
            <a:xfrm>
              <a:off x="4911597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0" name="bk object 1097">
              <a:extLst>
                <a:ext uri="{FF2B5EF4-FFF2-40B4-BE49-F238E27FC236}">
                  <a16:creationId xmlns:a16="http://schemas.microsoft.com/office/drawing/2014/main" id="{049DE66D-706B-44AD-B965-463ECB781DFB}"/>
                </a:ext>
              </a:extLst>
            </p:cNvPr>
            <p:cNvSpPr/>
            <p:nvPr/>
          </p:nvSpPr>
          <p:spPr>
            <a:xfrm>
              <a:off x="4911597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1" name="bk object 1098">
              <a:extLst>
                <a:ext uri="{FF2B5EF4-FFF2-40B4-BE49-F238E27FC236}">
                  <a16:creationId xmlns:a16="http://schemas.microsoft.com/office/drawing/2014/main" id="{BD0EADDA-9680-479D-899B-D4E1C923993D}"/>
                </a:ext>
              </a:extLst>
            </p:cNvPr>
            <p:cNvSpPr/>
            <p:nvPr/>
          </p:nvSpPr>
          <p:spPr>
            <a:xfrm>
              <a:off x="4911597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2" name="bk object 1099">
              <a:extLst>
                <a:ext uri="{FF2B5EF4-FFF2-40B4-BE49-F238E27FC236}">
                  <a16:creationId xmlns:a16="http://schemas.microsoft.com/office/drawing/2014/main" id="{CEAD28CD-FE45-434F-8448-5263E7AC5664}"/>
                </a:ext>
              </a:extLst>
            </p:cNvPr>
            <p:cNvSpPr/>
            <p:nvPr/>
          </p:nvSpPr>
          <p:spPr>
            <a:xfrm>
              <a:off x="4911597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3" name="bk object 1100">
              <a:extLst>
                <a:ext uri="{FF2B5EF4-FFF2-40B4-BE49-F238E27FC236}">
                  <a16:creationId xmlns:a16="http://schemas.microsoft.com/office/drawing/2014/main" id="{C2E0A3C4-BA8E-4A6D-B3AC-2339B4E3F231}"/>
                </a:ext>
              </a:extLst>
            </p:cNvPr>
            <p:cNvSpPr/>
            <p:nvPr/>
          </p:nvSpPr>
          <p:spPr>
            <a:xfrm>
              <a:off x="4911597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4" name="bk object 1101">
              <a:extLst>
                <a:ext uri="{FF2B5EF4-FFF2-40B4-BE49-F238E27FC236}">
                  <a16:creationId xmlns:a16="http://schemas.microsoft.com/office/drawing/2014/main" id="{A73CE840-C8D3-45B7-9685-9585D03B0C67}"/>
                </a:ext>
              </a:extLst>
            </p:cNvPr>
            <p:cNvSpPr/>
            <p:nvPr/>
          </p:nvSpPr>
          <p:spPr>
            <a:xfrm>
              <a:off x="4911597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5" name="bk object 1102">
              <a:extLst>
                <a:ext uri="{FF2B5EF4-FFF2-40B4-BE49-F238E27FC236}">
                  <a16:creationId xmlns:a16="http://schemas.microsoft.com/office/drawing/2014/main" id="{835E1716-9495-4B65-B6FC-59E393D344A9}"/>
                </a:ext>
              </a:extLst>
            </p:cNvPr>
            <p:cNvSpPr/>
            <p:nvPr/>
          </p:nvSpPr>
          <p:spPr>
            <a:xfrm>
              <a:off x="5044821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6" name="bk object 1103">
              <a:extLst>
                <a:ext uri="{FF2B5EF4-FFF2-40B4-BE49-F238E27FC236}">
                  <a16:creationId xmlns:a16="http://schemas.microsoft.com/office/drawing/2014/main" id="{373C01CA-0750-41E5-B646-E86F02EB8B24}"/>
                </a:ext>
              </a:extLst>
            </p:cNvPr>
            <p:cNvSpPr/>
            <p:nvPr/>
          </p:nvSpPr>
          <p:spPr>
            <a:xfrm>
              <a:off x="5044821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7" name="bk object 1104">
              <a:extLst>
                <a:ext uri="{FF2B5EF4-FFF2-40B4-BE49-F238E27FC236}">
                  <a16:creationId xmlns:a16="http://schemas.microsoft.com/office/drawing/2014/main" id="{3BD4C137-EE52-4420-96E9-1C778C4B6630}"/>
                </a:ext>
              </a:extLst>
            </p:cNvPr>
            <p:cNvSpPr/>
            <p:nvPr/>
          </p:nvSpPr>
          <p:spPr>
            <a:xfrm>
              <a:off x="5044821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8" name="bk object 1105">
              <a:extLst>
                <a:ext uri="{FF2B5EF4-FFF2-40B4-BE49-F238E27FC236}">
                  <a16:creationId xmlns:a16="http://schemas.microsoft.com/office/drawing/2014/main" id="{1521EB5B-47C7-4545-90DE-D1923DDF2AAA}"/>
                </a:ext>
              </a:extLst>
            </p:cNvPr>
            <p:cNvSpPr/>
            <p:nvPr/>
          </p:nvSpPr>
          <p:spPr>
            <a:xfrm>
              <a:off x="5044821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9" name="bk object 1106">
              <a:extLst>
                <a:ext uri="{FF2B5EF4-FFF2-40B4-BE49-F238E27FC236}">
                  <a16:creationId xmlns:a16="http://schemas.microsoft.com/office/drawing/2014/main" id="{72AEDC81-8A2F-4675-AAE5-410F8DE4F75E}"/>
                </a:ext>
              </a:extLst>
            </p:cNvPr>
            <p:cNvSpPr/>
            <p:nvPr/>
          </p:nvSpPr>
          <p:spPr>
            <a:xfrm>
              <a:off x="5044821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BE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0" name="bk object 1107">
              <a:extLst>
                <a:ext uri="{FF2B5EF4-FFF2-40B4-BE49-F238E27FC236}">
                  <a16:creationId xmlns:a16="http://schemas.microsoft.com/office/drawing/2014/main" id="{9179F405-FF9F-4F89-BF07-3CFAC70618E3}"/>
                </a:ext>
              </a:extLst>
            </p:cNvPr>
            <p:cNvSpPr/>
            <p:nvPr/>
          </p:nvSpPr>
          <p:spPr>
            <a:xfrm>
              <a:off x="5044821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1" name="bk object 1108">
              <a:extLst>
                <a:ext uri="{FF2B5EF4-FFF2-40B4-BE49-F238E27FC236}">
                  <a16:creationId xmlns:a16="http://schemas.microsoft.com/office/drawing/2014/main" id="{8936EF82-41F1-456C-A262-0D7ADF7AEF67}"/>
                </a:ext>
              </a:extLst>
            </p:cNvPr>
            <p:cNvSpPr/>
            <p:nvPr/>
          </p:nvSpPr>
          <p:spPr>
            <a:xfrm>
              <a:off x="5044821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2" name="bk object 1109">
              <a:extLst>
                <a:ext uri="{FF2B5EF4-FFF2-40B4-BE49-F238E27FC236}">
                  <a16:creationId xmlns:a16="http://schemas.microsoft.com/office/drawing/2014/main" id="{348F64E2-8D4C-4793-AB7A-6935C18769B6}"/>
                </a:ext>
              </a:extLst>
            </p:cNvPr>
            <p:cNvSpPr/>
            <p:nvPr/>
          </p:nvSpPr>
          <p:spPr>
            <a:xfrm>
              <a:off x="5044821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3" name="bk object 1110">
              <a:extLst>
                <a:ext uri="{FF2B5EF4-FFF2-40B4-BE49-F238E27FC236}">
                  <a16:creationId xmlns:a16="http://schemas.microsoft.com/office/drawing/2014/main" id="{0D9523E7-F753-4CED-BB8A-63269202F15F}"/>
                </a:ext>
              </a:extLst>
            </p:cNvPr>
            <p:cNvSpPr/>
            <p:nvPr/>
          </p:nvSpPr>
          <p:spPr>
            <a:xfrm>
              <a:off x="5044821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4" name="bk object 1111">
              <a:extLst>
                <a:ext uri="{FF2B5EF4-FFF2-40B4-BE49-F238E27FC236}">
                  <a16:creationId xmlns:a16="http://schemas.microsoft.com/office/drawing/2014/main" id="{5FD63C36-7459-44FC-81AC-10FDAE80906A}"/>
                </a:ext>
              </a:extLst>
            </p:cNvPr>
            <p:cNvSpPr/>
            <p:nvPr/>
          </p:nvSpPr>
          <p:spPr>
            <a:xfrm>
              <a:off x="5044821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5" name="bk object 1112">
              <a:extLst>
                <a:ext uri="{FF2B5EF4-FFF2-40B4-BE49-F238E27FC236}">
                  <a16:creationId xmlns:a16="http://schemas.microsoft.com/office/drawing/2014/main" id="{AE46DA8F-29E9-447B-BD8D-A5FABD81D05E}"/>
                </a:ext>
              </a:extLst>
            </p:cNvPr>
            <p:cNvSpPr/>
            <p:nvPr/>
          </p:nvSpPr>
          <p:spPr>
            <a:xfrm>
              <a:off x="5044821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6" name="bk object 1113">
              <a:extLst>
                <a:ext uri="{FF2B5EF4-FFF2-40B4-BE49-F238E27FC236}">
                  <a16:creationId xmlns:a16="http://schemas.microsoft.com/office/drawing/2014/main" id="{0ECA9FFE-BD42-492F-B758-FEDBDE9EB5AF}"/>
                </a:ext>
              </a:extLst>
            </p:cNvPr>
            <p:cNvSpPr/>
            <p:nvPr/>
          </p:nvSpPr>
          <p:spPr>
            <a:xfrm>
              <a:off x="5044821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7" name="bk object 1114">
              <a:extLst>
                <a:ext uri="{FF2B5EF4-FFF2-40B4-BE49-F238E27FC236}">
                  <a16:creationId xmlns:a16="http://schemas.microsoft.com/office/drawing/2014/main" id="{9DDD1349-063E-4619-A5E8-F3E610701B37}"/>
                </a:ext>
              </a:extLst>
            </p:cNvPr>
            <p:cNvSpPr/>
            <p:nvPr/>
          </p:nvSpPr>
          <p:spPr>
            <a:xfrm>
              <a:off x="5044821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8" name="bk object 1115">
              <a:extLst>
                <a:ext uri="{FF2B5EF4-FFF2-40B4-BE49-F238E27FC236}">
                  <a16:creationId xmlns:a16="http://schemas.microsoft.com/office/drawing/2014/main" id="{BB6A049A-4F01-4A60-8ABC-C101937F6CE1}"/>
                </a:ext>
              </a:extLst>
            </p:cNvPr>
            <p:cNvSpPr/>
            <p:nvPr/>
          </p:nvSpPr>
          <p:spPr>
            <a:xfrm>
              <a:off x="5044821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9" name="bk object 1116">
              <a:extLst>
                <a:ext uri="{FF2B5EF4-FFF2-40B4-BE49-F238E27FC236}">
                  <a16:creationId xmlns:a16="http://schemas.microsoft.com/office/drawing/2014/main" id="{32EA5616-0999-45DA-A74B-27456592E567}"/>
                </a:ext>
              </a:extLst>
            </p:cNvPr>
            <p:cNvSpPr/>
            <p:nvPr/>
          </p:nvSpPr>
          <p:spPr>
            <a:xfrm>
              <a:off x="5044821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0" name="bk object 1117">
              <a:extLst>
                <a:ext uri="{FF2B5EF4-FFF2-40B4-BE49-F238E27FC236}">
                  <a16:creationId xmlns:a16="http://schemas.microsoft.com/office/drawing/2014/main" id="{565DCEAA-9DF0-4C4D-920B-33A5FD040593}"/>
                </a:ext>
              </a:extLst>
            </p:cNvPr>
            <p:cNvSpPr/>
            <p:nvPr/>
          </p:nvSpPr>
          <p:spPr>
            <a:xfrm>
              <a:off x="5044821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1" name="bk object 1118">
              <a:extLst>
                <a:ext uri="{FF2B5EF4-FFF2-40B4-BE49-F238E27FC236}">
                  <a16:creationId xmlns:a16="http://schemas.microsoft.com/office/drawing/2014/main" id="{EB0AD982-3EA4-4F5B-918A-68BBF42687B8}"/>
                </a:ext>
              </a:extLst>
            </p:cNvPr>
            <p:cNvSpPr/>
            <p:nvPr/>
          </p:nvSpPr>
          <p:spPr>
            <a:xfrm>
              <a:off x="5044821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2" name="bk object 1119">
              <a:extLst>
                <a:ext uri="{FF2B5EF4-FFF2-40B4-BE49-F238E27FC236}">
                  <a16:creationId xmlns:a16="http://schemas.microsoft.com/office/drawing/2014/main" id="{E6CBD9A5-01F5-4810-929E-2CA55DFC7E32}"/>
                </a:ext>
              </a:extLst>
            </p:cNvPr>
            <p:cNvSpPr/>
            <p:nvPr/>
          </p:nvSpPr>
          <p:spPr>
            <a:xfrm>
              <a:off x="5044821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3" name="bk object 1120">
              <a:extLst>
                <a:ext uri="{FF2B5EF4-FFF2-40B4-BE49-F238E27FC236}">
                  <a16:creationId xmlns:a16="http://schemas.microsoft.com/office/drawing/2014/main" id="{ECD2AB61-F017-43E3-9088-AFEBF65D3101}"/>
                </a:ext>
              </a:extLst>
            </p:cNvPr>
            <p:cNvSpPr/>
            <p:nvPr/>
          </p:nvSpPr>
          <p:spPr>
            <a:xfrm>
              <a:off x="5044821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4" name="bk object 1121">
              <a:extLst>
                <a:ext uri="{FF2B5EF4-FFF2-40B4-BE49-F238E27FC236}">
                  <a16:creationId xmlns:a16="http://schemas.microsoft.com/office/drawing/2014/main" id="{2976ED17-A93F-4285-96E5-C957F07C384E}"/>
                </a:ext>
              </a:extLst>
            </p:cNvPr>
            <p:cNvSpPr/>
            <p:nvPr/>
          </p:nvSpPr>
          <p:spPr>
            <a:xfrm>
              <a:off x="5044821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5" name="bk object 1122">
              <a:extLst>
                <a:ext uri="{FF2B5EF4-FFF2-40B4-BE49-F238E27FC236}">
                  <a16:creationId xmlns:a16="http://schemas.microsoft.com/office/drawing/2014/main" id="{699F0626-420C-4BC2-8AB0-EE52FF2BDCFD}"/>
                </a:ext>
              </a:extLst>
            </p:cNvPr>
            <p:cNvSpPr/>
            <p:nvPr/>
          </p:nvSpPr>
          <p:spPr>
            <a:xfrm>
              <a:off x="5044821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6" name="bk object 1123">
              <a:extLst>
                <a:ext uri="{FF2B5EF4-FFF2-40B4-BE49-F238E27FC236}">
                  <a16:creationId xmlns:a16="http://schemas.microsoft.com/office/drawing/2014/main" id="{C414C708-821A-4CD2-8A28-BFE09CA6864F}"/>
                </a:ext>
              </a:extLst>
            </p:cNvPr>
            <p:cNvSpPr/>
            <p:nvPr/>
          </p:nvSpPr>
          <p:spPr>
            <a:xfrm>
              <a:off x="5044821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7" name="bk object 1124">
              <a:extLst>
                <a:ext uri="{FF2B5EF4-FFF2-40B4-BE49-F238E27FC236}">
                  <a16:creationId xmlns:a16="http://schemas.microsoft.com/office/drawing/2014/main" id="{D0F528FF-9461-4F6F-A714-6F2C9A2602CB}"/>
                </a:ext>
              </a:extLst>
            </p:cNvPr>
            <p:cNvSpPr/>
            <p:nvPr/>
          </p:nvSpPr>
          <p:spPr>
            <a:xfrm>
              <a:off x="5044821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8" name="bk object 1125">
              <a:extLst>
                <a:ext uri="{FF2B5EF4-FFF2-40B4-BE49-F238E27FC236}">
                  <a16:creationId xmlns:a16="http://schemas.microsoft.com/office/drawing/2014/main" id="{AF2A45E3-CABC-4490-9534-545220E3097C}"/>
                </a:ext>
              </a:extLst>
            </p:cNvPr>
            <p:cNvSpPr/>
            <p:nvPr/>
          </p:nvSpPr>
          <p:spPr>
            <a:xfrm>
              <a:off x="5044821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9" name="bk object 1126">
              <a:extLst>
                <a:ext uri="{FF2B5EF4-FFF2-40B4-BE49-F238E27FC236}">
                  <a16:creationId xmlns:a16="http://schemas.microsoft.com/office/drawing/2014/main" id="{6B4393F3-0C21-4639-9535-C8DDA7206832}"/>
                </a:ext>
              </a:extLst>
            </p:cNvPr>
            <p:cNvSpPr/>
            <p:nvPr/>
          </p:nvSpPr>
          <p:spPr>
            <a:xfrm>
              <a:off x="5044821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0" name="bk object 1127">
              <a:extLst>
                <a:ext uri="{FF2B5EF4-FFF2-40B4-BE49-F238E27FC236}">
                  <a16:creationId xmlns:a16="http://schemas.microsoft.com/office/drawing/2014/main" id="{66608574-4C20-4EE5-B033-5A7DCE0F3E94}"/>
                </a:ext>
              </a:extLst>
            </p:cNvPr>
            <p:cNvSpPr/>
            <p:nvPr/>
          </p:nvSpPr>
          <p:spPr>
            <a:xfrm>
              <a:off x="5044821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1" name="bk object 1128">
              <a:extLst>
                <a:ext uri="{FF2B5EF4-FFF2-40B4-BE49-F238E27FC236}">
                  <a16:creationId xmlns:a16="http://schemas.microsoft.com/office/drawing/2014/main" id="{56615535-B2F3-4A59-9B9D-746664BCC34C}"/>
                </a:ext>
              </a:extLst>
            </p:cNvPr>
            <p:cNvSpPr/>
            <p:nvPr/>
          </p:nvSpPr>
          <p:spPr>
            <a:xfrm>
              <a:off x="5044821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2" name="bk object 1129">
              <a:extLst>
                <a:ext uri="{FF2B5EF4-FFF2-40B4-BE49-F238E27FC236}">
                  <a16:creationId xmlns:a16="http://schemas.microsoft.com/office/drawing/2014/main" id="{6620CBB8-3FE6-4E2D-838D-2D89091AE667}"/>
                </a:ext>
              </a:extLst>
            </p:cNvPr>
            <p:cNvSpPr/>
            <p:nvPr/>
          </p:nvSpPr>
          <p:spPr>
            <a:xfrm>
              <a:off x="5044821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3" name="bk object 1130">
              <a:extLst>
                <a:ext uri="{FF2B5EF4-FFF2-40B4-BE49-F238E27FC236}">
                  <a16:creationId xmlns:a16="http://schemas.microsoft.com/office/drawing/2014/main" id="{72A1BB38-597F-4500-8064-56E04DD5ABA3}"/>
                </a:ext>
              </a:extLst>
            </p:cNvPr>
            <p:cNvSpPr/>
            <p:nvPr/>
          </p:nvSpPr>
          <p:spPr>
            <a:xfrm>
              <a:off x="5044821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4" name="bk object 1131">
              <a:extLst>
                <a:ext uri="{FF2B5EF4-FFF2-40B4-BE49-F238E27FC236}">
                  <a16:creationId xmlns:a16="http://schemas.microsoft.com/office/drawing/2014/main" id="{68642DF8-D76D-423C-89E9-64D637DE7244}"/>
                </a:ext>
              </a:extLst>
            </p:cNvPr>
            <p:cNvSpPr/>
            <p:nvPr/>
          </p:nvSpPr>
          <p:spPr>
            <a:xfrm>
              <a:off x="5044821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5" name="bk object 1132">
              <a:extLst>
                <a:ext uri="{FF2B5EF4-FFF2-40B4-BE49-F238E27FC236}">
                  <a16:creationId xmlns:a16="http://schemas.microsoft.com/office/drawing/2014/main" id="{602099D7-AEFD-4209-B12E-7FE1D0693DD8}"/>
                </a:ext>
              </a:extLst>
            </p:cNvPr>
            <p:cNvSpPr/>
            <p:nvPr/>
          </p:nvSpPr>
          <p:spPr>
            <a:xfrm>
              <a:off x="5044821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6" name="bk object 1133">
              <a:extLst>
                <a:ext uri="{FF2B5EF4-FFF2-40B4-BE49-F238E27FC236}">
                  <a16:creationId xmlns:a16="http://schemas.microsoft.com/office/drawing/2014/main" id="{6EC63029-29AF-4100-96BA-1316C0FEA94A}"/>
                </a:ext>
              </a:extLst>
            </p:cNvPr>
            <p:cNvSpPr/>
            <p:nvPr/>
          </p:nvSpPr>
          <p:spPr>
            <a:xfrm>
              <a:off x="5044821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7" name="bk object 1134">
              <a:extLst>
                <a:ext uri="{FF2B5EF4-FFF2-40B4-BE49-F238E27FC236}">
                  <a16:creationId xmlns:a16="http://schemas.microsoft.com/office/drawing/2014/main" id="{EED10CB1-24D8-4B49-8756-987573DA20DF}"/>
                </a:ext>
              </a:extLst>
            </p:cNvPr>
            <p:cNvSpPr/>
            <p:nvPr/>
          </p:nvSpPr>
          <p:spPr>
            <a:xfrm>
              <a:off x="5044821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8" name="bk object 1135">
              <a:extLst>
                <a:ext uri="{FF2B5EF4-FFF2-40B4-BE49-F238E27FC236}">
                  <a16:creationId xmlns:a16="http://schemas.microsoft.com/office/drawing/2014/main" id="{F4B58535-14D7-4DF6-9FD0-5529A590AA85}"/>
                </a:ext>
              </a:extLst>
            </p:cNvPr>
            <p:cNvSpPr/>
            <p:nvPr/>
          </p:nvSpPr>
          <p:spPr>
            <a:xfrm>
              <a:off x="5044821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13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9" name="bk object 1136">
              <a:extLst>
                <a:ext uri="{FF2B5EF4-FFF2-40B4-BE49-F238E27FC236}">
                  <a16:creationId xmlns:a16="http://schemas.microsoft.com/office/drawing/2014/main" id="{5DA5D332-AA3A-4F2C-A9B9-749E83AC8327}"/>
                </a:ext>
              </a:extLst>
            </p:cNvPr>
            <p:cNvSpPr/>
            <p:nvPr/>
          </p:nvSpPr>
          <p:spPr>
            <a:xfrm>
              <a:off x="5044821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0" name="bk object 1137">
              <a:extLst>
                <a:ext uri="{FF2B5EF4-FFF2-40B4-BE49-F238E27FC236}">
                  <a16:creationId xmlns:a16="http://schemas.microsoft.com/office/drawing/2014/main" id="{B47F5730-2794-41B4-BD9F-923BE91C1B06}"/>
                </a:ext>
              </a:extLst>
            </p:cNvPr>
            <p:cNvSpPr/>
            <p:nvPr/>
          </p:nvSpPr>
          <p:spPr>
            <a:xfrm>
              <a:off x="5178171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1" name="bk object 1138">
              <a:extLst>
                <a:ext uri="{FF2B5EF4-FFF2-40B4-BE49-F238E27FC236}">
                  <a16:creationId xmlns:a16="http://schemas.microsoft.com/office/drawing/2014/main" id="{B30AABC7-9F91-4685-8553-294A805EA77C}"/>
                </a:ext>
              </a:extLst>
            </p:cNvPr>
            <p:cNvSpPr/>
            <p:nvPr/>
          </p:nvSpPr>
          <p:spPr>
            <a:xfrm>
              <a:off x="5178171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2" name="bk object 1139">
              <a:extLst>
                <a:ext uri="{FF2B5EF4-FFF2-40B4-BE49-F238E27FC236}">
                  <a16:creationId xmlns:a16="http://schemas.microsoft.com/office/drawing/2014/main" id="{25759DEE-CEFE-4C08-B75C-974E10E5DF9E}"/>
                </a:ext>
              </a:extLst>
            </p:cNvPr>
            <p:cNvSpPr/>
            <p:nvPr/>
          </p:nvSpPr>
          <p:spPr>
            <a:xfrm>
              <a:off x="5178171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3" name="bk object 1140">
              <a:extLst>
                <a:ext uri="{FF2B5EF4-FFF2-40B4-BE49-F238E27FC236}">
                  <a16:creationId xmlns:a16="http://schemas.microsoft.com/office/drawing/2014/main" id="{FAE8FF54-9763-4F52-A2E9-CDD3AA1D4879}"/>
                </a:ext>
              </a:extLst>
            </p:cNvPr>
            <p:cNvSpPr/>
            <p:nvPr/>
          </p:nvSpPr>
          <p:spPr>
            <a:xfrm>
              <a:off x="5178171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4" name="bk object 1141">
              <a:extLst>
                <a:ext uri="{FF2B5EF4-FFF2-40B4-BE49-F238E27FC236}">
                  <a16:creationId xmlns:a16="http://schemas.microsoft.com/office/drawing/2014/main" id="{F161E38B-AF82-4F2D-8F13-550DF442B817}"/>
                </a:ext>
              </a:extLst>
            </p:cNvPr>
            <p:cNvSpPr/>
            <p:nvPr/>
          </p:nvSpPr>
          <p:spPr>
            <a:xfrm>
              <a:off x="5178171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5" name="bk object 1142">
              <a:extLst>
                <a:ext uri="{FF2B5EF4-FFF2-40B4-BE49-F238E27FC236}">
                  <a16:creationId xmlns:a16="http://schemas.microsoft.com/office/drawing/2014/main" id="{8EC0979B-1254-4E7E-BF38-8734F9F423B6}"/>
                </a:ext>
              </a:extLst>
            </p:cNvPr>
            <p:cNvSpPr/>
            <p:nvPr/>
          </p:nvSpPr>
          <p:spPr>
            <a:xfrm>
              <a:off x="5178171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6" name="bk object 1143">
              <a:extLst>
                <a:ext uri="{FF2B5EF4-FFF2-40B4-BE49-F238E27FC236}">
                  <a16:creationId xmlns:a16="http://schemas.microsoft.com/office/drawing/2014/main" id="{704FCB5A-42A9-42FC-8395-598402B24947}"/>
                </a:ext>
              </a:extLst>
            </p:cNvPr>
            <p:cNvSpPr/>
            <p:nvPr/>
          </p:nvSpPr>
          <p:spPr>
            <a:xfrm>
              <a:off x="5178171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7" name="bk object 1144">
              <a:extLst>
                <a:ext uri="{FF2B5EF4-FFF2-40B4-BE49-F238E27FC236}">
                  <a16:creationId xmlns:a16="http://schemas.microsoft.com/office/drawing/2014/main" id="{AB1B66BA-D738-4357-A786-AC27FA542A19}"/>
                </a:ext>
              </a:extLst>
            </p:cNvPr>
            <p:cNvSpPr/>
            <p:nvPr/>
          </p:nvSpPr>
          <p:spPr>
            <a:xfrm>
              <a:off x="5178171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8" name="bk object 1145">
              <a:extLst>
                <a:ext uri="{FF2B5EF4-FFF2-40B4-BE49-F238E27FC236}">
                  <a16:creationId xmlns:a16="http://schemas.microsoft.com/office/drawing/2014/main" id="{253208A5-36C5-4537-A657-685568804092}"/>
                </a:ext>
              </a:extLst>
            </p:cNvPr>
            <p:cNvSpPr/>
            <p:nvPr/>
          </p:nvSpPr>
          <p:spPr>
            <a:xfrm>
              <a:off x="5178171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9" name="bk object 1146">
              <a:extLst>
                <a:ext uri="{FF2B5EF4-FFF2-40B4-BE49-F238E27FC236}">
                  <a16:creationId xmlns:a16="http://schemas.microsoft.com/office/drawing/2014/main" id="{B4F158B0-7053-4F9E-BBD7-34C20E0F1933}"/>
                </a:ext>
              </a:extLst>
            </p:cNvPr>
            <p:cNvSpPr/>
            <p:nvPr/>
          </p:nvSpPr>
          <p:spPr>
            <a:xfrm>
              <a:off x="5178171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0" name="bk object 1147">
              <a:extLst>
                <a:ext uri="{FF2B5EF4-FFF2-40B4-BE49-F238E27FC236}">
                  <a16:creationId xmlns:a16="http://schemas.microsoft.com/office/drawing/2014/main" id="{01FA9A8E-6B7B-4E31-9745-EE57B46C8757}"/>
                </a:ext>
              </a:extLst>
            </p:cNvPr>
            <p:cNvSpPr/>
            <p:nvPr/>
          </p:nvSpPr>
          <p:spPr>
            <a:xfrm>
              <a:off x="5178171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1" name="bk object 1148">
              <a:extLst>
                <a:ext uri="{FF2B5EF4-FFF2-40B4-BE49-F238E27FC236}">
                  <a16:creationId xmlns:a16="http://schemas.microsoft.com/office/drawing/2014/main" id="{75852873-ADB6-4CB8-A795-E3F735D16AB7}"/>
                </a:ext>
              </a:extLst>
            </p:cNvPr>
            <p:cNvSpPr/>
            <p:nvPr/>
          </p:nvSpPr>
          <p:spPr>
            <a:xfrm>
              <a:off x="5178171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2" name="bk object 1149">
              <a:extLst>
                <a:ext uri="{FF2B5EF4-FFF2-40B4-BE49-F238E27FC236}">
                  <a16:creationId xmlns:a16="http://schemas.microsoft.com/office/drawing/2014/main" id="{5771B76B-2666-494E-9F10-90565792C1E1}"/>
                </a:ext>
              </a:extLst>
            </p:cNvPr>
            <p:cNvSpPr/>
            <p:nvPr/>
          </p:nvSpPr>
          <p:spPr>
            <a:xfrm>
              <a:off x="5178171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3" name="bk object 1150">
              <a:extLst>
                <a:ext uri="{FF2B5EF4-FFF2-40B4-BE49-F238E27FC236}">
                  <a16:creationId xmlns:a16="http://schemas.microsoft.com/office/drawing/2014/main" id="{E6429275-D2EB-442B-97E0-89CAFD7624D9}"/>
                </a:ext>
              </a:extLst>
            </p:cNvPr>
            <p:cNvSpPr/>
            <p:nvPr/>
          </p:nvSpPr>
          <p:spPr>
            <a:xfrm>
              <a:off x="5178171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4" name="bk object 1151">
              <a:extLst>
                <a:ext uri="{FF2B5EF4-FFF2-40B4-BE49-F238E27FC236}">
                  <a16:creationId xmlns:a16="http://schemas.microsoft.com/office/drawing/2014/main" id="{8F1468BF-E0A2-4582-93C8-8982906A812A}"/>
                </a:ext>
              </a:extLst>
            </p:cNvPr>
            <p:cNvSpPr/>
            <p:nvPr/>
          </p:nvSpPr>
          <p:spPr>
            <a:xfrm>
              <a:off x="5178171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5" name="bk object 1152">
              <a:extLst>
                <a:ext uri="{FF2B5EF4-FFF2-40B4-BE49-F238E27FC236}">
                  <a16:creationId xmlns:a16="http://schemas.microsoft.com/office/drawing/2014/main" id="{B7AB630E-EFE6-42E4-BA79-C3E2B26D7580}"/>
                </a:ext>
              </a:extLst>
            </p:cNvPr>
            <p:cNvSpPr/>
            <p:nvPr/>
          </p:nvSpPr>
          <p:spPr>
            <a:xfrm>
              <a:off x="5178171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6" name="bk object 1153">
              <a:extLst>
                <a:ext uri="{FF2B5EF4-FFF2-40B4-BE49-F238E27FC236}">
                  <a16:creationId xmlns:a16="http://schemas.microsoft.com/office/drawing/2014/main" id="{441BC751-D5A1-409D-BD25-2606659E24FB}"/>
                </a:ext>
              </a:extLst>
            </p:cNvPr>
            <p:cNvSpPr/>
            <p:nvPr/>
          </p:nvSpPr>
          <p:spPr>
            <a:xfrm>
              <a:off x="5178171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7" name="bk object 1154">
              <a:extLst>
                <a:ext uri="{FF2B5EF4-FFF2-40B4-BE49-F238E27FC236}">
                  <a16:creationId xmlns:a16="http://schemas.microsoft.com/office/drawing/2014/main" id="{632E8809-5255-4757-92BA-C6BF34D1878E}"/>
                </a:ext>
              </a:extLst>
            </p:cNvPr>
            <p:cNvSpPr/>
            <p:nvPr/>
          </p:nvSpPr>
          <p:spPr>
            <a:xfrm>
              <a:off x="5178171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8" name="bk object 1155">
              <a:extLst>
                <a:ext uri="{FF2B5EF4-FFF2-40B4-BE49-F238E27FC236}">
                  <a16:creationId xmlns:a16="http://schemas.microsoft.com/office/drawing/2014/main" id="{D909E439-8351-4DEC-94F2-972A05B074C0}"/>
                </a:ext>
              </a:extLst>
            </p:cNvPr>
            <p:cNvSpPr/>
            <p:nvPr/>
          </p:nvSpPr>
          <p:spPr>
            <a:xfrm>
              <a:off x="5178171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9" name="bk object 1156">
              <a:extLst>
                <a:ext uri="{FF2B5EF4-FFF2-40B4-BE49-F238E27FC236}">
                  <a16:creationId xmlns:a16="http://schemas.microsoft.com/office/drawing/2014/main" id="{21B60F95-8753-432E-B758-28291D85D085}"/>
                </a:ext>
              </a:extLst>
            </p:cNvPr>
            <p:cNvSpPr/>
            <p:nvPr/>
          </p:nvSpPr>
          <p:spPr>
            <a:xfrm>
              <a:off x="5178171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0" name="bk object 1157">
              <a:extLst>
                <a:ext uri="{FF2B5EF4-FFF2-40B4-BE49-F238E27FC236}">
                  <a16:creationId xmlns:a16="http://schemas.microsoft.com/office/drawing/2014/main" id="{2547C236-5248-43BD-8CDD-EA0D17380E20}"/>
                </a:ext>
              </a:extLst>
            </p:cNvPr>
            <p:cNvSpPr/>
            <p:nvPr/>
          </p:nvSpPr>
          <p:spPr>
            <a:xfrm>
              <a:off x="5178171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1" name="bk object 1158">
              <a:extLst>
                <a:ext uri="{FF2B5EF4-FFF2-40B4-BE49-F238E27FC236}">
                  <a16:creationId xmlns:a16="http://schemas.microsoft.com/office/drawing/2014/main" id="{4F1064C8-8A9B-43C4-AB54-7F10F07EC14C}"/>
                </a:ext>
              </a:extLst>
            </p:cNvPr>
            <p:cNvSpPr/>
            <p:nvPr/>
          </p:nvSpPr>
          <p:spPr>
            <a:xfrm>
              <a:off x="5178171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2" name="bk object 1159">
              <a:extLst>
                <a:ext uri="{FF2B5EF4-FFF2-40B4-BE49-F238E27FC236}">
                  <a16:creationId xmlns:a16="http://schemas.microsoft.com/office/drawing/2014/main" id="{6EAFCC55-2A9D-4000-83B0-C246A6E17C71}"/>
                </a:ext>
              </a:extLst>
            </p:cNvPr>
            <p:cNvSpPr/>
            <p:nvPr/>
          </p:nvSpPr>
          <p:spPr>
            <a:xfrm>
              <a:off x="5178171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3" name="bk object 1160">
              <a:extLst>
                <a:ext uri="{FF2B5EF4-FFF2-40B4-BE49-F238E27FC236}">
                  <a16:creationId xmlns:a16="http://schemas.microsoft.com/office/drawing/2014/main" id="{24A64851-BB0F-4A5F-A386-4D7BC8D5BBE5}"/>
                </a:ext>
              </a:extLst>
            </p:cNvPr>
            <p:cNvSpPr/>
            <p:nvPr/>
          </p:nvSpPr>
          <p:spPr>
            <a:xfrm>
              <a:off x="5178171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4" name="bk object 1161">
              <a:extLst>
                <a:ext uri="{FF2B5EF4-FFF2-40B4-BE49-F238E27FC236}">
                  <a16:creationId xmlns:a16="http://schemas.microsoft.com/office/drawing/2014/main" id="{C15A1D67-A8F2-4522-8F0C-7FD69FE12A39}"/>
                </a:ext>
              </a:extLst>
            </p:cNvPr>
            <p:cNvSpPr/>
            <p:nvPr/>
          </p:nvSpPr>
          <p:spPr>
            <a:xfrm>
              <a:off x="5178171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5" name="bk object 1162">
              <a:extLst>
                <a:ext uri="{FF2B5EF4-FFF2-40B4-BE49-F238E27FC236}">
                  <a16:creationId xmlns:a16="http://schemas.microsoft.com/office/drawing/2014/main" id="{F5DC2D3E-4CE3-48E7-9FF7-1E8E03AB0354}"/>
                </a:ext>
              </a:extLst>
            </p:cNvPr>
            <p:cNvSpPr/>
            <p:nvPr/>
          </p:nvSpPr>
          <p:spPr>
            <a:xfrm>
              <a:off x="5178171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6" name="bk object 1163">
              <a:extLst>
                <a:ext uri="{FF2B5EF4-FFF2-40B4-BE49-F238E27FC236}">
                  <a16:creationId xmlns:a16="http://schemas.microsoft.com/office/drawing/2014/main" id="{F34005F9-63D8-44C2-9E16-C54D4A542B55}"/>
                </a:ext>
              </a:extLst>
            </p:cNvPr>
            <p:cNvSpPr/>
            <p:nvPr/>
          </p:nvSpPr>
          <p:spPr>
            <a:xfrm>
              <a:off x="5178171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7" name="bk object 1164">
              <a:extLst>
                <a:ext uri="{FF2B5EF4-FFF2-40B4-BE49-F238E27FC236}">
                  <a16:creationId xmlns:a16="http://schemas.microsoft.com/office/drawing/2014/main" id="{39F7B5EE-5CA0-4FF3-93A4-0569D2104BB3}"/>
                </a:ext>
              </a:extLst>
            </p:cNvPr>
            <p:cNvSpPr/>
            <p:nvPr/>
          </p:nvSpPr>
          <p:spPr>
            <a:xfrm>
              <a:off x="5178171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8" name="bk object 1165">
              <a:extLst>
                <a:ext uri="{FF2B5EF4-FFF2-40B4-BE49-F238E27FC236}">
                  <a16:creationId xmlns:a16="http://schemas.microsoft.com/office/drawing/2014/main" id="{16766581-D2EC-4F5F-94B1-DECBE9C4CC1E}"/>
                </a:ext>
              </a:extLst>
            </p:cNvPr>
            <p:cNvSpPr/>
            <p:nvPr/>
          </p:nvSpPr>
          <p:spPr>
            <a:xfrm>
              <a:off x="5178171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8D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9" name="bk object 1166">
              <a:extLst>
                <a:ext uri="{FF2B5EF4-FFF2-40B4-BE49-F238E27FC236}">
                  <a16:creationId xmlns:a16="http://schemas.microsoft.com/office/drawing/2014/main" id="{610059EA-0463-4D73-93D0-608FFC9A65C3}"/>
                </a:ext>
              </a:extLst>
            </p:cNvPr>
            <p:cNvSpPr/>
            <p:nvPr/>
          </p:nvSpPr>
          <p:spPr>
            <a:xfrm>
              <a:off x="5178171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0" name="bk object 1167">
              <a:extLst>
                <a:ext uri="{FF2B5EF4-FFF2-40B4-BE49-F238E27FC236}">
                  <a16:creationId xmlns:a16="http://schemas.microsoft.com/office/drawing/2014/main" id="{04937849-81CA-43AE-9482-0EA257871E3B}"/>
                </a:ext>
              </a:extLst>
            </p:cNvPr>
            <p:cNvSpPr/>
            <p:nvPr/>
          </p:nvSpPr>
          <p:spPr>
            <a:xfrm>
              <a:off x="5178171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1" name="bk object 1168">
              <a:extLst>
                <a:ext uri="{FF2B5EF4-FFF2-40B4-BE49-F238E27FC236}">
                  <a16:creationId xmlns:a16="http://schemas.microsoft.com/office/drawing/2014/main" id="{3215888E-8D12-482C-B9D5-44CF5DF2FF76}"/>
                </a:ext>
              </a:extLst>
            </p:cNvPr>
            <p:cNvSpPr/>
            <p:nvPr/>
          </p:nvSpPr>
          <p:spPr>
            <a:xfrm>
              <a:off x="5178171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2" name="bk object 1169">
              <a:extLst>
                <a:ext uri="{FF2B5EF4-FFF2-40B4-BE49-F238E27FC236}">
                  <a16:creationId xmlns:a16="http://schemas.microsoft.com/office/drawing/2014/main" id="{6CA50CC6-015A-4B67-ABA2-897A1EAE9024}"/>
                </a:ext>
              </a:extLst>
            </p:cNvPr>
            <p:cNvSpPr/>
            <p:nvPr/>
          </p:nvSpPr>
          <p:spPr>
            <a:xfrm>
              <a:off x="5178171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3" name="bk object 1170">
              <a:extLst>
                <a:ext uri="{FF2B5EF4-FFF2-40B4-BE49-F238E27FC236}">
                  <a16:creationId xmlns:a16="http://schemas.microsoft.com/office/drawing/2014/main" id="{816B92C2-95DE-4A95-AF7F-5980E081E3DB}"/>
                </a:ext>
              </a:extLst>
            </p:cNvPr>
            <p:cNvSpPr/>
            <p:nvPr/>
          </p:nvSpPr>
          <p:spPr>
            <a:xfrm>
              <a:off x="5178171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4" name="bk object 1171">
              <a:extLst>
                <a:ext uri="{FF2B5EF4-FFF2-40B4-BE49-F238E27FC236}">
                  <a16:creationId xmlns:a16="http://schemas.microsoft.com/office/drawing/2014/main" id="{52271454-AB4C-4BC1-B442-50A4371A5435}"/>
                </a:ext>
              </a:extLst>
            </p:cNvPr>
            <p:cNvSpPr/>
            <p:nvPr/>
          </p:nvSpPr>
          <p:spPr>
            <a:xfrm>
              <a:off x="5178171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5" name="bk object 1172">
              <a:extLst>
                <a:ext uri="{FF2B5EF4-FFF2-40B4-BE49-F238E27FC236}">
                  <a16:creationId xmlns:a16="http://schemas.microsoft.com/office/drawing/2014/main" id="{13A08E0E-3C53-4F46-B646-D1D25A137584}"/>
                </a:ext>
              </a:extLst>
            </p:cNvPr>
            <p:cNvSpPr/>
            <p:nvPr/>
          </p:nvSpPr>
          <p:spPr>
            <a:xfrm>
              <a:off x="5311394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6" name="bk object 1173">
              <a:extLst>
                <a:ext uri="{FF2B5EF4-FFF2-40B4-BE49-F238E27FC236}">
                  <a16:creationId xmlns:a16="http://schemas.microsoft.com/office/drawing/2014/main" id="{AF01E805-3176-4D95-ABC6-BFEC00D704D1}"/>
                </a:ext>
              </a:extLst>
            </p:cNvPr>
            <p:cNvSpPr/>
            <p:nvPr/>
          </p:nvSpPr>
          <p:spPr>
            <a:xfrm>
              <a:off x="5311394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7" name="bk object 1174">
              <a:extLst>
                <a:ext uri="{FF2B5EF4-FFF2-40B4-BE49-F238E27FC236}">
                  <a16:creationId xmlns:a16="http://schemas.microsoft.com/office/drawing/2014/main" id="{6F174BF7-3182-4BA9-8482-68567271B0DC}"/>
                </a:ext>
              </a:extLst>
            </p:cNvPr>
            <p:cNvSpPr/>
            <p:nvPr/>
          </p:nvSpPr>
          <p:spPr>
            <a:xfrm>
              <a:off x="5311394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8" name="bk object 1175">
              <a:extLst>
                <a:ext uri="{FF2B5EF4-FFF2-40B4-BE49-F238E27FC236}">
                  <a16:creationId xmlns:a16="http://schemas.microsoft.com/office/drawing/2014/main" id="{C4E2F4E2-C531-448C-8B52-D198AEBA6B85}"/>
                </a:ext>
              </a:extLst>
            </p:cNvPr>
            <p:cNvSpPr/>
            <p:nvPr/>
          </p:nvSpPr>
          <p:spPr>
            <a:xfrm>
              <a:off x="5311394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9" name="bk object 1176">
              <a:extLst>
                <a:ext uri="{FF2B5EF4-FFF2-40B4-BE49-F238E27FC236}">
                  <a16:creationId xmlns:a16="http://schemas.microsoft.com/office/drawing/2014/main" id="{ED0CE642-8BA8-4830-8BA3-70608A2A091F}"/>
                </a:ext>
              </a:extLst>
            </p:cNvPr>
            <p:cNvSpPr/>
            <p:nvPr/>
          </p:nvSpPr>
          <p:spPr>
            <a:xfrm>
              <a:off x="5311394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FF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0" name="bk object 1177">
              <a:extLst>
                <a:ext uri="{FF2B5EF4-FFF2-40B4-BE49-F238E27FC236}">
                  <a16:creationId xmlns:a16="http://schemas.microsoft.com/office/drawing/2014/main" id="{3F2E01F6-9081-4AC1-92A1-85648E9018F8}"/>
                </a:ext>
              </a:extLst>
            </p:cNvPr>
            <p:cNvSpPr/>
            <p:nvPr/>
          </p:nvSpPr>
          <p:spPr>
            <a:xfrm>
              <a:off x="5311394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1" name="bk object 1178">
              <a:extLst>
                <a:ext uri="{FF2B5EF4-FFF2-40B4-BE49-F238E27FC236}">
                  <a16:creationId xmlns:a16="http://schemas.microsoft.com/office/drawing/2014/main" id="{E24D9372-A6EA-4C02-8E27-04F5C5A1F1D7}"/>
                </a:ext>
              </a:extLst>
            </p:cNvPr>
            <p:cNvSpPr/>
            <p:nvPr/>
          </p:nvSpPr>
          <p:spPr>
            <a:xfrm>
              <a:off x="5311394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2" name="bk object 1179">
              <a:extLst>
                <a:ext uri="{FF2B5EF4-FFF2-40B4-BE49-F238E27FC236}">
                  <a16:creationId xmlns:a16="http://schemas.microsoft.com/office/drawing/2014/main" id="{968E6969-D3CB-455D-8728-E612B850DD87}"/>
                </a:ext>
              </a:extLst>
            </p:cNvPr>
            <p:cNvSpPr/>
            <p:nvPr/>
          </p:nvSpPr>
          <p:spPr>
            <a:xfrm>
              <a:off x="5311394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3" name="bk object 1180">
              <a:extLst>
                <a:ext uri="{FF2B5EF4-FFF2-40B4-BE49-F238E27FC236}">
                  <a16:creationId xmlns:a16="http://schemas.microsoft.com/office/drawing/2014/main" id="{6E1B06B9-9F24-45CF-92C0-E42B26654309}"/>
                </a:ext>
              </a:extLst>
            </p:cNvPr>
            <p:cNvSpPr/>
            <p:nvPr/>
          </p:nvSpPr>
          <p:spPr>
            <a:xfrm>
              <a:off x="5311394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4" name="bk object 1181">
              <a:extLst>
                <a:ext uri="{FF2B5EF4-FFF2-40B4-BE49-F238E27FC236}">
                  <a16:creationId xmlns:a16="http://schemas.microsoft.com/office/drawing/2014/main" id="{48090C25-555B-4A28-B72E-7E9F57438437}"/>
                </a:ext>
              </a:extLst>
            </p:cNvPr>
            <p:cNvSpPr/>
            <p:nvPr/>
          </p:nvSpPr>
          <p:spPr>
            <a:xfrm>
              <a:off x="5311394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5" name="bk object 1182">
              <a:extLst>
                <a:ext uri="{FF2B5EF4-FFF2-40B4-BE49-F238E27FC236}">
                  <a16:creationId xmlns:a16="http://schemas.microsoft.com/office/drawing/2014/main" id="{041EABA5-F25A-4699-A1E4-08D19429D93A}"/>
                </a:ext>
              </a:extLst>
            </p:cNvPr>
            <p:cNvSpPr/>
            <p:nvPr/>
          </p:nvSpPr>
          <p:spPr>
            <a:xfrm>
              <a:off x="5311394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6" name="bk object 1183">
              <a:extLst>
                <a:ext uri="{FF2B5EF4-FFF2-40B4-BE49-F238E27FC236}">
                  <a16:creationId xmlns:a16="http://schemas.microsoft.com/office/drawing/2014/main" id="{D2B231E0-7D94-460B-9ACE-05FC9284659F}"/>
                </a:ext>
              </a:extLst>
            </p:cNvPr>
            <p:cNvSpPr/>
            <p:nvPr/>
          </p:nvSpPr>
          <p:spPr>
            <a:xfrm>
              <a:off x="5311394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7" name="bk object 1184">
              <a:extLst>
                <a:ext uri="{FF2B5EF4-FFF2-40B4-BE49-F238E27FC236}">
                  <a16:creationId xmlns:a16="http://schemas.microsoft.com/office/drawing/2014/main" id="{C50C8E67-7706-4B88-89D3-7B3C83B4F88E}"/>
                </a:ext>
              </a:extLst>
            </p:cNvPr>
            <p:cNvSpPr/>
            <p:nvPr/>
          </p:nvSpPr>
          <p:spPr>
            <a:xfrm>
              <a:off x="5311394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8" name="bk object 1185">
              <a:extLst>
                <a:ext uri="{FF2B5EF4-FFF2-40B4-BE49-F238E27FC236}">
                  <a16:creationId xmlns:a16="http://schemas.microsoft.com/office/drawing/2014/main" id="{6B487055-236A-43F9-804D-C2A2FF645254}"/>
                </a:ext>
              </a:extLst>
            </p:cNvPr>
            <p:cNvSpPr/>
            <p:nvPr/>
          </p:nvSpPr>
          <p:spPr>
            <a:xfrm>
              <a:off x="5311394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9" name="bk object 1186">
              <a:extLst>
                <a:ext uri="{FF2B5EF4-FFF2-40B4-BE49-F238E27FC236}">
                  <a16:creationId xmlns:a16="http://schemas.microsoft.com/office/drawing/2014/main" id="{7AF4824B-D1E2-4BAD-8B65-36B4D85EFAB6}"/>
                </a:ext>
              </a:extLst>
            </p:cNvPr>
            <p:cNvSpPr/>
            <p:nvPr/>
          </p:nvSpPr>
          <p:spPr>
            <a:xfrm>
              <a:off x="5311394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0" name="bk object 1187">
              <a:extLst>
                <a:ext uri="{FF2B5EF4-FFF2-40B4-BE49-F238E27FC236}">
                  <a16:creationId xmlns:a16="http://schemas.microsoft.com/office/drawing/2014/main" id="{B3674B97-AAE8-4E42-AA43-329F2E4734F4}"/>
                </a:ext>
              </a:extLst>
            </p:cNvPr>
            <p:cNvSpPr/>
            <p:nvPr/>
          </p:nvSpPr>
          <p:spPr>
            <a:xfrm>
              <a:off x="5311394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1" name="bk object 1188">
              <a:extLst>
                <a:ext uri="{FF2B5EF4-FFF2-40B4-BE49-F238E27FC236}">
                  <a16:creationId xmlns:a16="http://schemas.microsoft.com/office/drawing/2014/main" id="{FDEF6C3E-E06B-4EB7-8DA0-F64651C636A4}"/>
                </a:ext>
              </a:extLst>
            </p:cNvPr>
            <p:cNvSpPr/>
            <p:nvPr/>
          </p:nvSpPr>
          <p:spPr>
            <a:xfrm>
              <a:off x="5311394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2" name="bk object 1189">
              <a:extLst>
                <a:ext uri="{FF2B5EF4-FFF2-40B4-BE49-F238E27FC236}">
                  <a16:creationId xmlns:a16="http://schemas.microsoft.com/office/drawing/2014/main" id="{ECD56E9B-ED8B-46B5-B7DD-61860FB71727}"/>
                </a:ext>
              </a:extLst>
            </p:cNvPr>
            <p:cNvSpPr/>
            <p:nvPr/>
          </p:nvSpPr>
          <p:spPr>
            <a:xfrm>
              <a:off x="5311394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3" name="bk object 1190">
              <a:extLst>
                <a:ext uri="{FF2B5EF4-FFF2-40B4-BE49-F238E27FC236}">
                  <a16:creationId xmlns:a16="http://schemas.microsoft.com/office/drawing/2014/main" id="{CAC29B72-C346-4523-9818-4C0348C93C10}"/>
                </a:ext>
              </a:extLst>
            </p:cNvPr>
            <p:cNvSpPr/>
            <p:nvPr/>
          </p:nvSpPr>
          <p:spPr>
            <a:xfrm>
              <a:off x="5311394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4" name="bk object 1191">
              <a:extLst>
                <a:ext uri="{FF2B5EF4-FFF2-40B4-BE49-F238E27FC236}">
                  <a16:creationId xmlns:a16="http://schemas.microsoft.com/office/drawing/2014/main" id="{78570542-64C9-4FCA-89B2-D8110636EEFB}"/>
                </a:ext>
              </a:extLst>
            </p:cNvPr>
            <p:cNvSpPr/>
            <p:nvPr/>
          </p:nvSpPr>
          <p:spPr>
            <a:xfrm>
              <a:off x="5311394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5" name="bk object 1192">
              <a:extLst>
                <a:ext uri="{FF2B5EF4-FFF2-40B4-BE49-F238E27FC236}">
                  <a16:creationId xmlns:a16="http://schemas.microsoft.com/office/drawing/2014/main" id="{F9D95A59-3CBD-4789-BFBC-AE1057DB41FD}"/>
                </a:ext>
              </a:extLst>
            </p:cNvPr>
            <p:cNvSpPr/>
            <p:nvPr/>
          </p:nvSpPr>
          <p:spPr>
            <a:xfrm>
              <a:off x="5311394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6" name="bk object 1193">
              <a:extLst>
                <a:ext uri="{FF2B5EF4-FFF2-40B4-BE49-F238E27FC236}">
                  <a16:creationId xmlns:a16="http://schemas.microsoft.com/office/drawing/2014/main" id="{E8728CFB-36CE-41CC-9787-91DEDBA083B1}"/>
                </a:ext>
              </a:extLst>
            </p:cNvPr>
            <p:cNvSpPr/>
            <p:nvPr/>
          </p:nvSpPr>
          <p:spPr>
            <a:xfrm>
              <a:off x="5311394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7" name="bk object 1194">
              <a:extLst>
                <a:ext uri="{FF2B5EF4-FFF2-40B4-BE49-F238E27FC236}">
                  <a16:creationId xmlns:a16="http://schemas.microsoft.com/office/drawing/2014/main" id="{EA404F08-7218-4B5C-BB30-97CAD5741082}"/>
                </a:ext>
              </a:extLst>
            </p:cNvPr>
            <p:cNvSpPr/>
            <p:nvPr/>
          </p:nvSpPr>
          <p:spPr>
            <a:xfrm>
              <a:off x="5311394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8" name="bk object 1195">
              <a:extLst>
                <a:ext uri="{FF2B5EF4-FFF2-40B4-BE49-F238E27FC236}">
                  <a16:creationId xmlns:a16="http://schemas.microsoft.com/office/drawing/2014/main" id="{72834224-26B9-4F59-BC2F-DE333624F674}"/>
                </a:ext>
              </a:extLst>
            </p:cNvPr>
            <p:cNvSpPr/>
            <p:nvPr/>
          </p:nvSpPr>
          <p:spPr>
            <a:xfrm>
              <a:off x="5311394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9" name="bk object 1196">
              <a:extLst>
                <a:ext uri="{FF2B5EF4-FFF2-40B4-BE49-F238E27FC236}">
                  <a16:creationId xmlns:a16="http://schemas.microsoft.com/office/drawing/2014/main" id="{4D00B82C-2359-4D1A-A5D4-5B57230F04EF}"/>
                </a:ext>
              </a:extLst>
            </p:cNvPr>
            <p:cNvSpPr/>
            <p:nvPr/>
          </p:nvSpPr>
          <p:spPr>
            <a:xfrm>
              <a:off x="5311394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0" name="bk object 1197">
              <a:extLst>
                <a:ext uri="{FF2B5EF4-FFF2-40B4-BE49-F238E27FC236}">
                  <a16:creationId xmlns:a16="http://schemas.microsoft.com/office/drawing/2014/main" id="{32D20FB5-BA77-4C9C-960B-7200AB3B49C3}"/>
                </a:ext>
              </a:extLst>
            </p:cNvPr>
            <p:cNvSpPr/>
            <p:nvPr/>
          </p:nvSpPr>
          <p:spPr>
            <a:xfrm>
              <a:off x="5311394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1" name="bk object 1198">
              <a:extLst>
                <a:ext uri="{FF2B5EF4-FFF2-40B4-BE49-F238E27FC236}">
                  <a16:creationId xmlns:a16="http://schemas.microsoft.com/office/drawing/2014/main" id="{A17239DA-1C42-42F2-85BB-FAD00E8F17BA}"/>
                </a:ext>
              </a:extLst>
            </p:cNvPr>
            <p:cNvSpPr/>
            <p:nvPr/>
          </p:nvSpPr>
          <p:spPr>
            <a:xfrm>
              <a:off x="5311394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2" name="bk object 1199">
              <a:extLst>
                <a:ext uri="{FF2B5EF4-FFF2-40B4-BE49-F238E27FC236}">
                  <a16:creationId xmlns:a16="http://schemas.microsoft.com/office/drawing/2014/main" id="{0FDAEF1D-AAEE-40C0-862B-11ADCCCE0DBD}"/>
                </a:ext>
              </a:extLst>
            </p:cNvPr>
            <p:cNvSpPr/>
            <p:nvPr/>
          </p:nvSpPr>
          <p:spPr>
            <a:xfrm>
              <a:off x="5311394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3" name="bk object 1200">
              <a:extLst>
                <a:ext uri="{FF2B5EF4-FFF2-40B4-BE49-F238E27FC236}">
                  <a16:creationId xmlns:a16="http://schemas.microsoft.com/office/drawing/2014/main" id="{308930FC-3977-4C53-9E51-B4F1B2F8AB6B}"/>
                </a:ext>
              </a:extLst>
            </p:cNvPr>
            <p:cNvSpPr/>
            <p:nvPr/>
          </p:nvSpPr>
          <p:spPr>
            <a:xfrm>
              <a:off x="5311394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4" name="bk object 1201">
              <a:extLst>
                <a:ext uri="{FF2B5EF4-FFF2-40B4-BE49-F238E27FC236}">
                  <a16:creationId xmlns:a16="http://schemas.microsoft.com/office/drawing/2014/main" id="{A42BEFD4-9649-4060-AAEF-916FF5A9B6B0}"/>
                </a:ext>
              </a:extLst>
            </p:cNvPr>
            <p:cNvSpPr/>
            <p:nvPr/>
          </p:nvSpPr>
          <p:spPr>
            <a:xfrm>
              <a:off x="5311394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5" name="bk object 1202">
              <a:extLst>
                <a:ext uri="{FF2B5EF4-FFF2-40B4-BE49-F238E27FC236}">
                  <a16:creationId xmlns:a16="http://schemas.microsoft.com/office/drawing/2014/main" id="{5173C7E1-F160-447D-A2A2-BAA3E5F07A6A}"/>
                </a:ext>
              </a:extLst>
            </p:cNvPr>
            <p:cNvSpPr/>
            <p:nvPr/>
          </p:nvSpPr>
          <p:spPr>
            <a:xfrm>
              <a:off x="5311394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6" name="bk object 1203">
              <a:extLst>
                <a:ext uri="{FF2B5EF4-FFF2-40B4-BE49-F238E27FC236}">
                  <a16:creationId xmlns:a16="http://schemas.microsoft.com/office/drawing/2014/main" id="{AAAA81CF-E5E8-4F8B-989E-B28F33AFEFA9}"/>
                </a:ext>
              </a:extLst>
            </p:cNvPr>
            <p:cNvSpPr/>
            <p:nvPr/>
          </p:nvSpPr>
          <p:spPr>
            <a:xfrm>
              <a:off x="5311394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13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7" name="bk object 1204">
              <a:extLst>
                <a:ext uri="{FF2B5EF4-FFF2-40B4-BE49-F238E27FC236}">
                  <a16:creationId xmlns:a16="http://schemas.microsoft.com/office/drawing/2014/main" id="{086CD699-07FE-45FB-A41E-FE8E27427970}"/>
                </a:ext>
              </a:extLst>
            </p:cNvPr>
            <p:cNvSpPr/>
            <p:nvPr/>
          </p:nvSpPr>
          <p:spPr>
            <a:xfrm>
              <a:off x="5311394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8" name="bk object 1205">
              <a:extLst>
                <a:ext uri="{FF2B5EF4-FFF2-40B4-BE49-F238E27FC236}">
                  <a16:creationId xmlns:a16="http://schemas.microsoft.com/office/drawing/2014/main" id="{68F98197-EF8F-44D2-8D6F-FC52CBD69FBB}"/>
                </a:ext>
              </a:extLst>
            </p:cNvPr>
            <p:cNvSpPr/>
            <p:nvPr/>
          </p:nvSpPr>
          <p:spPr>
            <a:xfrm>
              <a:off x="5311394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9" name="bk object 1206">
              <a:extLst>
                <a:ext uri="{FF2B5EF4-FFF2-40B4-BE49-F238E27FC236}">
                  <a16:creationId xmlns:a16="http://schemas.microsoft.com/office/drawing/2014/main" id="{B3CD16FC-B293-4FB6-B333-BF42DEAD7AFB}"/>
                </a:ext>
              </a:extLst>
            </p:cNvPr>
            <p:cNvSpPr/>
            <p:nvPr/>
          </p:nvSpPr>
          <p:spPr>
            <a:xfrm>
              <a:off x="5311394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0" name="bk object 1207">
              <a:extLst>
                <a:ext uri="{FF2B5EF4-FFF2-40B4-BE49-F238E27FC236}">
                  <a16:creationId xmlns:a16="http://schemas.microsoft.com/office/drawing/2014/main" id="{4FBC2F38-43A7-4AE4-BD4A-A81B59B7D0EE}"/>
                </a:ext>
              </a:extLst>
            </p:cNvPr>
            <p:cNvSpPr/>
            <p:nvPr/>
          </p:nvSpPr>
          <p:spPr>
            <a:xfrm>
              <a:off x="5444616" y="48959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1" name="bk object 1208">
              <a:extLst>
                <a:ext uri="{FF2B5EF4-FFF2-40B4-BE49-F238E27FC236}">
                  <a16:creationId xmlns:a16="http://schemas.microsoft.com/office/drawing/2014/main" id="{F6F75C4E-0C6D-4423-A57A-9D04A4CE67AB}"/>
                </a:ext>
              </a:extLst>
            </p:cNvPr>
            <p:cNvSpPr/>
            <p:nvPr/>
          </p:nvSpPr>
          <p:spPr>
            <a:xfrm>
              <a:off x="5444616" y="476275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2" name="bk object 1209">
              <a:extLst>
                <a:ext uri="{FF2B5EF4-FFF2-40B4-BE49-F238E27FC236}">
                  <a16:creationId xmlns:a16="http://schemas.microsoft.com/office/drawing/2014/main" id="{59029620-FD7A-44A6-8E53-A99DCFD7CBCC}"/>
                </a:ext>
              </a:extLst>
            </p:cNvPr>
            <p:cNvSpPr/>
            <p:nvPr/>
          </p:nvSpPr>
          <p:spPr>
            <a:xfrm>
              <a:off x="5444616" y="46295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3" name="bk object 1210">
              <a:extLst>
                <a:ext uri="{FF2B5EF4-FFF2-40B4-BE49-F238E27FC236}">
                  <a16:creationId xmlns:a16="http://schemas.microsoft.com/office/drawing/2014/main" id="{BBCFF1B5-5FD1-44CB-A0E7-B650AFFF18B2}"/>
                </a:ext>
              </a:extLst>
            </p:cNvPr>
            <p:cNvSpPr/>
            <p:nvPr/>
          </p:nvSpPr>
          <p:spPr>
            <a:xfrm>
              <a:off x="5444616" y="449630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4" name="bk object 1211">
              <a:extLst>
                <a:ext uri="{FF2B5EF4-FFF2-40B4-BE49-F238E27FC236}">
                  <a16:creationId xmlns:a16="http://schemas.microsoft.com/office/drawing/2014/main" id="{E6CAAC20-5894-436E-B867-9E9D9829FEFE}"/>
                </a:ext>
              </a:extLst>
            </p:cNvPr>
            <p:cNvSpPr/>
            <p:nvPr/>
          </p:nvSpPr>
          <p:spPr>
            <a:xfrm>
              <a:off x="5444616" y="43629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5" name="bk object 1212">
              <a:extLst>
                <a:ext uri="{FF2B5EF4-FFF2-40B4-BE49-F238E27FC236}">
                  <a16:creationId xmlns:a16="http://schemas.microsoft.com/office/drawing/2014/main" id="{B599B60E-D035-4B9D-9AB0-82932F4ACF82}"/>
                </a:ext>
              </a:extLst>
            </p:cNvPr>
            <p:cNvSpPr/>
            <p:nvPr/>
          </p:nvSpPr>
          <p:spPr>
            <a:xfrm>
              <a:off x="5444616" y="422973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6" name="bk object 1213">
              <a:extLst>
                <a:ext uri="{FF2B5EF4-FFF2-40B4-BE49-F238E27FC236}">
                  <a16:creationId xmlns:a16="http://schemas.microsoft.com/office/drawing/2014/main" id="{E1949AC6-B169-4E98-A794-F76A6B074F4C}"/>
                </a:ext>
              </a:extLst>
            </p:cNvPr>
            <p:cNvSpPr/>
            <p:nvPr/>
          </p:nvSpPr>
          <p:spPr>
            <a:xfrm>
              <a:off x="5444616" y="409651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BE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7" name="bk object 1214">
              <a:extLst>
                <a:ext uri="{FF2B5EF4-FFF2-40B4-BE49-F238E27FC236}">
                  <a16:creationId xmlns:a16="http://schemas.microsoft.com/office/drawing/2014/main" id="{9F897F35-FF1A-4F12-9D53-A591BF6B4C93}"/>
                </a:ext>
              </a:extLst>
            </p:cNvPr>
            <p:cNvSpPr/>
            <p:nvPr/>
          </p:nvSpPr>
          <p:spPr>
            <a:xfrm>
              <a:off x="5444616" y="39632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8" name="bk object 1215">
              <a:extLst>
                <a:ext uri="{FF2B5EF4-FFF2-40B4-BE49-F238E27FC236}">
                  <a16:creationId xmlns:a16="http://schemas.microsoft.com/office/drawing/2014/main" id="{2C3F5B09-B7A0-4976-85DA-034FB4286FB6}"/>
                </a:ext>
              </a:extLst>
            </p:cNvPr>
            <p:cNvSpPr/>
            <p:nvPr/>
          </p:nvSpPr>
          <p:spPr>
            <a:xfrm>
              <a:off x="5444616" y="38300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BE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9" name="bk object 1216">
              <a:extLst>
                <a:ext uri="{FF2B5EF4-FFF2-40B4-BE49-F238E27FC236}">
                  <a16:creationId xmlns:a16="http://schemas.microsoft.com/office/drawing/2014/main" id="{C0DCDD9F-2DBF-465B-A7FF-185A5DC24D13}"/>
                </a:ext>
              </a:extLst>
            </p:cNvPr>
            <p:cNvSpPr/>
            <p:nvPr/>
          </p:nvSpPr>
          <p:spPr>
            <a:xfrm>
              <a:off x="5444616" y="369684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0" name="bk object 1217">
              <a:extLst>
                <a:ext uri="{FF2B5EF4-FFF2-40B4-BE49-F238E27FC236}">
                  <a16:creationId xmlns:a16="http://schemas.microsoft.com/office/drawing/2014/main" id="{45408141-0829-4A4B-85CA-76830EBF6057}"/>
                </a:ext>
              </a:extLst>
            </p:cNvPr>
            <p:cNvSpPr/>
            <p:nvPr/>
          </p:nvSpPr>
          <p:spPr>
            <a:xfrm>
              <a:off x="5444616" y="35636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BE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1" name="bk object 1218">
              <a:extLst>
                <a:ext uri="{FF2B5EF4-FFF2-40B4-BE49-F238E27FC236}">
                  <a16:creationId xmlns:a16="http://schemas.microsoft.com/office/drawing/2014/main" id="{71ABB13C-0C24-4B0B-A20E-21AA76624FB9}"/>
                </a:ext>
              </a:extLst>
            </p:cNvPr>
            <p:cNvSpPr/>
            <p:nvPr/>
          </p:nvSpPr>
          <p:spPr>
            <a:xfrm>
              <a:off x="5444616" y="343027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2" name="bk object 1219">
              <a:extLst>
                <a:ext uri="{FF2B5EF4-FFF2-40B4-BE49-F238E27FC236}">
                  <a16:creationId xmlns:a16="http://schemas.microsoft.com/office/drawing/2014/main" id="{96D921CF-718D-4600-97B9-2DA56FEBC9D8}"/>
                </a:ext>
              </a:extLst>
            </p:cNvPr>
            <p:cNvSpPr/>
            <p:nvPr/>
          </p:nvSpPr>
          <p:spPr>
            <a:xfrm>
              <a:off x="5444616" y="329704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3" name="bk object 1220">
              <a:extLst>
                <a:ext uri="{FF2B5EF4-FFF2-40B4-BE49-F238E27FC236}">
                  <a16:creationId xmlns:a16="http://schemas.microsoft.com/office/drawing/2014/main" id="{6353BCC4-7B36-46B4-A731-38072C87D195}"/>
                </a:ext>
              </a:extLst>
            </p:cNvPr>
            <p:cNvSpPr/>
            <p:nvPr/>
          </p:nvSpPr>
          <p:spPr>
            <a:xfrm>
              <a:off x="5444616" y="316382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BE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4" name="bk object 1221">
              <a:extLst>
                <a:ext uri="{FF2B5EF4-FFF2-40B4-BE49-F238E27FC236}">
                  <a16:creationId xmlns:a16="http://schemas.microsoft.com/office/drawing/2014/main" id="{0B1D70DF-2EC5-4366-BBF7-6AE902A91E14}"/>
                </a:ext>
              </a:extLst>
            </p:cNvPr>
            <p:cNvSpPr/>
            <p:nvPr/>
          </p:nvSpPr>
          <p:spPr>
            <a:xfrm>
              <a:off x="5444616" y="303060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5" name="bk object 1222">
              <a:extLst>
                <a:ext uri="{FF2B5EF4-FFF2-40B4-BE49-F238E27FC236}">
                  <a16:creationId xmlns:a16="http://schemas.microsoft.com/office/drawing/2014/main" id="{4BA071DC-6407-443E-AAB2-86309FA2CEF5}"/>
                </a:ext>
              </a:extLst>
            </p:cNvPr>
            <p:cNvSpPr/>
            <p:nvPr/>
          </p:nvSpPr>
          <p:spPr>
            <a:xfrm>
              <a:off x="5444616" y="28973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6" name="bk object 1223">
              <a:extLst>
                <a:ext uri="{FF2B5EF4-FFF2-40B4-BE49-F238E27FC236}">
                  <a16:creationId xmlns:a16="http://schemas.microsoft.com/office/drawing/2014/main" id="{21FC2568-92ED-495D-9546-7F296CC8E369}"/>
                </a:ext>
              </a:extLst>
            </p:cNvPr>
            <p:cNvSpPr/>
            <p:nvPr/>
          </p:nvSpPr>
          <p:spPr>
            <a:xfrm>
              <a:off x="5444616" y="276415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7" name="bk object 1224">
              <a:extLst>
                <a:ext uri="{FF2B5EF4-FFF2-40B4-BE49-F238E27FC236}">
                  <a16:creationId xmlns:a16="http://schemas.microsoft.com/office/drawing/2014/main" id="{AF20C78F-138A-4B7E-81F4-E79FCFB64AF0}"/>
                </a:ext>
              </a:extLst>
            </p:cNvPr>
            <p:cNvSpPr/>
            <p:nvPr/>
          </p:nvSpPr>
          <p:spPr>
            <a:xfrm>
              <a:off x="5444616" y="263093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2"/>
                  </a:moveTo>
                  <a:lnTo>
                    <a:pt x="133223" y="133222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2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8" name="bk object 1225">
              <a:extLst>
                <a:ext uri="{FF2B5EF4-FFF2-40B4-BE49-F238E27FC236}">
                  <a16:creationId xmlns:a16="http://schemas.microsoft.com/office/drawing/2014/main" id="{7AF602CF-F804-48E0-8561-089C783BE985}"/>
                </a:ext>
              </a:extLst>
            </p:cNvPr>
            <p:cNvSpPr/>
            <p:nvPr/>
          </p:nvSpPr>
          <p:spPr>
            <a:xfrm>
              <a:off x="5444616" y="249758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9" name="bk object 1226">
              <a:extLst>
                <a:ext uri="{FF2B5EF4-FFF2-40B4-BE49-F238E27FC236}">
                  <a16:creationId xmlns:a16="http://schemas.microsoft.com/office/drawing/2014/main" id="{66F8FF13-C8A6-4D66-A2A0-C6041758E9F5}"/>
                </a:ext>
              </a:extLst>
            </p:cNvPr>
            <p:cNvSpPr/>
            <p:nvPr/>
          </p:nvSpPr>
          <p:spPr>
            <a:xfrm>
              <a:off x="5444616" y="236435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0" name="bk object 1227">
              <a:extLst>
                <a:ext uri="{FF2B5EF4-FFF2-40B4-BE49-F238E27FC236}">
                  <a16:creationId xmlns:a16="http://schemas.microsoft.com/office/drawing/2014/main" id="{95767B8D-2728-4D03-BFC5-96F87C71043D}"/>
                </a:ext>
              </a:extLst>
            </p:cNvPr>
            <p:cNvSpPr/>
            <p:nvPr/>
          </p:nvSpPr>
          <p:spPr>
            <a:xfrm>
              <a:off x="5444616" y="223113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1" name="bk object 1228">
              <a:extLst>
                <a:ext uri="{FF2B5EF4-FFF2-40B4-BE49-F238E27FC236}">
                  <a16:creationId xmlns:a16="http://schemas.microsoft.com/office/drawing/2014/main" id="{008D0B84-7ADD-4ABF-BFC8-285816F9C7A6}"/>
                </a:ext>
              </a:extLst>
            </p:cNvPr>
            <p:cNvSpPr/>
            <p:nvPr/>
          </p:nvSpPr>
          <p:spPr>
            <a:xfrm>
              <a:off x="5444616" y="209791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2" name="bk object 1229">
              <a:extLst>
                <a:ext uri="{FF2B5EF4-FFF2-40B4-BE49-F238E27FC236}">
                  <a16:creationId xmlns:a16="http://schemas.microsoft.com/office/drawing/2014/main" id="{6E273D9A-A116-44C9-802F-2620B6CD1AA7}"/>
                </a:ext>
              </a:extLst>
            </p:cNvPr>
            <p:cNvSpPr/>
            <p:nvPr/>
          </p:nvSpPr>
          <p:spPr>
            <a:xfrm>
              <a:off x="5444616" y="196468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3" name="bk object 1230">
              <a:extLst>
                <a:ext uri="{FF2B5EF4-FFF2-40B4-BE49-F238E27FC236}">
                  <a16:creationId xmlns:a16="http://schemas.microsoft.com/office/drawing/2014/main" id="{028C0032-5CEE-4E96-9793-59ACD468B60F}"/>
                </a:ext>
              </a:extLst>
            </p:cNvPr>
            <p:cNvSpPr/>
            <p:nvPr/>
          </p:nvSpPr>
          <p:spPr>
            <a:xfrm>
              <a:off x="5444616" y="183146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4" name="bk object 1231">
              <a:extLst>
                <a:ext uri="{FF2B5EF4-FFF2-40B4-BE49-F238E27FC236}">
                  <a16:creationId xmlns:a16="http://schemas.microsoft.com/office/drawing/2014/main" id="{80DE7F7E-5278-4578-90F5-A66EB21A690F}"/>
                </a:ext>
              </a:extLst>
            </p:cNvPr>
            <p:cNvSpPr/>
            <p:nvPr/>
          </p:nvSpPr>
          <p:spPr>
            <a:xfrm>
              <a:off x="5444616" y="169824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5" name="bk object 1232">
              <a:extLst>
                <a:ext uri="{FF2B5EF4-FFF2-40B4-BE49-F238E27FC236}">
                  <a16:creationId xmlns:a16="http://schemas.microsoft.com/office/drawing/2014/main" id="{02739C4F-55F0-43A7-85C2-D57B17851471}"/>
                </a:ext>
              </a:extLst>
            </p:cNvPr>
            <p:cNvSpPr/>
            <p:nvPr/>
          </p:nvSpPr>
          <p:spPr>
            <a:xfrm>
              <a:off x="5444616" y="1564894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6" name="bk object 1233">
              <a:extLst>
                <a:ext uri="{FF2B5EF4-FFF2-40B4-BE49-F238E27FC236}">
                  <a16:creationId xmlns:a16="http://schemas.microsoft.com/office/drawing/2014/main" id="{70FEE39F-0CDB-4EA9-BF44-6B26DA97F6C9}"/>
                </a:ext>
              </a:extLst>
            </p:cNvPr>
            <p:cNvSpPr/>
            <p:nvPr/>
          </p:nvSpPr>
          <p:spPr>
            <a:xfrm>
              <a:off x="5444616" y="143167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7B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7" name="bk object 1234">
              <a:extLst>
                <a:ext uri="{FF2B5EF4-FFF2-40B4-BE49-F238E27FC236}">
                  <a16:creationId xmlns:a16="http://schemas.microsoft.com/office/drawing/2014/main" id="{D14A6F27-EB30-4060-8630-3843D221A1E9}"/>
                </a:ext>
              </a:extLst>
            </p:cNvPr>
            <p:cNvSpPr/>
            <p:nvPr/>
          </p:nvSpPr>
          <p:spPr>
            <a:xfrm>
              <a:off x="5444616" y="129844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8" name="bk object 1235">
              <a:extLst>
                <a:ext uri="{FF2B5EF4-FFF2-40B4-BE49-F238E27FC236}">
                  <a16:creationId xmlns:a16="http://schemas.microsoft.com/office/drawing/2014/main" id="{BD131557-A681-47E3-AA82-F789FAEE5635}"/>
                </a:ext>
              </a:extLst>
            </p:cNvPr>
            <p:cNvSpPr/>
            <p:nvPr/>
          </p:nvSpPr>
          <p:spPr>
            <a:xfrm>
              <a:off x="5444616" y="11652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9" name="bk object 1236">
              <a:extLst>
                <a:ext uri="{FF2B5EF4-FFF2-40B4-BE49-F238E27FC236}">
                  <a16:creationId xmlns:a16="http://schemas.microsoft.com/office/drawing/2014/main" id="{B0C2B4EA-DEA0-4F76-907F-1BE62F466020}"/>
                </a:ext>
              </a:extLst>
            </p:cNvPr>
            <p:cNvSpPr/>
            <p:nvPr/>
          </p:nvSpPr>
          <p:spPr>
            <a:xfrm>
              <a:off x="5444616" y="1032002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0" name="bk object 1237">
              <a:extLst>
                <a:ext uri="{FF2B5EF4-FFF2-40B4-BE49-F238E27FC236}">
                  <a16:creationId xmlns:a16="http://schemas.microsoft.com/office/drawing/2014/main" id="{E8BC47E9-609B-42E0-89B6-EDABBF47BCE6}"/>
                </a:ext>
              </a:extLst>
            </p:cNvPr>
            <p:cNvSpPr/>
            <p:nvPr/>
          </p:nvSpPr>
          <p:spPr>
            <a:xfrm>
              <a:off x="5444616" y="898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ED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1" name="bk object 1238">
              <a:extLst>
                <a:ext uri="{FF2B5EF4-FFF2-40B4-BE49-F238E27FC236}">
                  <a16:creationId xmlns:a16="http://schemas.microsoft.com/office/drawing/2014/main" id="{E7747D8A-BDC6-4B9E-B908-045B4193ECB8}"/>
                </a:ext>
              </a:extLst>
            </p:cNvPr>
            <p:cNvSpPr/>
            <p:nvPr/>
          </p:nvSpPr>
          <p:spPr>
            <a:xfrm>
              <a:off x="5444616" y="76555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2" name="bk object 1239">
              <a:extLst>
                <a:ext uri="{FF2B5EF4-FFF2-40B4-BE49-F238E27FC236}">
                  <a16:creationId xmlns:a16="http://schemas.microsoft.com/office/drawing/2014/main" id="{2746F382-FF82-460C-86AD-4DB00321E9ED}"/>
                </a:ext>
              </a:extLst>
            </p:cNvPr>
            <p:cNvSpPr/>
            <p:nvPr/>
          </p:nvSpPr>
          <p:spPr>
            <a:xfrm>
              <a:off x="5444616" y="63220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5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3" name="bk object 1240">
              <a:extLst>
                <a:ext uri="{FF2B5EF4-FFF2-40B4-BE49-F238E27FC236}">
                  <a16:creationId xmlns:a16="http://schemas.microsoft.com/office/drawing/2014/main" id="{2F85E51A-BDF9-42A3-925B-DEAE1BDB17FD}"/>
                </a:ext>
              </a:extLst>
            </p:cNvPr>
            <p:cNvSpPr/>
            <p:nvPr/>
          </p:nvSpPr>
          <p:spPr>
            <a:xfrm>
              <a:off x="5444616" y="49898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F2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4" name="bk object 1241">
              <a:extLst>
                <a:ext uri="{FF2B5EF4-FFF2-40B4-BE49-F238E27FC236}">
                  <a16:creationId xmlns:a16="http://schemas.microsoft.com/office/drawing/2014/main" id="{401AB3AB-C0B5-4E95-AD13-9E9452A9D796}"/>
                </a:ext>
              </a:extLst>
            </p:cNvPr>
            <p:cNvSpPr/>
            <p:nvPr/>
          </p:nvSpPr>
          <p:spPr>
            <a:xfrm>
              <a:off x="5444616" y="36575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133223"/>
                  </a:moveTo>
                  <a:lnTo>
                    <a:pt x="133223" y="133223"/>
                  </a:lnTo>
                  <a:lnTo>
                    <a:pt x="133223" y="0"/>
                  </a:lnTo>
                  <a:lnTo>
                    <a:pt x="0" y="0"/>
                  </a:lnTo>
                  <a:lnTo>
                    <a:pt x="0" y="133223"/>
                  </a:lnTo>
                  <a:close/>
                </a:path>
              </a:pathLst>
            </a:custGeom>
            <a:solidFill>
              <a:srgbClr val="7D0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5" name="bk object 1242">
              <a:extLst>
                <a:ext uri="{FF2B5EF4-FFF2-40B4-BE49-F238E27FC236}">
                  <a16:creationId xmlns:a16="http://schemas.microsoft.com/office/drawing/2014/main" id="{17C3C58B-E0C3-4079-A0EC-00686AFE70CA}"/>
                </a:ext>
              </a:extLst>
            </p:cNvPr>
            <p:cNvSpPr/>
            <p:nvPr/>
          </p:nvSpPr>
          <p:spPr>
            <a:xfrm>
              <a:off x="914400" y="432434"/>
              <a:ext cx="0" cy="4530090"/>
            </a:xfrm>
            <a:custGeom>
              <a:avLst/>
              <a:gdLst/>
              <a:ahLst/>
              <a:cxnLst/>
              <a:rect l="l" t="t" r="r" b="b"/>
              <a:pathLst>
                <a:path h="4530090">
                  <a:moveTo>
                    <a:pt x="0" y="453009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6" name="bk object 1243">
              <a:extLst>
                <a:ext uri="{FF2B5EF4-FFF2-40B4-BE49-F238E27FC236}">
                  <a16:creationId xmlns:a16="http://schemas.microsoft.com/office/drawing/2014/main" id="{D3A44936-07CB-44FF-A7F5-C2C6D8E860C8}"/>
                </a:ext>
              </a:extLst>
            </p:cNvPr>
            <p:cNvSpPr/>
            <p:nvPr/>
          </p:nvSpPr>
          <p:spPr>
            <a:xfrm>
              <a:off x="822960" y="4962525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7" name="bk object 1244">
              <a:extLst>
                <a:ext uri="{FF2B5EF4-FFF2-40B4-BE49-F238E27FC236}">
                  <a16:creationId xmlns:a16="http://schemas.microsoft.com/office/drawing/2014/main" id="{AEBEE62D-140E-44D9-8A48-08B733B041BC}"/>
                </a:ext>
              </a:extLst>
            </p:cNvPr>
            <p:cNvSpPr/>
            <p:nvPr/>
          </p:nvSpPr>
          <p:spPr>
            <a:xfrm>
              <a:off x="822960" y="482930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8" name="bk object 1245">
              <a:extLst>
                <a:ext uri="{FF2B5EF4-FFF2-40B4-BE49-F238E27FC236}">
                  <a16:creationId xmlns:a16="http://schemas.microsoft.com/office/drawing/2014/main" id="{C9B2C777-D528-4B8D-B3AC-075AFD54B6E5}"/>
                </a:ext>
              </a:extLst>
            </p:cNvPr>
            <p:cNvSpPr/>
            <p:nvPr/>
          </p:nvSpPr>
          <p:spPr>
            <a:xfrm>
              <a:off x="822960" y="4696078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9" name="bk object 1246">
              <a:extLst>
                <a:ext uri="{FF2B5EF4-FFF2-40B4-BE49-F238E27FC236}">
                  <a16:creationId xmlns:a16="http://schemas.microsoft.com/office/drawing/2014/main" id="{FCEF31F1-8DD2-44A7-A6D6-8EF9D75E8C07}"/>
                </a:ext>
              </a:extLst>
            </p:cNvPr>
            <p:cNvSpPr/>
            <p:nvPr/>
          </p:nvSpPr>
          <p:spPr>
            <a:xfrm>
              <a:off x="822960" y="4562855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0" name="bk object 1247">
              <a:extLst>
                <a:ext uri="{FF2B5EF4-FFF2-40B4-BE49-F238E27FC236}">
                  <a16:creationId xmlns:a16="http://schemas.microsoft.com/office/drawing/2014/main" id="{F041D6D1-E4CD-4565-A2F0-7637A85BB35B}"/>
                </a:ext>
              </a:extLst>
            </p:cNvPr>
            <p:cNvSpPr/>
            <p:nvPr/>
          </p:nvSpPr>
          <p:spPr>
            <a:xfrm>
              <a:off x="822960" y="4429633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1" name="bk object 1248">
              <a:extLst>
                <a:ext uri="{FF2B5EF4-FFF2-40B4-BE49-F238E27FC236}">
                  <a16:creationId xmlns:a16="http://schemas.microsoft.com/office/drawing/2014/main" id="{C9E9B5C7-7C48-4B74-868C-DC6058084570}"/>
                </a:ext>
              </a:extLst>
            </p:cNvPr>
            <p:cNvSpPr/>
            <p:nvPr/>
          </p:nvSpPr>
          <p:spPr>
            <a:xfrm>
              <a:off x="822960" y="4296409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2" name="bk object 1249">
              <a:extLst>
                <a:ext uri="{FF2B5EF4-FFF2-40B4-BE49-F238E27FC236}">
                  <a16:creationId xmlns:a16="http://schemas.microsoft.com/office/drawing/2014/main" id="{D5534BD0-2159-4967-B039-09C3AD0EA3DA}"/>
                </a:ext>
              </a:extLst>
            </p:cNvPr>
            <p:cNvSpPr/>
            <p:nvPr/>
          </p:nvSpPr>
          <p:spPr>
            <a:xfrm>
              <a:off x="822960" y="4163186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3" name="bk object 1250">
              <a:extLst>
                <a:ext uri="{FF2B5EF4-FFF2-40B4-BE49-F238E27FC236}">
                  <a16:creationId xmlns:a16="http://schemas.microsoft.com/office/drawing/2014/main" id="{ED615255-FC9A-42F3-852D-EE46175B38EF}"/>
                </a:ext>
              </a:extLst>
            </p:cNvPr>
            <p:cNvSpPr/>
            <p:nvPr/>
          </p:nvSpPr>
          <p:spPr>
            <a:xfrm>
              <a:off x="822960" y="4029836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4" name="bk object 1251">
              <a:extLst>
                <a:ext uri="{FF2B5EF4-FFF2-40B4-BE49-F238E27FC236}">
                  <a16:creationId xmlns:a16="http://schemas.microsoft.com/office/drawing/2014/main" id="{8395C25B-BE90-4AE0-991A-5AC82B23A5E7}"/>
                </a:ext>
              </a:extLst>
            </p:cNvPr>
            <p:cNvSpPr/>
            <p:nvPr/>
          </p:nvSpPr>
          <p:spPr>
            <a:xfrm>
              <a:off x="822960" y="3896614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5" name="bk object 1252">
              <a:extLst>
                <a:ext uri="{FF2B5EF4-FFF2-40B4-BE49-F238E27FC236}">
                  <a16:creationId xmlns:a16="http://schemas.microsoft.com/office/drawing/2014/main" id="{D71BA1D7-7453-47FE-B965-96825F947A02}"/>
                </a:ext>
              </a:extLst>
            </p:cNvPr>
            <p:cNvSpPr/>
            <p:nvPr/>
          </p:nvSpPr>
          <p:spPr>
            <a:xfrm>
              <a:off x="822960" y="3763390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6" name="bk object 1253">
              <a:extLst>
                <a:ext uri="{FF2B5EF4-FFF2-40B4-BE49-F238E27FC236}">
                  <a16:creationId xmlns:a16="http://schemas.microsoft.com/office/drawing/2014/main" id="{51F9C6C4-5C1D-4650-8A91-37970E12CF47}"/>
                </a:ext>
              </a:extLst>
            </p:cNvPr>
            <p:cNvSpPr/>
            <p:nvPr/>
          </p:nvSpPr>
          <p:spPr>
            <a:xfrm>
              <a:off x="822960" y="3630167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7" name="bk object 1254">
              <a:extLst>
                <a:ext uri="{FF2B5EF4-FFF2-40B4-BE49-F238E27FC236}">
                  <a16:creationId xmlns:a16="http://schemas.microsoft.com/office/drawing/2014/main" id="{3A16F811-E6FC-418A-BF3D-6D3E4B2BBE04}"/>
                </a:ext>
              </a:extLst>
            </p:cNvPr>
            <p:cNvSpPr/>
            <p:nvPr/>
          </p:nvSpPr>
          <p:spPr>
            <a:xfrm>
              <a:off x="822960" y="3496945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8" name="bk object 1255">
              <a:extLst>
                <a:ext uri="{FF2B5EF4-FFF2-40B4-BE49-F238E27FC236}">
                  <a16:creationId xmlns:a16="http://schemas.microsoft.com/office/drawing/2014/main" id="{4931C5A4-6314-49A6-8F96-8C579A424383}"/>
                </a:ext>
              </a:extLst>
            </p:cNvPr>
            <p:cNvSpPr/>
            <p:nvPr/>
          </p:nvSpPr>
          <p:spPr>
            <a:xfrm>
              <a:off x="822960" y="336372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9" name="bk object 1256">
              <a:extLst>
                <a:ext uri="{FF2B5EF4-FFF2-40B4-BE49-F238E27FC236}">
                  <a16:creationId xmlns:a16="http://schemas.microsoft.com/office/drawing/2014/main" id="{E8D4DE7A-3C5B-4D6A-AAF8-A7A37E2FA0D3}"/>
                </a:ext>
              </a:extLst>
            </p:cNvPr>
            <p:cNvSpPr/>
            <p:nvPr/>
          </p:nvSpPr>
          <p:spPr>
            <a:xfrm>
              <a:off x="822960" y="3230498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0" name="bk object 1257">
              <a:extLst>
                <a:ext uri="{FF2B5EF4-FFF2-40B4-BE49-F238E27FC236}">
                  <a16:creationId xmlns:a16="http://schemas.microsoft.com/office/drawing/2014/main" id="{77910278-E222-4FBD-837F-2350AF4D1D27}"/>
                </a:ext>
              </a:extLst>
            </p:cNvPr>
            <p:cNvSpPr/>
            <p:nvPr/>
          </p:nvSpPr>
          <p:spPr>
            <a:xfrm>
              <a:off x="822960" y="3097148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1" name="bk object 1258">
              <a:extLst>
                <a:ext uri="{FF2B5EF4-FFF2-40B4-BE49-F238E27FC236}">
                  <a16:creationId xmlns:a16="http://schemas.microsoft.com/office/drawing/2014/main" id="{54DA8CF5-F7B6-4A1A-B045-888B66AD8622}"/>
                </a:ext>
              </a:extLst>
            </p:cNvPr>
            <p:cNvSpPr/>
            <p:nvPr/>
          </p:nvSpPr>
          <p:spPr>
            <a:xfrm>
              <a:off x="822960" y="2963926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2" name="bk object 1259">
              <a:extLst>
                <a:ext uri="{FF2B5EF4-FFF2-40B4-BE49-F238E27FC236}">
                  <a16:creationId xmlns:a16="http://schemas.microsoft.com/office/drawing/2014/main" id="{C1F08DD7-F18D-4D57-872A-2FF7A7B52375}"/>
                </a:ext>
              </a:extLst>
            </p:cNvPr>
            <p:cNvSpPr/>
            <p:nvPr/>
          </p:nvSpPr>
          <p:spPr>
            <a:xfrm>
              <a:off x="822960" y="283070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3" name="bk object 1260">
              <a:extLst>
                <a:ext uri="{FF2B5EF4-FFF2-40B4-BE49-F238E27FC236}">
                  <a16:creationId xmlns:a16="http://schemas.microsoft.com/office/drawing/2014/main" id="{507F9215-4851-4900-8D31-AFDCB86FB13D}"/>
                </a:ext>
              </a:extLst>
            </p:cNvPr>
            <p:cNvSpPr/>
            <p:nvPr/>
          </p:nvSpPr>
          <p:spPr>
            <a:xfrm>
              <a:off x="822960" y="2697479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4" name="bk object 1261">
              <a:extLst>
                <a:ext uri="{FF2B5EF4-FFF2-40B4-BE49-F238E27FC236}">
                  <a16:creationId xmlns:a16="http://schemas.microsoft.com/office/drawing/2014/main" id="{ECFEC04A-F51A-4062-8831-E3CC1A97C058}"/>
                </a:ext>
              </a:extLst>
            </p:cNvPr>
            <p:cNvSpPr/>
            <p:nvPr/>
          </p:nvSpPr>
          <p:spPr>
            <a:xfrm>
              <a:off x="822960" y="2564257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5" name="bk object 1262">
              <a:extLst>
                <a:ext uri="{FF2B5EF4-FFF2-40B4-BE49-F238E27FC236}">
                  <a16:creationId xmlns:a16="http://schemas.microsoft.com/office/drawing/2014/main" id="{7DB8C282-3518-4694-8DF4-286F2DF6EEF7}"/>
                </a:ext>
              </a:extLst>
            </p:cNvPr>
            <p:cNvSpPr/>
            <p:nvPr/>
          </p:nvSpPr>
          <p:spPr>
            <a:xfrm>
              <a:off x="822960" y="2431033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6" name="bk object 1263">
              <a:extLst>
                <a:ext uri="{FF2B5EF4-FFF2-40B4-BE49-F238E27FC236}">
                  <a16:creationId xmlns:a16="http://schemas.microsoft.com/office/drawing/2014/main" id="{2DB1A8EC-9F24-4B5D-9A45-5B94C96839F3}"/>
                </a:ext>
              </a:extLst>
            </p:cNvPr>
            <p:cNvSpPr/>
            <p:nvPr/>
          </p:nvSpPr>
          <p:spPr>
            <a:xfrm>
              <a:off x="822960" y="2297810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7" name="bk object 1264">
              <a:extLst>
                <a:ext uri="{FF2B5EF4-FFF2-40B4-BE49-F238E27FC236}">
                  <a16:creationId xmlns:a16="http://schemas.microsoft.com/office/drawing/2014/main" id="{2D7FD447-9E98-4DE3-A5CA-A3AA46E9A305}"/>
                </a:ext>
              </a:extLst>
            </p:cNvPr>
            <p:cNvSpPr/>
            <p:nvPr/>
          </p:nvSpPr>
          <p:spPr>
            <a:xfrm>
              <a:off x="822960" y="2164460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8" name="bk object 1265">
              <a:extLst>
                <a:ext uri="{FF2B5EF4-FFF2-40B4-BE49-F238E27FC236}">
                  <a16:creationId xmlns:a16="http://schemas.microsoft.com/office/drawing/2014/main" id="{FDDAAD9D-220B-483F-B310-1609AA5DFA12}"/>
                </a:ext>
              </a:extLst>
            </p:cNvPr>
            <p:cNvSpPr/>
            <p:nvPr/>
          </p:nvSpPr>
          <p:spPr>
            <a:xfrm>
              <a:off x="822960" y="2031238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9" name="bk object 1266">
              <a:extLst>
                <a:ext uri="{FF2B5EF4-FFF2-40B4-BE49-F238E27FC236}">
                  <a16:creationId xmlns:a16="http://schemas.microsoft.com/office/drawing/2014/main" id="{46C8057D-BA68-4929-86E3-F0D2DFAC8549}"/>
                </a:ext>
              </a:extLst>
            </p:cNvPr>
            <p:cNvSpPr/>
            <p:nvPr/>
          </p:nvSpPr>
          <p:spPr>
            <a:xfrm>
              <a:off x="822960" y="1898014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0" name="bk object 1267">
              <a:extLst>
                <a:ext uri="{FF2B5EF4-FFF2-40B4-BE49-F238E27FC236}">
                  <a16:creationId xmlns:a16="http://schemas.microsoft.com/office/drawing/2014/main" id="{A0A462F8-0658-4390-95B4-C8AD28971E2C}"/>
                </a:ext>
              </a:extLst>
            </p:cNvPr>
            <p:cNvSpPr/>
            <p:nvPr/>
          </p:nvSpPr>
          <p:spPr>
            <a:xfrm>
              <a:off x="822960" y="176479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1" name="bk object 1268">
              <a:extLst>
                <a:ext uri="{FF2B5EF4-FFF2-40B4-BE49-F238E27FC236}">
                  <a16:creationId xmlns:a16="http://schemas.microsoft.com/office/drawing/2014/main" id="{49E91310-E19D-4E56-A2E5-B50CAFC2CD8D}"/>
                </a:ext>
              </a:extLst>
            </p:cNvPr>
            <p:cNvSpPr/>
            <p:nvPr/>
          </p:nvSpPr>
          <p:spPr>
            <a:xfrm>
              <a:off x="822960" y="1631569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2" name="bk object 1269">
              <a:extLst>
                <a:ext uri="{FF2B5EF4-FFF2-40B4-BE49-F238E27FC236}">
                  <a16:creationId xmlns:a16="http://schemas.microsoft.com/office/drawing/2014/main" id="{86E622CB-3691-49AD-95CC-93943BE3AF8F}"/>
                </a:ext>
              </a:extLst>
            </p:cNvPr>
            <p:cNvSpPr/>
            <p:nvPr/>
          </p:nvSpPr>
          <p:spPr>
            <a:xfrm>
              <a:off x="822960" y="1498346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3" name="bk object 1270">
              <a:extLst>
                <a:ext uri="{FF2B5EF4-FFF2-40B4-BE49-F238E27FC236}">
                  <a16:creationId xmlns:a16="http://schemas.microsoft.com/office/drawing/2014/main" id="{E2E418AF-2C4F-4017-BAD6-B4AC949AA627}"/>
                </a:ext>
              </a:extLst>
            </p:cNvPr>
            <p:cNvSpPr/>
            <p:nvPr/>
          </p:nvSpPr>
          <p:spPr>
            <a:xfrm>
              <a:off x="822960" y="13651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4" name="bk object 1271">
              <a:extLst>
                <a:ext uri="{FF2B5EF4-FFF2-40B4-BE49-F238E27FC236}">
                  <a16:creationId xmlns:a16="http://schemas.microsoft.com/office/drawing/2014/main" id="{0A21BCD2-6068-482D-B131-CED003F53EAC}"/>
                </a:ext>
              </a:extLst>
            </p:cNvPr>
            <p:cNvSpPr/>
            <p:nvPr/>
          </p:nvSpPr>
          <p:spPr>
            <a:xfrm>
              <a:off x="822960" y="123177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5" name="bk object 1272">
              <a:extLst>
                <a:ext uri="{FF2B5EF4-FFF2-40B4-BE49-F238E27FC236}">
                  <a16:creationId xmlns:a16="http://schemas.microsoft.com/office/drawing/2014/main" id="{6BDBBDAC-3F12-4090-8296-9AE5211B273F}"/>
                </a:ext>
              </a:extLst>
            </p:cNvPr>
            <p:cNvSpPr/>
            <p:nvPr/>
          </p:nvSpPr>
          <p:spPr>
            <a:xfrm>
              <a:off x="822960" y="1098550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6" name="bk object 1273">
              <a:extLst>
                <a:ext uri="{FF2B5EF4-FFF2-40B4-BE49-F238E27FC236}">
                  <a16:creationId xmlns:a16="http://schemas.microsoft.com/office/drawing/2014/main" id="{F38729CA-E981-4CB1-805F-997B5A69A55E}"/>
                </a:ext>
              </a:extLst>
            </p:cNvPr>
            <p:cNvSpPr/>
            <p:nvPr/>
          </p:nvSpPr>
          <p:spPr>
            <a:xfrm>
              <a:off x="822960" y="965327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7" name="bk object 1274">
              <a:extLst>
                <a:ext uri="{FF2B5EF4-FFF2-40B4-BE49-F238E27FC236}">
                  <a16:creationId xmlns:a16="http://schemas.microsoft.com/office/drawing/2014/main" id="{C40F49FA-0F42-45D9-AFF9-59FCD021B7A2}"/>
                </a:ext>
              </a:extLst>
            </p:cNvPr>
            <p:cNvSpPr/>
            <p:nvPr/>
          </p:nvSpPr>
          <p:spPr>
            <a:xfrm>
              <a:off x="822960" y="832103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8" name="bk object 1275">
              <a:extLst>
                <a:ext uri="{FF2B5EF4-FFF2-40B4-BE49-F238E27FC236}">
                  <a16:creationId xmlns:a16="http://schemas.microsoft.com/office/drawing/2014/main" id="{0F914152-DAE7-43C9-B2FC-305C9122C4B3}"/>
                </a:ext>
              </a:extLst>
            </p:cNvPr>
            <p:cNvSpPr/>
            <p:nvPr/>
          </p:nvSpPr>
          <p:spPr>
            <a:xfrm>
              <a:off x="822960" y="698880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9" name="bk object 1276">
              <a:extLst>
                <a:ext uri="{FF2B5EF4-FFF2-40B4-BE49-F238E27FC236}">
                  <a16:creationId xmlns:a16="http://schemas.microsoft.com/office/drawing/2014/main" id="{81DA5210-1D80-4C11-B8F7-169B640CE10B}"/>
                </a:ext>
              </a:extLst>
            </p:cNvPr>
            <p:cNvSpPr/>
            <p:nvPr/>
          </p:nvSpPr>
          <p:spPr>
            <a:xfrm>
              <a:off x="822960" y="565658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0" name="bk object 1277">
              <a:extLst>
                <a:ext uri="{FF2B5EF4-FFF2-40B4-BE49-F238E27FC236}">
                  <a16:creationId xmlns:a16="http://schemas.microsoft.com/office/drawing/2014/main" id="{CAD7CD79-2529-4E7F-A15E-BE11E1FE31F9}"/>
                </a:ext>
              </a:extLst>
            </p:cNvPr>
            <p:cNvSpPr/>
            <p:nvPr/>
          </p:nvSpPr>
          <p:spPr>
            <a:xfrm>
              <a:off x="822960" y="432434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1" name="object 2">
              <a:extLst>
                <a:ext uri="{FF2B5EF4-FFF2-40B4-BE49-F238E27FC236}">
                  <a16:creationId xmlns:a16="http://schemas.microsoft.com/office/drawing/2014/main" id="{2D1006E8-61E2-4E06-B628-E6AB82D33CAE}"/>
                </a:ext>
              </a:extLst>
            </p:cNvPr>
            <p:cNvSpPr txBox="1"/>
            <p:nvPr/>
          </p:nvSpPr>
          <p:spPr>
            <a:xfrm>
              <a:off x="549401" y="238252"/>
              <a:ext cx="194945" cy="4946867"/>
            </a:xfrm>
            <a:prstGeom prst="rect">
              <a:avLst/>
            </a:prstGeom>
          </p:spPr>
          <p:txBody>
            <a:bodyPr vert="horz" wrap="square" lIns="0" tIns="95885" rIns="0" bIns="0" rtlCol="0">
              <a:spAutoFit/>
            </a:bodyPr>
            <a:lstStyle/>
            <a:p>
              <a:pPr algn="ctr">
                <a:spcBef>
                  <a:spcPts val="755"/>
                </a:spcBef>
              </a:pPr>
              <a:r>
                <a:rPr sz="1200" dirty="0">
                  <a:latin typeface="Arial"/>
                  <a:cs typeface="Arial"/>
                </a:rPr>
                <a:t>35</a:t>
              </a:r>
              <a:endParaRPr sz="1200">
                <a:latin typeface="Arial"/>
                <a:cs typeface="Arial"/>
              </a:endParaRPr>
            </a:p>
            <a:p>
              <a:pPr algn="ctr">
                <a:spcBef>
                  <a:spcPts val="660"/>
                </a:spcBef>
              </a:pPr>
              <a:r>
                <a:rPr sz="1200" dirty="0">
                  <a:latin typeface="Arial"/>
                  <a:cs typeface="Arial"/>
                </a:rPr>
                <a:t>33</a:t>
              </a:r>
              <a:endParaRPr sz="1200">
                <a:latin typeface="Arial"/>
                <a:cs typeface="Arial"/>
              </a:endParaRPr>
            </a:p>
            <a:p>
              <a:pPr algn="ctr">
                <a:spcBef>
                  <a:spcPts val="660"/>
                </a:spcBef>
              </a:pPr>
              <a:r>
                <a:rPr sz="1200" dirty="0">
                  <a:latin typeface="Arial"/>
                  <a:cs typeface="Arial"/>
                </a:rPr>
                <a:t>31</a:t>
              </a:r>
              <a:endParaRPr sz="1200">
                <a:latin typeface="Arial"/>
                <a:cs typeface="Arial"/>
              </a:endParaRPr>
            </a:p>
            <a:p>
              <a:pPr algn="ctr">
                <a:spcBef>
                  <a:spcPts val="655"/>
                </a:spcBef>
              </a:pPr>
              <a:r>
                <a:rPr sz="1200" dirty="0">
                  <a:latin typeface="Arial"/>
                  <a:cs typeface="Arial"/>
                </a:rPr>
                <a:t>29</a:t>
              </a:r>
              <a:endParaRPr sz="1200">
                <a:latin typeface="Arial"/>
                <a:cs typeface="Arial"/>
              </a:endParaRPr>
            </a:p>
            <a:p>
              <a:pPr algn="ctr">
                <a:spcBef>
                  <a:spcPts val="660"/>
                </a:spcBef>
              </a:pPr>
              <a:r>
                <a:rPr sz="1200" dirty="0">
                  <a:latin typeface="Arial"/>
                  <a:cs typeface="Arial"/>
                </a:rPr>
                <a:t>27</a:t>
              </a:r>
              <a:endParaRPr sz="1200">
                <a:latin typeface="Arial"/>
                <a:cs typeface="Arial"/>
              </a:endParaRPr>
            </a:p>
            <a:p>
              <a:pPr algn="ctr">
                <a:spcBef>
                  <a:spcPts val="660"/>
                </a:spcBef>
              </a:pPr>
              <a:r>
                <a:rPr sz="1200" dirty="0">
                  <a:latin typeface="Arial"/>
                  <a:cs typeface="Arial"/>
                </a:rPr>
                <a:t>25</a:t>
              </a:r>
              <a:endParaRPr sz="1200">
                <a:latin typeface="Arial"/>
                <a:cs typeface="Arial"/>
              </a:endParaRPr>
            </a:p>
            <a:p>
              <a:pPr algn="ctr">
                <a:spcBef>
                  <a:spcPts val="655"/>
                </a:spcBef>
              </a:pPr>
              <a:r>
                <a:rPr sz="1200" dirty="0">
                  <a:latin typeface="Arial"/>
                  <a:cs typeface="Arial"/>
                </a:rPr>
                <a:t>23</a:t>
              </a:r>
              <a:endParaRPr sz="1200">
                <a:latin typeface="Arial"/>
                <a:cs typeface="Arial"/>
              </a:endParaRPr>
            </a:p>
            <a:p>
              <a:pPr algn="ctr">
                <a:spcBef>
                  <a:spcPts val="660"/>
                </a:spcBef>
              </a:pPr>
              <a:r>
                <a:rPr sz="1200" dirty="0">
                  <a:latin typeface="Arial"/>
                  <a:cs typeface="Arial"/>
                </a:rPr>
                <a:t>21</a:t>
              </a:r>
              <a:endParaRPr sz="1200">
                <a:latin typeface="Arial"/>
                <a:cs typeface="Arial"/>
              </a:endParaRPr>
            </a:p>
            <a:p>
              <a:pPr algn="ctr">
                <a:spcBef>
                  <a:spcPts val="660"/>
                </a:spcBef>
              </a:pPr>
              <a:r>
                <a:rPr sz="1200" dirty="0">
                  <a:latin typeface="Arial"/>
                  <a:cs typeface="Arial"/>
                </a:rPr>
                <a:t>19</a:t>
              </a:r>
              <a:endParaRPr sz="1200">
                <a:latin typeface="Arial"/>
                <a:cs typeface="Arial"/>
              </a:endParaRPr>
            </a:p>
            <a:p>
              <a:pPr algn="ctr">
                <a:spcBef>
                  <a:spcPts val="655"/>
                </a:spcBef>
              </a:pPr>
              <a:r>
                <a:rPr sz="1200" dirty="0">
                  <a:latin typeface="Arial"/>
                  <a:cs typeface="Arial"/>
                </a:rPr>
                <a:t>17</a:t>
              </a:r>
              <a:endParaRPr sz="1200">
                <a:latin typeface="Arial"/>
                <a:cs typeface="Arial"/>
              </a:endParaRPr>
            </a:p>
            <a:p>
              <a:pPr algn="ctr">
                <a:spcBef>
                  <a:spcPts val="660"/>
                </a:spcBef>
              </a:pPr>
              <a:r>
                <a:rPr sz="1200" dirty="0">
                  <a:latin typeface="Arial"/>
                  <a:cs typeface="Arial"/>
                </a:rPr>
                <a:t>15</a:t>
              </a:r>
              <a:endParaRPr sz="1200">
                <a:latin typeface="Arial"/>
                <a:cs typeface="Arial"/>
              </a:endParaRPr>
            </a:p>
            <a:p>
              <a:pPr algn="ctr">
                <a:spcBef>
                  <a:spcPts val="660"/>
                </a:spcBef>
              </a:pPr>
              <a:r>
                <a:rPr sz="1200" dirty="0">
                  <a:latin typeface="Arial"/>
                  <a:cs typeface="Arial"/>
                </a:rPr>
                <a:t>13</a:t>
              </a:r>
              <a:endParaRPr sz="1200">
                <a:latin typeface="Arial"/>
                <a:cs typeface="Arial"/>
              </a:endParaRPr>
            </a:p>
            <a:p>
              <a:pPr algn="ctr">
                <a:spcBef>
                  <a:spcPts val="655"/>
                </a:spcBef>
              </a:pPr>
              <a:r>
                <a:rPr sz="1200" dirty="0">
                  <a:latin typeface="Arial"/>
                  <a:cs typeface="Arial"/>
                </a:rPr>
                <a:t>11</a:t>
              </a:r>
              <a:endParaRPr sz="1200">
                <a:latin typeface="Arial"/>
                <a:cs typeface="Arial"/>
              </a:endParaRPr>
            </a:p>
            <a:p>
              <a:pPr marL="84455" algn="ctr">
                <a:spcBef>
                  <a:spcPts val="660"/>
                </a:spcBef>
              </a:pPr>
              <a:r>
                <a:rPr sz="1200" dirty="0">
                  <a:latin typeface="Arial"/>
                  <a:cs typeface="Arial"/>
                </a:rPr>
                <a:t>9</a:t>
              </a:r>
              <a:endParaRPr sz="1200">
                <a:latin typeface="Arial"/>
                <a:cs typeface="Arial"/>
              </a:endParaRPr>
            </a:p>
            <a:p>
              <a:pPr marL="84455" algn="ctr">
                <a:spcBef>
                  <a:spcPts val="660"/>
                </a:spcBef>
              </a:pPr>
              <a:r>
                <a:rPr sz="1200" dirty="0">
                  <a:latin typeface="Arial"/>
                  <a:cs typeface="Arial"/>
                </a:rPr>
                <a:t>7</a:t>
              </a:r>
              <a:endParaRPr sz="1200">
                <a:latin typeface="Arial"/>
                <a:cs typeface="Arial"/>
              </a:endParaRPr>
            </a:p>
            <a:p>
              <a:pPr marL="84455" algn="ctr">
                <a:spcBef>
                  <a:spcPts val="655"/>
                </a:spcBef>
              </a:pPr>
              <a:r>
                <a:rPr sz="1200" dirty="0">
                  <a:latin typeface="Arial"/>
                  <a:cs typeface="Arial"/>
                </a:rPr>
                <a:t>5</a:t>
              </a:r>
              <a:endParaRPr sz="1200">
                <a:latin typeface="Arial"/>
                <a:cs typeface="Arial"/>
              </a:endParaRPr>
            </a:p>
            <a:p>
              <a:pPr marL="84455" algn="ctr">
                <a:spcBef>
                  <a:spcPts val="660"/>
                </a:spcBef>
              </a:pPr>
              <a:r>
                <a:rPr sz="1200" dirty="0">
                  <a:latin typeface="Arial"/>
                  <a:cs typeface="Arial"/>
                </a:rPr>
                <a:t>3</a:t>
              </a:r>
              <a:endParaRPr sz="1200">
                <a:latin typeface="Arial"/>
                <a:cs typeface="Arial"/>
              </a:endParaRPr>
            </a:p>
            <a:p>
              <a:pPr marL="84455" algn="ctr">
                <a:spcBef>
                  <a:spcPts val="660"/>
                </a:spcBef>
              </a:pPr>
              <a:r>
                <a:rPr sz="1200" dirty="0">
                  <a:latin typeface="Arial"/>
                  <a:cs typeface="Arial"/>
                </a:rPr>
                <a:t>1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582" name="object 3">
              <a:extLst>
                <a:ext uri="{FF2B5EF4-FFF2-40B4-BE49-F238E27FC236}">
                  <a16:creationId xmlns:a16="http://schemas.microsoft.com/office/drawing/2014/main" id="{ADC29D9C-A33F-4C6C-AACD-8D578DD236D0}"/>
                </a:ext>
              </a:extLst>
            </p:cNvPr>
            <p:cNvSpPr/>
            <p:nvPr/>
          </p:nvSpPr>
          <p:spPr>
            <a:xfrm>
              <a:off x="981075" y="5029200"/>
              <a:ext cx="4530090" cy="0"/>
            </a:xfrm>
            <a:custGeom>
              <a:avLst/>
              <a:gdLst/>
              <a:ahLst/>
              <a:cxnLst/>
              <a:rect l="l" t="t" r="r" b="b"/>
              <a:pathLst>
                <a:path w="4530090">
                  <a:moveTo>
                    <a:pt x="0" y="0"/>
                  </a:moveTo>
                  <a:lnTo>
                    <a:pt x="453009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3" name="object 4">
              <a:extLst>
                <a:ext uri="{FF2B5EF4-FFF2-40B4-BE49-F238E27FC236}">
                  <a16:creationId xmlns:a16="http://schemas.microsoft.com/office/drawing/2014/main" id="{4E08478A-6E2D-486C-BD03-3EF1D325E4E1}"/>
                </a:ext>
              </a:extLst>
            </p:cNvPr>
            <p:cNvSpPr/>
            <p:nvPr/>
          </p:nvSpPr>
          <p:spPr>
            <a:xfrm>
              <a:off x="981075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4" name="object 5">
              <a:extLst>
                <a:ext uri="{FF2B5EF4-FFF2-40B4-BE49-F238E27FC236}">
                  <a16:creationId xmlns:a16="http://schemas.microsoft.com/office/drawing/2014/main" id="{E5B558F0-4B04-4E89-BE51-87C89B76A6BB}"/>
                </a:ext>
              </a:extLst>
            </p:cNvPr>
            <p:cNvSpPr/>
            <p:nvPr/>
          </p:nvSpPr>
          <p:spPr>
            <a:xfrm>
              <a:off x="1114297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5" name="object 6">
              <a:extLst>
                <a:ext uri="{FF2B5EF4-FFF2-40B4-BE49-F238E27FC236}">
                  <a16:creationId xmlns:a16="http://schemas.microsoft.com/office/drawing/2014/main" id="{9625DC46-87B6-48CE-9BD2-C1D3607084C1}"/>
                </a:ext>
              </a:extLst>
            </p:cNvPr>
            <p:cNvSpPr/>
            <p:nvPr/>
          </p:nvSpPr>
          <p:spPr>
            <a:xfrm>
              <a:off x="1247521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6" name="object 7">
              <a:extLst>
                <a:ext uri="{FF2B5EF4-FFF2-40B4-BE49-F238E27FC236}">
                  <a16:creationId xmlns:a16="http://schemas.microsoft.com/office/drawing/2014/main" id="{97EE7CE4-6991-4BC3-9A9C-7B6E693FF58A}"/>
                </a:ext>
              </a:extLst>
            </p:cNvPr>
            <p:cNvSpPr/>
            <p:nvPr/>
          </p:nvSpPr>
          <p:spPr>
            <a:xfrm>
              <a:off x="1380744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7" name="object 8">
              <a:extLst>
                <a:ext uri="{FF2B5EF4-FFF2-40B4-BE49-F238E27FC236}">
                  <a16:creationId xmlns:a16="http://schemas.microsoft.com/office/drawing/2014/main" id="{FF4A82E7-D084-4FE3-A382-2CB37D46798F}"/>
                </a:ext>
              </a:extLst>
            </p:cNvPr>
            <p:cNvSpPr/>
            <p:nvPr/>
          </p:nvSpPr>
          <p:spPr>
            <a:xfrm>
              <a:off x="1513966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8" name="object 9">
              <a:extLst>
                <a:ext uri="{FF2B5EF4-FFF2-40B4-BE49-F238E27FC236}">
                  <a16:creationId xmlns:a16="http://schemas.microsoft.com/office/drawing/2014/main" id="{585C64B5-5B36-45CB-91DA-3180273FB5E7}"/>
                </a:ext>
              </a:extLst>
            </p:cNvPr>
            <p:cNvSpPr/>
            <p:nvPr/>
          </p:nvSpPr>
          <p:spPr>
            <a:xfrm>
              <a:off x="1647189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9" name="object 10">
              <a:extLst>
                <a:ext uri="{FF2B5EF4-FFF2-40B4-BE49-F238E27FC236}">
                  <a16:creationId xmlns:a16="http://schemas.microsoft.com/office/drawing/2014/main" id="{F57DF756-0C0E-4E01-A826-8C5551C3F94C}"/>
                </a:ext>
              </a:extLst>
            </p:cNvPr>
            <p:cNvSpPr/>
            <p:nvPr/>
          </p:nvSpPr>
          <p:spPr>
            <a:xfrm>
              <a:off x="1780413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0" name="object 11">
              <a:extLst>
                <a:ext uri="{FF2B5EF4-FFF2-40B4-BE49-F238E27FC236}">
                  <a16:creationId xmlns:a16="http://schemas.microsoft.com/office/drawing/2014/main" id="{C005B980-4677-4573-9C23-0388624F23F4}"/>
                </a:ext>
              </a:extLst>
            </p:cNvPr>
            <p:cNvSpPr/>
            <p:nvPr/>
          </p:nvSpPr>
          <p:spPr>
            <a:xfrm>
              <a:off x="1913763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1" name="object 12">
              <a:extLst>
                <a:ext uri="{FF2B5EF4-FFF2-40B4-BE49-F238E27FC236}">
                  <a16:creationId xmlns:a16="http://schemas.microsoft.com/office/drawing/2014/main" id="{1CDE9FF5-8F2E-4E78-95A0-773F4C028E05}"/>
                </a:ext>
              </a:extLst>
            </p:cNvPr>
            <p:cNvSpPr/>
            <p:nvPr/>
          </p:nvSpPr>
          <p:spPr>
            <a:xfrm>
              <a:off x="2046985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2" name="object 13">
              <a:extLst>
                <a:ext uri="{FF2B5EF4-FFF2-40B4-BE49-F238E27FC236}">
                  <a16:creationId xmlns:a16="http://schemas.microsoft.com/office/drawing/2014/main" id="{14B59516-62DA-4731-9B86-3C5665ADBCAF}"/>
                </a:ext>
              </a:extLst>
            </p:cNvPr>
            <p:cNvSpPr/>
            <p:nvPr/>
          </p:nvSpPr>
          <p:spPr>
            <a:xfrm>
              <a:off x="2180208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3" name="object 14">
              <a:extLst>
                <a:ext uri="{FF2B5EF4-FFF2-40B4-BE49-F238E27FC236}">
                  <a16:creationId xmlns:a16="http://schemas.microsoft.com/office/drawing/2014/main" id="{EE7DCC67-1A50-422F-8F89-EA0CBB7EB430}"/>
                </a:ext>
              </a:extLst>
            </p:cNvPr>
            <p:cNvSpPr/>
            <p:nvPr/>
          </p:nvSpPr>
          <p:spPr>
            <a:xfrm>
              <a:off x="2313432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4" name="object 15">
              <a:extLst>
                <a:ext uri="{FF2B5EF4-FFF2-40B4-BE49-F238E27FC236}">
                  <a16:creationId xmlns:a16="http://schemas.microsoft.com/office/drawing/2014/main" id="{17F671C6-09DF-4EC7-A3E0-15C322FF6FF0}"/>
                </a:ext>
              </a:extLst>
            </p:cNvPr>
            <p:cNvSpPr/>
            <p:nvPr/>
          </p:nvSpPr>
          <p:spPr>
            <a:xfrm>
              <a:off x="2446654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5" name="object 16">
              <a:extLst>
                <a:ext uri="{FF2B5EF4-FFF2-40B4-BE49-F238E27FC236}">
                  <a16:creationId xmlns:a16="http://schemas.microsoft.com/office/drawing/2014/main" id="{E77710EC-F10A-44EB-9B35-58099879A5A7}"/>
                </a:ext>
              </a:extLst>
            </p:cNvPr>
            <p:cNvSpPr/>
            <p:nvPr/>
          </p:nvSpPr>
          <p:spPr>
            <a:xfrm>
              <a:off x="2579877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6" name="object 17">
              <a:extLst>
                <a:ext uri="{FF2B5EF4-FFF2-40B4-BE49-F238E27FC236}">
                  <a16:creationId xmlns:a16="http://schemas.microsoft.com/office/drawing/2014/main" id="{3EABB671-9019-4890-9CA4-6FFCF726FA58}"/>
                </a:ext>
              </a:extLst>
            </p:cNvPr>
            <p:cNvSpPr/>
            <p:nvPr/>
          </p:nvSpPr>
          <p:spPr>
            <a:xfrm>
              <a:off x="2713101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7" name="object 18">
              <a:extLst>
                <a:ext uri="{FF2B5EF4-FFF2-40B4-BE49-F238E27FC236}">
                  <a16:creationId xmlns:a16="http://schemas.microsoft.com/office/drawing/2014/main" id="{9CFE1018-C797-4CDF-BE92-7E966F1BB2D3}"/>
                </a:ext>
              </a:extLst>
            </p:cNvPr>
            <p:cNvSpPr/>
            <p:nvPr/>
          </p:nvSpPr>
          <p:spPr>
            <a:xfrm>
              <a:off x="2846451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8" name="object 19">
              <a:extLst>
                <a:ext uri="{FF2B5EF4-FFF2-40B4-BE49-F238E27FC236}">
                  <a16:creationId xmlns:a16="http://schemas.microsoft.com/office/drawing/2014/main" id="{A4B9006F-BD0D-451D-B601-A5302F946722}"/>
                </a:ext>
              </a:extLst>
            </p:cNvPr>
            <p:cNvSpPr/>
            <p:nvPr/>
          </p:nvSpPr>
          <p:spPr>
            <a:xfrm>
              <a:off x="2979673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9" name="object 20">
              <a:extLst>
                <a:ext uri="{FF2B5EF4-FFF2-40B4-BE49-F238E27FC236}">
                  <a16:creationId xmlns:a16="http://schemas.microsoft.com/office/drawing/2014/main" id="{255A1FAF-0632-4ED4-99A7-BA011D20C828}"/>
                </a:ext>
              </a:extLst>
            </p:cNvPr>
            <p:cNvSpPr/>
            <p:nvPr/>
          </p:nvSpPr>
          <p:spPr>
            <a:xfrm>
              <a:off x="3112897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0" name="object 21">
              <a:extLst>
                <a:ext uri="{FF2B5EF4-FFF2-40B4-BE49-F238E27FC236}">
                  <a16:creationId xmlns:a16="http://schemas.microsoft.com/office/drawing/2014/main" id="{60CA3722-D56A-4624-8085-E5CDBF618404}"/>
                </a:ext>
              </a:extLst>
            </p:cNvPr>
            <p:cNvSpPr/>
            <p:nvPr/>
          </p:nvSpPr>
          <p:spPr>
            <a:xfrm>
              <a:off x="3246120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1" name="object 22">
              <a:extLst>
                <a:ext uri="{FF2B5EF4-FFF2-40B4-BE49-F238E27FC236}">
                  <a16:creationId xmlns:a16="http://schemas.microsoft.com/office/drawing/2014/main" id="{C33D1696-D411-4622-9286-8C6EF2E78DEB}"/>
                </a:ext>
              </a:extLst>
            </p:cNvPr>
            <p:cNvSpPr/>
            <p:nvPr/>
          </p:nvSpPr>
          <p:spPr>
            <a:xfrm>
              <a:off x="3379342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2" name="object 23">
              <a:extLst>
                <a:ext uri="{FF2B5EF4-FFF2-40B4-BE49-F238E27FC236}">
                  <a16:creationId xmlns:a16="http://schemas.microsoft.com/office/drawing/2014/main" id="{AB3161E1-8E51-4807-97A5-D9EACEC0F783}"/>
                </a:ext>
              </a:extLst>
            </p:cNvPr>
            <p:cNvSpPr/>
            <p:nvPr/>
          </p:nvSpPr>
          <p:spPr>
            <a:xfrm>
              <a:off x="3512565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3" name="object 24">
              <a:extLst>
                <a:ext uri="{FF2B5EF4-FFF2-40B4-BE49-F238E27FC236}">
                  <a16:creationId xmlns:a16="http://schemas.microsoft.com/office/drawing/2014/main" id="{6186674F-5A4D-4483-806E-32C92904EFE0}"/>
                </a:ext>
              </a:extLst>
            </p:cNvPr>
            <p:cNvSpPr/>
            <p:nvPr/>
          </p:nvSpPr>
          <p:spPr>
            <a:xfrm>
              <a:off x="3645789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4" name="object 25">
              <a:extLst>
                <a:ext uri="{FF2B5EF4-FFF2-40B4-BE49-F238E27FC236}">
                  <a16:creationId xmlns:a16="http://schemas.microsoft.com/office/drawing/2014/main" id="{DB8B36F0-E972-40D2-BC7B-E2904F76E6F4}"/>
                </a:ext>
              </a:extLst>
            </p:cNvPr>
            <p:cNvSpPr/>
            <p:nvPr/>
          </p:nvSpPr>
          <p:spPr>
            <a:xfrm>
              <a:off x="3779139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5" name="object 26">
              <a:extLst>
                <a:ext uri="{FF2B5EF4-FFF2-40B4-BE49-F238E27FC236}">
                  <a16:creationId xmlns:a16="http://schemas.microsoft.com/office/drawing/2014/main" id="{6B785EFF-9064-4985-B38F-7B779D897F47}"/>
                </a:ext>
              </a:extLst>
            </p:cNvPr>
            <p:cNvSpPr/>
            <p:nvPr/>
          </p:nvSpPr>
          <p:spPr>
            <a:xfrm>
              <a:off x="3912361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6" name="object 27">
              <a:extLst>
                <a:ext uri="{FF2B5EF4-FFF2-40B4-BE49-F238E27FC236}">
                  <a16:creationId xmlns:a16="http://schemas.microsoft.com/office/drawing/2014/main" id="{81F00B0B-3EE2-4B39-851C-794B464E7027}"/>
                </a:ext>
              </a:extLst>
            </p:cNvPr>
            <p:cNvSpPr/>
            <p:nvPr/>
          </p:nvSpPr>
          <p:spPr>
            <a:xfrm>
              <a:off x="4045584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7" name="object 28">
              <a:extLst>
                <a:ext uri="{FF2B5EF4-FFF2-40B4-BE49-F238E27FC236}">
                  <a16:creationId xmlns:a16="http://schemas.microsoft.com/office/drawing/2014/main" id="{D84E6EF1-8634-4906-9DBC-BF65CB7F978A}"/>
                </a:ext>
              </a:extLst>
            </p:cNvPr>
            <p:cNvSpPr/>
            <p:nvPr/>
          </p:nvSpPr>
          <p:spPr>
            <a:xfrm>
              <a:off x="4178808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8" name="object 29">
              <a:extLst>
                <a:ext uri="{FF2B5EF4-FFF2-40B4-BE49-F238E27FC236}">
                  <a16:creationId xmlns:a16="http://schemas.microsoft.com/office/drawing/2014/main" id="{ED478236-B7B7-41F0-9139-0057B9EFD1E8}"/>
                </a:ext>
              </a:extLst>
            </p:cNvPr>
            <p:cNvSpPr/>
            <p:nvPr/>
          </p:nvSpPr>
          <p:spPr>
            <a:xfrm>
              <a:off x="4312030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9" name="object 30">
              <a:extLst>
                <a:ext uri="{FF2B5EF4-FFF2-40B4-BE49-F238E27FC236}">
                  <a16:creationId xmlns:a16="http://schemas.microsoft.com/office/drawing/2014/main" id="{D56FEB97-6DAA-4004-9DEF-FDB0226F4AFB}"/>
                </a:ext>
              </a:extLst>
            </p:cNvPr>
            <p:cNvSpPr/>
            <p:nvPr/>
          </p:nvSpPr>
          <p:spPr>
            <a:xfrm>
              <a:off x="4445253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0" name="object 31">
              <a:extLst>
                <a:ext uri="{FF2B5EF4-FFF2-40B4-BE49-F238E27FC236}">
                  <a16:creationId xmlns:a16="http://schemas.microsoft.com/office/drawing/2014/main" id="{4D93784C-C27C-4D97-AEBA-75B95AB01AC9}"/>
                </a:ext>
              </a:extLst>
            </p:cNvPr>
            <p:cNvSpPr/>
            <p:nvPr/>
          </p:nvSpPr>
          <p:spPr>
            <a:xfrm>
              <a:off x="4578477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1" name="object 32">
              <a:extLst>
                <a:ext uri="{FF2B5EF4-FFF2-40B4-BE49-F238E27FC236}">
                  <a16:creationId xmlns:a16="http://schemas.microsoft.com/office/drawing/2014/main" id="{7F9E7CFA-F099-4940-9BE1-1E1B5937C204}"/>
                </a:ext>
              </a:extLst>
            </p:cNvPr>
            <p:cNvSpPr/>
            <p:nvPr/>
          </p:nvSpPr>
          <p:spPr>
            <a:xfrm>
              <a:off x="4711827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2" name="object 33">
              <a:extLst>
                <a:ext uri="{FF2B5EF4-FFF2-40B4-BE49-F238E27FC236}">
                  <a16:creationId xmlns:a16="http://schemas.microsoft.com/office/drawing/2014/main" id="{53F7EBE8-B241-4D65-AADF-7AD1A82C7262}"/>
                </a:ext>
              </a:extLst>
            </p:cNvPr>
            <p:cNvSpPr/>
            <p:nvPr/>
          </p:nvSpPr>
          <p:spPr>
            <a:xfrm>
              <a:off x="4845050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3" name="object 34">
              <a:extLst>
                <a:ext uri="{FF2B5EF4-FFF2-40B4-BE49-F238E27FC236}">
                  <a16:creationId xmlns:a16="http://schemas.microsoft.com/office/drawing/2014/main" id="{166CEE42-3E4D-444E-90EF-32485DCE08DD}"/>
                </a:ext>
              </a:extLst>
            </p:cNvPr>
            <p:cNvSpPr/>
            <p:nvPr/>
          </p:nvSpPr>
          <p:spPr>
            <a:xfrm>
              <a:off x="4978272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4" name="object 35">
              <a:extLst>
                <a:ext uri="{FF2B5EF4-FFF2-40B4-BE49-F238E27FC236}">
                  <a16:creationId xmlns:a16="http://schemas.microsoft.com/office/drawing/2014/main" id="{525759A1-30D6-4D1F-91FD-19EA61EAADC9}"/>
                </a:ext>
              </a:extLst>
            </p:cNvPr>
            <p:cNvSpPr/>
            <p:nvPr/>
          </p:nvSpPr>
          <p:spPr>
            <a:xfrm>
              <a:off x="5111496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5" name="object 36">
              <a:extLst>
                <a:ext uri="{FF2B5EF4-FFF2-40B4-BE49-F238E27FC236}">
                  <a16:creationId xmlns:a16="http://schemas.microsoft.com/office/drawing/2014/main" id="{B753B6F6-ED3B-47BA-9ED8-891114CE56FD}"/>
                </a:ext>
              </a:extLst>
            </p:cNvPr>
            <p:cNvSpPr/>
            <p:nvPr/>
          </p:nvSpPr>
          <p:spPr>
            <a:xfrm>
              <a:off x="5244719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6" name="object 37">
              <a:extLst>
                <a:ext uri="{FF2B5EF4-FFF2-40B4-BE49-F238E27FC236}">
                  <a16:creationId xmlns:a16="http://schemas.microsoft.com/office/drawing/2014/main" id="{2326FDD3-9858-45D1-9813-758781691362}"/>
                </a:ext>
              </a:extLst>
            </p:cNvPr>
            <p:cNvSpPr/>
            <p:nvPr/>
          </p:nvSpPr>
          <p:spPr>
            <a:xfrm>
              <a:off x="5377941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7" name="object 38">
              <a:extLst>
                <a:ext uri="{FF2B5EF4-FFF2-40B4-BE49-F238E27FC236}">
                  <a16:creationId xmlns:a16="http://schemas.microsoft.com/office/drawing/2014/main" id="{DCE13DF2-50AE-4967-B0EF-037E4F9748DB}"/>
                </a:ext>
              </a:extLst>
            </p:cNvPr>
            <p:cNvSpPr/>
            <p:nvPr/>
          </p:nvSpPr>
          <p:spPr>
            <a:xfrm>
              <a:off x="5511165" y="50292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8" name="object 39">
              <a:extLst>
                <a:ext uri="{FF2B5EF4-FFF2-40B4-BE49-F238E27FC236}">
                  <a16:creationId xmlns:a16="http://schemas.microsoft.com/office/drawing/2014/main" id="{12D1F2FF-7D47-46CB-AB68-EEBCF30DD366}"/>
                </a:ext>
              </a:extLst>
            </p:cNvPr>
            <p:cNvSpPr txBox="1"/>
            <p:nvPr/>
          </p:nvSpPr>
          <p:spPr>
            <a:xfrm>
              <a:off x="885021" y="5199282"/>
              <a:ext cx="4844916" cy="19494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84455" algn="ctr">
                <a:lnSpc>
                  <a:spcPts val="1425"/>
                </a:lnSpc>
              </a:pPr>
              <a:r>
                <a:rPr sz="1200" dirty="0">
                  <a:latin typeface="Arial"/>
                  <a:cs typeface="Arial"/>
                </a:rPr>
                <a:t>1</a:t>
              </a:r>
            </a:p>
            <a:p>
              <a:pPr marL="84455" algn="ctr">
                <a:spcBef>
                  <a:spcPts val="660"/>
                </a:spcBef>
              </a:pPr>
              <a:r>
                <a:rPr sz="1200" dirty="0">
                  <a:latin typeface="Arial"/>
                  <a:cs typeface="Arial"/>
                </a:rPr>
                <a:t>3</a:t>
              </a:r>
            </a:p>
            <a:p>
              <a:pPr marL="84455" algn="ctr">
                <a:spcBef>
                  <a:spcPts val="655"/>
                </a:spcBef>
              </a:pPr>
              <a:r>
                <a:rPr sz="1200" dirty="0">
                  <a:latin typeface="Arial"/>
                  <a:cs typeface="Arial"/>
                </a:rPr>
                <a:t>5</a:t>
              </a:r>
            </a:p>
            <a:p>
              <a:pPr marL="84455" algn="ctr">
                <a:spcBef>
                  <a:spcPts val="660"/>
                </a:spcBef>
              </a:pPr>
              <a:r>
                <a:rPr sz="1200" dirty="0">
                  <a:latin typeface="Arial"/>
                  <a:cs typeface="Arial"/>
                </a:rPr>
                <a:t>7</a:t>
              </a:r>
            </a:p>
            <a:p>
              <a:pPr marL="84455" algn="ctr">
                <a:spcBef>
                  <a:spcPts val="660"/>
                </a:spcBef>
              </a:pPr>
              <a:r>
                <a:rPr sz="1200" dirty="0">
                  <a:latin typeface="Arial"/>
                  <a:cs typeface="Arial"/>
                </a:rPr>
                <a:t>9</a:t>
              </a:r>
            </a:p>
            <a:p>
              <a:pPr algn="ctr">
                <a:spcBef>
                  <a:spcPts val="655"/>
                </a:spcBef>
              </a:pPr>
              <a:r>
                <a:rPr sz="1200" dirty="0">
                  <a:latin typeface="Arial"/>
                  <a:cs typeface="Arial"/>
                </a:rPr>
                <a:t>11</a:t>
              </a:r>
            </a:p>
            <a:p>
              <a:pPr algn="ctr">
                <a:spcBef>
                  <a:spcPts val="660"/>
                </a:spcBef>
              </a:pPr>
              <a:r>
                <a:rPr sz="1200" dirty="0">
                  <a:latin typeface="Arial"/>
                  <a:cs typeface="Arial"/>
                </a:rPr>
                <a:t>13</a:t>
              </a:r>
            </a:p>
            <a:p>
              <a:pPr algn="ctr">
                <a:spcBef>
                  <a:spcPts val="655"/>
                </a:spcBef>
              </a:pPr>
              <a:r>
                <a:rPr sz="1200" dirty="0">
                  <a:latin typeface="Arial"/>
                  <a:cs typeface="Arial"/>
                </a:rPr>
                <a:t>15</a:t>
              </a:r>
            </a:p>
            <a:p>
              <a:pPr algn="ctr">
                <a:spcBef>
                  <a:spcPts val="660"/>
                </a:spcBef>
              </a:pPr>
              <a:r>
                <a:rPr sz="1200" dirty="0">
                  <a:latin typeface="Arial"/>
                  <a:cs typeface="Arial"/>
                </a:rPr>
                <a:t>17</a:t>
              </a:r>
            </a:p>
            <a:p>
              <a:pPr algn="ctr">
                <a:spcBef>
                  <a:spcPts val="660"/>
                </a:spcBef>
              </a:pPr>
              <a:r>
                <a:rPr sz="1200" dirty="0">
                  <a:latin typeface="Arial"/>
                  <a:cs typeface="Arial"/>
                </a:rPr>
                <a:t>19</a:t>
              </a:r>
            </a:p>
            <a:p>
              <a:pPr algn="ctr">
                <a:spcBef>
                  <a:spcPts val="655"/>
                </a:spcBef>
              </a:pPr>
              <a:r>
                <a:rPr sz="1200" dirty="0">
                  <a:latin typeface="Arial"/>
                  <a:cs typeface="Arial"/>
                </a:rPr>
                <a:t>21</a:t>
              </a:r>
            </a:p>
            <a:p>
              <a:pPr algn="ctr">
                <a:spcBef>
                  <a:spcPts val="660"/>
                </a:spcBef>
              </a:pPr>
              <a:r>
                <a:rPr sz="1200" dirty="0">
                  <a:latin typeface="Arial"/>
                  <a:cs typeface="Arial"/>
                </a:rPr>
                <a:t>23</a:t>
              </a:r>
            </a:p>
            <a:p>
              <a:pPr algn="ctr">
                <a:spcBef>
                  <a:spcPts val="660"/>
                </a:spcBef>
              </a:pPr>
              <a:r>
                <a:rPr sz="1200" dirty="0">
                  <a:latin typeface="Arial"/>
                  <a:cs typeface="Arial"/>
                </a:rPr>
                <a:t>25</a:t>
              </a:r>
            </a:p>
            <a:p>
              <a:pPr algn="ctr">
                <a:spcBef>
                  <a:spcPts val="655"/>
                </a:spcBef>
              </a:pPr>
              <a:r>
                <a:rPr sz="1200" dirty="0">
                  <a:latin typeface="Arial"/>
                  <a:cs typeface="Arial"/>
                </a:rPr>
                <a:t>27</a:t>
              </a:r>
            </a:p>
            <a:p>
              <a:pPr algn="ctr">
                <a:spcBef>
                  <a:spcPts val="660"/>
                </a:spcBef>
              </a:pPr>
              <a:r>
                <a:rPr sz="1200" dirty="0">
                  <a:latin typeface="Arial"/>
                  <a:cs typeface="Arial"/>
                </a:rPr>
                <a:t>29</a:t>
              </a:r>
            </a:p>
            <a:p>
              <a:pPr algn="ctr">
                <a:spcBef>
                  <a:spcPts val="660"/>
                </a:spcBef>
              </a:pPr>
              <a:r>
                <a:rPr sz="1200" dirty="0">
                  <a:latin typeface="Arial"/>
                  <a:cs typeface="Arial"/>
                </a:rPr>
                <a:t>31</a:t>
              </a:r>
            </a:p>
            <a:p>
              <a:pPr algn="ctr">
                <a:spcBef>
                  <a:spcPts val="655"/>
                </a:spcBef>
              </a:pPr>
              <a:r>
                <a:rPr sz="1200" dirty="0">
                  <a:latin typeface="Arial"/>
                  <a:cs typeface="Arial"/>
                </a:rPr>
                <a:t>33</a:t>
              </a:r>
            </a:p>
            <a:p>
              <a:pPr algn="ctr">
                <a:spcBef>
                  <a:spcPts val="660"/>
                </a:spcBef>
              </a:pPr>
              <a:r>
                <a:rPr sz="1200" dirty="0"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2619" name="object 40">
              <a:extLst>
                <a:ext uri="{FF2B5EF4-FFF2-40B4-BE49-F238E27FC236}">
                  <a16:creationId xmlns:a16="http://schemas.microsoft.com/office/drawing/2014/main" id="{8575B682-5798-4DD6-9C3D-7E05474A0254}"/>
                </a:ext>
              </a:extLst>
            </p:cNvPr>
            <p:cNvSpPr/>
            <p:nvPr/>
          </p:nvSpPr>
          <p:spPr>
            <a:xfrm>
              <a:off x="2379852" y="365759"/>
              <a:ext cx="0" cy="4663440"/>
            </a:xfrm>
            <a:custGeom>
              <a:avLst/>
              <a:gdLst/>
              <a:ahLst/>
              <a:cxnLst/>
              <a:rect l="l" t="t" r="r" b="b"/>
              <a:pathLst>
                <a:path h="4663440">
                  <a:moveTo>
                    <a:pt x="0" y="466344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0" name="object 41">
              <a:extLst>
                <a:ext uri="{FF2B5EF4-FFF2-40B4-BE49-F238E27FC236}">
                  <a16:creationId xmlns:a16="http://schemas.microsoft.com/office/drawing/2014/main" id="{D371433A-3CD5-461E-863C-1A509A06C5EF}"/>
                </a:ext>
              </a:extLst>
            </p:cNvPr>
            <p:cNvSpPr/>
            <p:nvPr/>
          </p:nvSpPr>
          <p:spPr>
            <a:xfrm>
              <a:off x="2779648" y="365759"/>
              <a:ext cx="0" cy="4663440"/>
            </a:xfrm>
            <a:custGeom>
              <a:avLst/>
              <a:gdLst/>
              <a:ahLst/>
              <a:cxnLst/>
              <a:rect l="l" t="t" r="r" b="b"/>
              <a:pathLst>
                <a:path h="4663440">
                  <a:moveTo>
                    <a:pt x="0" y="466344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1" name="object 42">
              <a:extLst>
                <a:ext uri="{FF2B5EF4-FFF2-40B4-BE49-F238E27FC236}">
                  <a16:creationId xmlns:a16="http://schemas.microsoft.com/office/drawing/2014/main" id="{152EE021-3521-42A5-9849-7E2169E18AC4}"/>
                </a:ext>
              </a:extLst>
            </p:cNvPr>
            <p:cNvSpPr/>
            <p:nvPr/>
          </p:nvSpPr>
          <p:spPr>
            <a:xfrm>
              <a:off x="914400" y="3563746"/>
              <a:ext cx="4663440" cy="0"/>
            </a:xfrm>
            <a:custGeom>
              <a:avLst/>
              <a:gdLst/>
              <a:ahLst/>
              <a:cxnLst/>
              <a:rect l="l" t="t" r="r" b="b"/>
              <a:pathLst>
                <a:path w="4663440">
                  <a:moveTo>
                    <a:pt x="0" y="0"/>
                  </a:moveTo>
                  <a:lnTo>
                    <a:pt x="4663440" y="0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2" name="object 43">
              <a:extLst>
                <a:ext uri="{FF2B5EF4-FFF2-40B4-BE49-F238E27FC236}">
                  <a16:creationId xmlns:a16="http://schemas.microsoft.com/office/drawing/2014/main" id="{1A0251C7-959B-4815-BB6D-C8B372D8C2B1}"/>
                </a:ext>
              </a:extLst>
            </p:cNvPr>
            <p:cNvSpPr/>
            <p:nvPr/>
          </p:nvSpPr>
          <p:spPr>
            <a:xfrm>
              <a:off x="914400" y="3163951"/>
              <a:ext cx="4663440" cy="0"/>
            </a:xfrm>
            <a:custGeom>
              <a:avLst/>
              <a:gdLst/>
              <a:ahLst/>
              <a:cxnLst/>
              <a:rect l="l" t="t" r="r" b="b"/>
              <a:pathLst>
                <a:path w="4663440">
                  <a:moveTo>
                    <a:pt x="0" y="0"/>
                  </a:moveTo>
                  <a:lnTo>
                    <a:pt x="4663440" y="0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</TotalTime>
  <Words>203</Words>
  <Application>Microsoft Office PowerPoint</Application>
  <PresentationFormat>Custom</PresentationFormat>
  <Paragraphs>116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Kate Newhart</cp:lastModifiedBy>
  <cp:revision>4</cp:revision>
  <dcterms:created xsi:type="dcterms:W3CDTF">2020-06-19T21:22:28Z</dcterms:created>
  <dcterms:modified xsi:type="dcterms:W3CDTF">2020-06-20T14:16:34Z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2020-06-19T00:00:00Z</vt:filetime>
  </property>
  <property fmtid="{D5CDD505-2E9C-101B-9397-08002B2CF9AE}" pid="3" name="Creator">
    <vt:lpwstr>R</vt:lpwstr>
  </property>
  <property fmtid="{D5CDD505-2E9C-101B-9397-08002B2CF9AE}" pid="4" name="LastSaved">
    <vt:filetime>2020-06-19T00:00:00Z</vt:filetime>
  </property>
</Properties>
</file>