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1887200" cy="5943600"/>
  <p:notesSz cx="11887200" cy="5943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91540" y="1842516"/>
            <a:ext cx="10104120" cy="12481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83080" y="3328416"/>
            <a:ext cx="8321040" cy="148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94360" y="1367028"/>
            <a:ext cx="5170932" cy="39227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121908" y="1367028"/>
            <a:ext cx="5170932" cy="39227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48640" y="365759"/>
            <a:ext cx="5303520" cy="5029200"/>
          </a:xfrm>
          <a:custGeom>
            <a:avLst/>
            <a:gdLst/>
            <a:ahLst/>
            <a:cxnLst/>
            <a:rect l="l" t="t" r="r" b="b"/>
            <a:pathLst>
              <a:path w="5303520" h="5029200">
                <a:moveTo>
                  <a:pt x="0" y="5029200"/>
                </a:moveTo>
                <a:lnTo>
                  <a:pt x="5303520" y="5029200"/>
                </a:lnTo>
                <a:lnTo>
                  <a:pt x="5303520" y="0"/>
                </a:lnTo>
                <a:lnTo>
                  <a:pt x="0" y="0"/>
                </a:lnTo>
                <a:lnTo>
                  <a:pt x="0" y="5029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34360" y="56260"/>
            <a:ext cx="6618478" cy="238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4360" y="1367028"/>
            <a:ext cx="10698480" cy="39227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041648" y="5527548"/>
            <a:ext cx="3803904" cy="297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94360" y="5527548"/>
            <a:ext cx="2734056" cy="297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558784" y="5527548"/>
            <a:ext cx="2734056" cy="297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4360" y="56260"/>
            <a:ext cx="1132205" cy="238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SBR State</a:t>
            </a:r>
            <a:r>
              <a:rPr dirty="0" spc="-90"/>
              <a:t> </a:t>
            </a:r>
            <a:r>
              <a:rPr dirty="0"/>
              <a:t>#1</a:t>
            </a:r>
          </a:p>
        </p:txBody>
      </p:sp>
      <p:sp>
        <p:nvSpPr>
          <p:cNvPr id="3" name="object 3"/>
          <p:cNvSpPr/>
          <p:nvPr/>
        </p:nvSpPr>
        <p:spPr>
          <a:xfrm>
            <a:off x="548640" y="5035677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7D00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8640" y="43172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8640" y="395795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640" y="359879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8640" y="32395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8640" y="2880360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8640" y="252107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8640" y="216179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8640" y="18026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8640" y="1443355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8640" y="108419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48640" y="7249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48640" y="36575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06322" y="5035677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06322" y="43172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7D00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306322" y="395795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06322" y="359879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306322" y="32395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306322" y="2880360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306322" y="252107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306322" y="216179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06322" y="18026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306322" y="1443355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306322" y="108419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306322" y="7249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306322" y="36575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685163" y="5035677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685163" y="43172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85163" y="395795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7D00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685163" y="359879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2"/>
                </a:moveTo>
                <a:lnTo>
                  <a:pt x="378840" y="359282"/>
                </a:lnTo>
                <a:lnTo>
                  <a:pt x="378840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685163" y="32395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2"/>
                </a:moveTo>
                <a:lnTo>
                  <a:pt x="378840" y="359282"/>
                </a:lnTo>
                <a:lnTo>
                  <a:pt x="378840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685163" y="2880360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2"/>
                </a:moveTo>
                <a:lnTo>
                  <a:pt x="378840" y="359282"/>
                </a:lnTo>
                <a:lnTo>
                  <a:pt x="378840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685163" y="252107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85163" y="216179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685163" y="18026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685163" y="1443355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685163" y="108419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09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685163" y="7249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09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685163" y="36575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09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063876" y="5035677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063876" y="43172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063876" y="395795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063876" y="359879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2"/>
                </a:moveTo>
                <a:lnTo>
                  <a:pt x="378840" y="359282"/>
                </a:lnTo>
                <a:lnTo>
                  <a:pt x="378840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7D00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063876" y="32395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2"/>
                </a:moveTo>
                <a:lnTo>
                  <a:pt x="378840" y="359282"/>
                </a:lnTo>
                <a:lnTo>
                  <a:pt x="378840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063876" y="2880360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2"/>
                </a:moveTo>
                <a:lnTo>
                  <a:pt x="378840" y="359282"/>
                </a:lnTo>
                <a:lnTo>
                  <a:pt x="378840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063876" y="252107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8D0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063876" y="216179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063876" y="18026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063876" y="1443355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063876" y="108419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09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063876" y="7249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09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063876" y="36575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09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442717" y="5035677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442717" y="43172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442717" y="395795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442717" y="359879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442717" y="32395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7D00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442717" y="2880360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28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442717" y="252107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442717" y="216179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442717" y="18026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BE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442717" y="1443355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442717" y="108419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8D0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442717" y="7249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28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442717" y="36575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821558" y="5035677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821558" y="43172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821558" y="395795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821558" y="359879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821558" y="32395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28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821558" y="2880360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7D00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821558" y="252107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28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821558" y="216179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C32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821558" y="18026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821558" y="1443355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C32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821558" y="108419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821558" y="7249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8D0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821558" y="36575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4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C32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200400" y="5035677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200400" y="43172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200400" y="395795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200400" y="359879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0" y="359282"/>
                </a:lnTo>
                <a:lnTo>
                  <a:pt x="378840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8D0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200400" y="32395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0" y="359282"/>
                </a:lnTo>
                <a:lnTo>
                  <a:pt x="378840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200400" y="2880360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0" y="359282"/>
                </a:lnTo>
                <a:lnTo>
                  <a:pt x="378840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28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200400" y="252107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7D00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200400" y="216179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200400" y="18026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200400" y="1443355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28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200400" y="108419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200400" y="7249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200400" y="36575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28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579240" y="5035677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579240" y="43172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579240" y="395795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579240" y="359879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0" y="359282"/>
                </a:lnTo>
                <a:lnTo>
                  <a:pt x="378840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579240" y="32395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0" y="359282"/>
                </a:lnTo>
                <a:lnTo>
                  <a:pt x="378840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579240" y="2880360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0" y="359282"/>
                </a:lnTo>
                <a:lnTo>
                  <a:pt x="378840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C32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579240" y="252107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579240" y="216179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7D00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579240" y="18026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579240" y="1443355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7D00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579240" y="108419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8D0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579240" y="7249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8D0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579240" y="36575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7D00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958082" y="5035677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958082" y="43172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958082" y="395795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958082" y="359879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0" y="359282"/>
                </a:lnTo>
                <a:lnTo>
                  <a:pt x="378840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958082" y="32395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0" y="359282"/>
                </a:lnTo>
                <a:lnTo>
                  <a:pt x="378840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BE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958082" y="2880360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0" y="359282"/>
                </a:lnTo>
                <a:lnTo>
                  <a:pt x="378840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958082" y="252107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958082" y="216179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958082" y="18026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7D00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958082" y="1443355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958082" y="108419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E13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958082" y="7249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958082" y="36575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336922" y="5035677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336922" y="43172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336922" y="395795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336922" y="359879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0" y="359282"/>
                </a:lnTo>
                <a:lnTo>
                  <a:pt x="378840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336922" y="32395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0" y="359282"/>
                </a:lnTo>
                <a:lnTo>
                  <a:pt x="378840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336922" y="2880360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0" y="359282"/>
                </a:lnTo>
                <a:lnTo>
                  <a:pt x="378840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C32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336922" y="252107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28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336922" y="216179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7D00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336922" y="18026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336922" y="1443355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7D00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336922" y="108419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8D0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336922" y="7249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8D0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336922" y="36575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7D00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715636" y="5035677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715636" y="43172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4715636" y="395795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715636" y="359879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0" y="359282"/>
                </a:lnTo>
                <a:lnTo>
                  <a:pt x="378840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715636" y="32395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0" y="359282"/>
                </a:lnTo>
                <a:lnTo>
                  <a:pt x="378840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8D0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715636" y="2880360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0" y="359282"/>
                </a:lnTo>
                <a:lnTo>
                  <a:pt x="378840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715636" y="252107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715636" y="216179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8D0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715636" y="18026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E13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715636" y="1443355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8D0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715636" y="108419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7D00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715636" y="7249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BE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715636" y="36575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8D0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5094478" y="5035677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5094478" y="43172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5094478" y="395795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5094478" y="359879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0" y="359282"/>
                </a:lnTo>
                <a:lnTo>
                  <a:pt x="378840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5094478" y="32395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0" y="359282"/>
                </a:lnTo>
                <a:lnTo>
                  <a:pt x="378840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28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5094478" y="2880360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0" y="359282"/>
                </a:lnTo>
                <a:lnTo>
                  <a:pt x="378840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8D0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5094478" y="252107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5094478" y="216179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8D0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5094478" y="18026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5094478" y="1443355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8D0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5094478" y="108419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BE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5094478" y="7249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7D00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5094478" y="36575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8D0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5473319" y="5035677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5473319" y="43172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5473319" y="395795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5473319" y="359879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0" y="359282"/>
                </a:lnTo>
                <a:lnTo>
                  <a:pt x="378840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5473319" y="32395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0" y="359282"/>
                </a:lnTo>
                <a:lnTo>
                  <a:pt x="378840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5473319" y="2880360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0" y="359282"/>
                </a:lnTo>
                <a:lnTo>
                  <a:pt x="378840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C32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5473319" y="252107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28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5473319" y="216179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7D00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5473319" y="18026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5473319" y="1443355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7D00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5473319" y="108419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8D0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5473319" y="7249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8D0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5473319" y="36575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7D00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548640" y="545337"/>
            <a:ext cx="0" cy="4670425"/>
          </a:xfrm>
          <a:custGeom>
            <a:avLst/>
            <a:gdLst/>
            <a:ahLst/>
            <a:cxnLst/>
            <a:rect l="l" t="t" r="r" b="b"/>
            <a:pathLst>
              <a:path w="0" h="4670425">
                <a:moveTo>
                  <a:pt x="0" y="467004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457200" y="5215382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457200" y="4856098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457200" y="4496942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457200" y="4137659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457200" y="3778377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457200" y="3419221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457200" y="3059938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457200" y="2700782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457200" y="2341498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457200" y="1982342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457200" y="1623060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457200" y="1263777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457200" y="904621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457200" y="545337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 txBox="1"/>
          <p:nvPr/>
        </p:nvSpPr>
        <p:spPr>
          <a:xfrm>
            <a:off x="268350" y="5105019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268350" y="4745735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268350" y="4386453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268350" y="4027296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268350" y="3668014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268350" y="3308857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268350" y="2949575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268350" y="2590419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268350" y="2231135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183642" y="1871853"/>
            <a:ext cx="194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183642" y="1512696"/>
            <a:ext cx="194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183642" y="1153414"/>
            <a:ext cx="194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183642" y="794258"/>
            <a:ext cx="194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183642" y="434975"/>
            <a:ext cx="194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737997" y="5394959"/>
            <a:ext cx="4925060" cy="0"/>
          </a:xfrm>
          <a:custGeom>
            <a:avLst/>
            <a:gdLst/>
            <a:ahLst/>
            <a:cxnLst/>
            <a:rect l="l" t="t" r="r" b="b"/>
            <a:pathLst>
              <a:path w="4925060" h="0">
                <a:moveTo>
                  <a:pt x="0" y="0"/>
                </a:moveTo>
                <a:lnTo>
                  <a:pt x="492480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737997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1116838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1495678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1874520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2253360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2632201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3011042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3389757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3768597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4147439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4526279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4905121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5283961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5662803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 txBox="1"/>
          <p:nvPr/>
        </p:nvSpPr>
        <p:spPr>
          <a:xfrm>
            <a:off x="642070" y="5565091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1020911" y="5565091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1399752" y="5565091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1778593" y="5565091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2157434" y="5565091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2536275" y="5565091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2914989" y="5565091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3293830" y="5565091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3672671" y="5565091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4051512" y="5565042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6" name="object 226"/>
          <p:cNvSpPr txBox="1"/>
          <p:nvPr/>
        </p:nvSpPr>
        <p:spPr>
          <a:xfrm>
            <a:off x="4430353" y="5565042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4809194" y="5565042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5188035" y="5565042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5566749" y="5565042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0" name="object 230"/>
          <p:cNvSpPr/>
          <p:nvPr/>
        </p:nvSpPr>
        <p:spPr>
          <a:xfrm>
            <a:off x="6492240" y="365759"/>
            <a:ext cx="5303520" cy="5029200"/>
          </a:xfrm>
          <a:custGeom>
            <a:avLst/>
            <a:gdLst/>
            <a:ahLst/>
            <a:cxnLst/>
            <a:rect l="l" t="t" r="r" b="b"/>
            <a:pathLst>
              <a:path w="5303520" h="5029200">
                <a:moveTo>
                  <a:pt x="0" y="5029200"/>
                </a:moveTo>
                <a:lnTo>
                  <a:pt x="5303520" y="5029200"/>
                </a:lnTo>
                <a:lnTo>
                  <a:pt x="5303520" y="0"/>
                </a:lnTo>
                <a:lnTo>
                  <a:pt x="0" y="0"/>
                </a:lnTo>
                <a:lnTo>
                  <a:pt x="0" y="502920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 txBox="1"/>
          <p:nvPr/>
        </p:nvSpPr>
        <p:spPr>
          <a:xfrm>
            <a:off x="8577960" y="56260"/>
            <a:ext cx="11322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SBR State</a:t>
            </a:r>
            <a:r>
              <a:rPr dirty="0" sz="1400" spc="-9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#2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2" name="object 232"/>
          <p:cNvSpPr/>
          <p:nvPr/>
        </p:nvSpPr>
        <p:spPr>
          <a:xfrm>
            <a:off x="6492240" y="5035677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7D00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6492240" y="467639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0" y="359282"/>
                </a:lnTo>
                <a:lnTo>
                  <a:pt x="378840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6492240" y="43172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6492240" y="395795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6492240" y="359879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0" y="359282"/>
                </a:lnTo>
                <a:lnTo>
                  <a:pt x="378840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6492240" y="32395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0" y="359282"/>
                </a:lnTo>
                <a:lnTo>
                  <a:pt x="378840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6492240" y="2880360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0" y="359282"/>
                </a:lnTo>
                <a:lnTo>
                  <a:pt x="378840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6492240" y="252107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6492240" y="216179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6492240" y="18026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6492240" y="1443355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6492240" y="108419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6492240" y="7249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6492240" y="36575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0" y="359283"/>
                </a:lnTo>
                <a:lnTo>
                  <a:pt x="378840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6871081" y="5035677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6871081" y="467639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7D00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6871081" y="43172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6871081" y="395795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8D0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6871081" y="359879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6871081" y="32395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6871081" y="2880360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6871081" y="252107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6871081" y="216179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6871081" y="18026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BE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6871081" y="1443355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6871081" y="108419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8D0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6871081" y="7249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E13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6871081" y="36575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7249921" y="5035677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7249921" y="467639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7249921" y="43172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7D00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7249921" y="395795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7249921" y="359879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7249921" y="32395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7249921" y="2880360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7249921" y="252107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7249921" y="216179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7249921" y="18026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7249921" y="1443355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7249921" y="108419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7249921" y="7249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7249921" y="36575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7628763" y="5035677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7628763" y="467639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8D0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7628763" y="43172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7628763" y="395795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7D00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7628763" y="359879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7628763" y="32395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7628763" y="2880360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28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7628763" y="252107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7628763" y="216179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28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7628763" y="18026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7628763" y="1443355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28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7628763" y="108419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7628763" y="7249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7628763" y="36575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28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8007477" y="5035677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8007477" y="467639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8007477" y="43172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8007477" y="395795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8007477" y="359879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7D00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8007477" y="32395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8007477" y="2880360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8007477" y="252107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8D0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8007477" y="216179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8007477" y="18026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8007477" y="1443355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8007477" y="108419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8007477" y="7249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8007477" y="36575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8386318" y="5035677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8386318" y="467639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8386318" y="43172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8386318" y="395795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8386318" y="359879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8386318" y="32395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7D00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8386318" y="2880360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8386318" y="252107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8386318" y="216179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8386318" y="18026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8D0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8386318" y="1443355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8386318" y="108419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8386318" y="7249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8386318" y="36575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8765158" y="5035677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8765158" y="467639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8765158" y="43172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8765158" y="395795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28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8765158" y="359879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8765158" y="32395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8765158" y="2880360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7D00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8765158" y="252107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8765158" y="216179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C32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8765158" y="18026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28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8765158" y="1443355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A207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8765158" y="108419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BE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8765158" y="7249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BE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8765158" y="36575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C32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9144000" y="5035677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9144000" y="467639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9144000" y="43172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9144000" y="395795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9144000" y="359879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8D0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9144000" y="32395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9144000" y="2880360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9144000" y="252107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7D00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9144000" y="216179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9144000" y="18026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9144000" y="1443355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9144000" y="108419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9144000" y="7249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9144000" y="36575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9522841" y="5035677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9522841" y="467639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9522841" y="43172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9522841" y="395795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28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9522841" y="359879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9522841" y="32395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9522841" y="2880360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C32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9522841" y="252107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9522841" y="216179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7D00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9522841" y="18026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28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9522841" y="1443355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7D00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9522841" y="108419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9522841" y="7249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BE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9522841" y="36575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7D00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9901681" y="5035677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9901681" y="467639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BE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9901681" y="43172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9901681" y="395795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9901681" y="359879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9901681" y="32395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8D0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9901681" y="2880360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28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9901681" y="252107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9901681" y="216179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28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9901681" y="18026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7D00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9901681" y="1443355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28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9901681" y="108419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9901681" y="7249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9901681" y="36575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28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10280522" y="5035677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10280522" y="467639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10280522" y="43172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10280522" y="395795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28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10280522" y="359879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10280522" y="32395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10280522" y="2880360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A207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10280522" y="252107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10280522" y="216179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7D00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10280522" y="18026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28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10280522" y="1443355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7D00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10280522" y="108419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BE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10280522" y="7249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BE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10280522" y="36575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7D00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10659236" y="5035677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10659236" y="467639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8D0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10659236" y="43172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10659236" y="395795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10659236" y="359879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10659236" y="32395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10659236" y="2880360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BE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10659236" y="252107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10659236" y="216179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10659236" y="18026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10659236" y="1443355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BE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10659236" y="108419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7D00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10659236" y="7249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10659236" y="36575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11038078" y="5035677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11038078" y="467639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E13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11038078" y="43172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11038078" y="395795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11038078" y="359879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11038078" y="32395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11038078" y="2880360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BE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11038078" y="252107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11038078" y="216179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BE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11038078" y="18026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11038078" y="1443355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BE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11038078" y="108419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11038078" y="7249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7D00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11038078" y="36575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BE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11416918" y="5035677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11416918" y="467639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11416918" y="43172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11416918" y="395795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28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11416918" y="359879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11416918" y="32395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11416918" y="2880360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2"/>
                </a:moveTo>
                <a:lnTo>
                  <a:pt x="378841" y="359282"/>
                </a:lnTo>
                <a:lnTo>
                  <a:pt x="378841" y="0"/>
                </a:lnTo>
                <a:lnTo>
                  <a:pt x="0" y="0"/>
                </a:lnTo>
                <a:lnTo>
                  <a:pt x="0" y="359282"/>
                </a:lnTo>
                <a:close/>
              </a:path>
            </a:pathLst>
          </a:custGeom>
          <a:solidFill>
            <a:srgbClr val="C32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11416918" y="252107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11416918" y="2161794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7D00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11416918" y="1802638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28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11416918" y="1443355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10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7D00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11416918" y="108419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11416918" y="724916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BE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11416918" y="365759"/>
            <a:ext cx="379095" cy="359410"/>
          </a:xfrm>
          <a:custGeom>
            <a:avLst/>
            <a:gdLst/>
            <a:ahLst/>
            <a:cxnLst/>
            <a:rect l="l" t="t" r="r" b="b"/>
            <a:pathLst>
              <a:path w="379095" h="359409">
                <a:moveTo>
                  <a:pt x="0" y="359283"/>
                </a:moveTo>
                <a:lnTo>
                  <a:pt x="378841" y="359283"/>
                </a:lnTo>
                <a:lnTo>
                  <a:pt x="378841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7D00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6492240" y="545337"/>
            <a:ext cx="0" cy="4670425"/>
          </a:xfrm>
          <a:custGeom>
            <a:avLst/>
            <a:gdLst/>
            <a:ahLst/>
            <a:cxnLst/>
            <a:rect l="l" t="t" r="r" b="b"/>
            <a:pathLst>
              <a:path w="0" h="4670425">
                <a:moveTo>
                  <a:pt x="0" y="467004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6400800" y="521538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6400800" y="4856098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6400800" y="44969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6400800" y="4137659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6400800" y="3778377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6400800" y="341922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6400800" y="3059938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6400800" y="270078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6400800" y="2341498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6400800" y="198234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6400800" y="16230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6400800" y="1263777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6400800" y="90462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6400800" y="545337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 txBox="1"/>
          <p:nvPr/>
        </p:nvSpPr>
        <p:spPr>
          <a:xfrm>
            <a:off x="6211951" y="5105019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4" name="object 444"/>
          <p:cNvSpPr txBox="1"/>
          <p:nvPr/>
        </p:nvSpPr>
        <p:spPr>
          <a:xfrm>
            <a:off x="6211951" y="4745735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5" name="object 445"/>
          <p:cNvSpPr txBox="1"/>
          <p:nvPr/>
        </p:nvSpPr>
        <p:spPr>
          <a:xfrm>
            <a:off x="6211951" y="4386453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6" name="object 446"/>
          <p:cNvSpPr txBox="1"/>
          <p:nvPr/>
        </p:nvSpPr>
        <p:spPr>
          <a:xfrm>
            <a:off x="6211951" y="4027296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7" name="object 447"/>
          <p:cNvSpPr txBox="1"/>
          <p:nvPr/>
        </p:nvSpPr>
        <p:spPr>
          <a:xfrm>
            <a:off x="6211951" y="3668014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8" name="object 448"/>
          <p:cNvSpPr txBox="1"/>
          <p:nvPr/>
        </p:nvSpPr>
        <p:spPr>
          <a:xfrm>
            <a:off x="6211951" y="3308857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9" name="object 449"/>
          <p:cNvSpPr txBox="1"/>
          <p:nvPr/>
        </p:nvSpPr>
        <p:spPr>
          <a:xfrm>
            <a:off x="6211951" y="2949575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0" name="object 450"/>
          <p:cNvSpPr txBox="1"/>
          <p:nvPr/>
        </p:nvSpPr>
        <p:spPr>
          <a:xfrm>
            <a:off x="6211951" y="2590419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1" name="object 451"/>
          <p:cNvSpPr txBox="1"/>
          <p:nvPr/>
        </p:nvSpPr>
        <p:spPr>
          <a:xfrm>
            <a:off x="6211951" y="2231135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2" name="object 452"/>
          <p:cNvSpPr txBox="1"/>
          <p:nvPr/>
        </p:nvSpPr>
        <p:spPr>
          <a:xfrm>
            <a:off x="6127241" y="1871853"/>
            <a:ext cx="194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3" name="object 453"/>
          <p:cNvSpPr txBox="1"/>
          <p:nvPr/>
        </p:nvSpPr>
        <p:spPr>
          <a:xfrm>
            <a:off x="6127241" y="1512696"/>
            <a:ext cx="194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4" name="object 454"/>
          <p:cNvSpPr txBox="1"/>
          <p:nvPr/>
        </p:nvSpPr>
        <p:spPr>
          <a:xfrm>
            <a:off x="6127241" y="1153414"/>
            <a:ext cx="194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5" name="object 455"/>
          <p:cNvSpPr txBox="1"/>
          <p:nvPr/>
        </p:nvSpPr>
        <p:spPr>
          <a:xfrm>
            <a:off x="6127241" y="794258"/>
            <a:ext cx="194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6" name="object 456"/>
          <p:cNvSpPr txBox="1"/>
          <p:nvPr/>
        </p:nvSpPr>
        <p:spPr>
          <a:xfrm>
            <a:off x="6127241" y="434975"/>
            <a:ext cx="194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7" name="object 457"/>
          <p:cNvSpPr/>
          <p:nvPr/>
        </p:nvSpPr>
        <p:spPr>
          <a:xfrm>
            <a:off x="6681596" y="5394959"/>
            <a:ext cx="4925060" cy="0"/>
          </a:xfrm>
          <a:custGeom>
            <a:avLst/>
            <a:gdLst/>
            <a:ahLst/>
            <a:cxnLst/>
            <a:rect l="l" t="t" r="r" b="b"/>
            <a:pathLst>
              <a:path w="4925059" h="0">
                <a:moveTo>
                  <a:pt x="0" y="0"/>
                </a:moveTo>
                <a:lnTo>
                  <a:pt x="492480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6681596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7060438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7439279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7818119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8196960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8575802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8954643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9333356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9712197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10091039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10469880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10848720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11227561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11606403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 txBox="1"/>
          <p:nvPr/>
        </p:nvSpPr>
        <p:spPr>
          <a:xfrm>
            <a:off x="6585670" y="5565091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3" name="object 473"/>
          <p:cNvSpPr txBox="1"/>
          <p:nvPr/>
        </p:nvSpPr>
        <p:spPr>
          <a:xfrm>
            <a:off x="6964511" y="5565091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4" name="object 474"/>
          <p:cNvSpPr txBox="1"/>
          <p:nvPr/>
        </p:nvSpPr>
        <p:spPr>
          <a:xfrm>
            <a:off x="7343352" y="5565091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5" name="object 475"/>
          <p:cNvSpPr txBox="1"/>
          <p:nvPr/>
        </p:nvSpPr>
        <p:spPr>
          <a:xfrm>
            <a:off x="7722192" y="5565091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6" name="object 476"/>
          <p:cNvSpPr txBox="1"/>
          <p:nvPr/>
        </p:nvSpPr>
        <p:spPr>
          <a:xfrm>
            <a:off x="8101034" y="5565091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7" name="object 477"/>
          <p:cNvSpPr txBox="1"/>
          <p:nvPr/>
        </p:nvSpPr>
        <p:spPr>
          <a:xfrm>
            <a:off x="8479875" y="5565091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8" name="object 478"/>
          <p:cNvSpPr txBox="1"/>
          <p:nvPr/>
        </p:nvSpPr>
        <p:spPr>
          <a:xfrm>
            <a:off x="8858589" y="5565091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9" name="object 479"/>
          <p:cNvSpPr txBox="1"/>
          <p:nvPr/>
        </p:nvSpPr>
        <p:spPr>
          <a:xfrm>
            <a:off x="9237429" y="5565091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0" name="object 480"/>
          <p:cNvSpPr txBox="1"/>
          <p:nvPr/>
        </p:nvSpPr>
        <p:spPr>
          <a:xfrm>
            <a:off x="9616271" y="5565091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1" name="object 481"/>
          <p:cNvSpPr txBox="1"/>
          <p:nvPr/>
        </p:nvSpPr>
        <p:spPr>
          <a:xfrm>
            <a:off x="9995112" y="5565042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2" name="object 482"/>
          <p:cNvSpPr txBox="1"/>
          <p:nvPr/>
        </p:nvSpPr>
        <p:spPr>
          <a:xfrm>
            <a:off x="10373953" y="5565042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3" name="object 483"/>
          <p:cNvSpPr txBox="1"/>
          <p:nvPr/>
        </p:nvSpPr>
        <p:spPr>
          <a:xfrm>
            <a:off x="10752794" y="5565042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4" name="object 484"/>
          <p:cNvSpPr txBox="1"/>
          <p:nvPr/>
        </p:nvSpPr>
        <p:spPr>
          <a:xfrm>
            <a:off x="11131635" y="5565042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5" name="object 485"/>
          <p:cNvSpPr txBox="1"/>
          <p:nvPr/>
        </p:nvSpPr>
        <p:spPr>
          <a:xfrm>
            <a:off x="11510349" y="5565042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dcterms:created xsi:type="dcterms:W3CDTF">2020-06-20T14:50:13Z</dcterms:created>
  <dcterms:modified xsi:type="dcterms:W3CDTF">2020-06-20T14:50:13Z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2020-06-20T00:00:00Z</vt:filetime>
  </property>
  <property fmtid="{D5CDD505-2E9C-101B-9397-08002B2CF9AE}" pid="3" name="Creator">
    <vt:lpwstr>R</vt:lpwstr>
  </property>
  <property fmtid="{D5CDD505-2E9C-101B-9397-08002B2CF9AE}" pid="4" name="LastSaved">
    <vt:filetime>2020-06-20T00:00:00Z</vt:filetime>
  </property>
</Properties>
</file>