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</p:sldIdLst>
  <p:sldSz cx="5943600" cy="5943600"/>
  <p:notesSz cx="5943600" cy="59436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45770" y="1842516"/>
            <a:ext cx="5052060" cy="124815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891540" y="3328416"/>
            <a:ext cx="4160520" cy="1485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297180" y="1367028"/>
            <a:ext cx="2585466" cy="39227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3060954" y="1367028"/>
            <a:ext cx="2585466" cy="39227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548640" y="365759"/>
            <a:ext cx="4462780" cy="5029200"/>
          </a:xfrm>
          <a:custGeom>
            <a:avLst/>
            <a:gdLst/>
            <a:ahLst/>
            <a:cxnLst/>
            <a:rect l="l" t="t" r="r" b="b"/>
            <a:pathLst>
              <a:path w="4462780" h="5029200">
                <a:moveTo>
                  <a:pt x="0" y="5029200"/>
                </a:moveTo>
                <a:lnTo>
                  <a:pt x="4462272" y="5029200"/>
                </a:lnTo>
                <a:lnTo>
                  <a:pt x="4462272" y="0"/>
                </a:lnTo>
                <a:lnTo>
                  <a:pt x="0" y="0"/>
                </a:lnTo>
                <a:lnTo>
                  <a:pt x="0" y="50292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049779" y="52451"/>
            <a:ext cx="1844040" cy="238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97180" y="1367028"/>
            <a:ext cx="5349240" cy="39227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020824" y="5527548"/>
            <a:ext cx="1901952" cy="297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297180" y="5527548"/>
            <a:ext cx="1367028" cy="297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4279392" y="5527548"/>
            <a:ext cx="1367028" cy="297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49779" y="52451"/>
            <a:ext cx="1460500" cy="2387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MBR State #1 −</a:t>
            </a:r>
            <a:r>
              <a:rPr dirty="0" spc="-95"/>
              <a:t> </a:t>
            </a:r>
            <a:r>
              <a:rPr dirty="0"/>
              <a:t>#2</a:t>
            </a:r>
          </a:p>
        </p:txBody>
      </p:sp>
      <p:sp>
        <p:nvSpPr>
          <p:cNvPr id="3" name="object 3"/>
          <p:cNvSpPr/>
          <p:nvPr/>
        </p:nvSpPr>
        <p:spPr>
          <a:xfrm>
            <a:off x="548640" y="5185409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4" h="209550">
                <a:moveTo>
                  <a:pt x="0" y="209549"/>
                </a:moveTo>
                <a:lnTo>
                  <a:pt x="185928" y="209549"/>
                </a:lnTo>
                <a:lnTo>
                  <a:pt x="185928" y="0"/>
                </a:lnTo>
                <a:lnTo>
                  <a:pt x="0" y="0"/>
                </a:lnTo>
                <a:lnTo>
                  <a:pt x="0" y="209549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48640" y="4975859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4" h="209550">
                <a:moveTo>
                  <a:pt x="0" y="209549"/>
                </a:moveTo>
                <a:lnTo>
                  <a:pt x="185928" y="209549"/>
                </a:lnTo>
                <a:lnTo>
                  <a:pt x="185928" y="0"/>
                </a:lnTo>
                <a:lnTo>
                  <a:pt x="0" y="0"/>
                </a:lnTo>
                <a:lnTo>
                  <a:pt x="0" y="209549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48640" y="4766309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4" h="209550">
                <a:moveTo>
                  <a:pt x="0" y="209549"/>
                </a:moveTo>
                <a:lnTo>
                  <a:pt x="185928" y="209549"/>
                </a:lnTo>
                <a:lnTo>
                  <a:pt x="185928" y="0"/>
                </a:lnTo>
                <a:lnTo>
                  <a:pt x="0" y="0"/>
                </a:lnTo>
                <a:lnTo>
                  <a:pt x="0" y="209549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48640" y="4556759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4" h="209550">
                <a:moveTo>
                  <a:pt x="0" y="209549"/>
                </a:moveTo>
                <a:lnTo>
                  <a:pt x="185928" y="209549"/>
                </a:lnTo>
                <a:lnTo>
                  <a:pt x="185928" y="0"/>
                </a:lnTo>
                <a:lnTo>
                  <a:pt x="0" y="0"/>
                </a:lnTo>
                <a:lnTo>
                  <a:pt x="0" y="209549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48640" y="4347209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4" h="209550">
                <a:moveTo>
                  <a:pt x="0" y="209549"/>
                </a:moveTo>
                <a:lnTo>
                  <a:pt x="185928" y="209549"/>
                </a:lnTo>
                <a:lnTo>
                  <a:pt x="185928" y="0"/>
                </a:lnTo>
                <a:lnTo>
                  <a:pt x="0" y="0"/>
                </a:lnTo>
                <a:lnTo>
                  <a:pt x="0" y="209549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48640" y="4137659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4" h="209550">
                <a:moveTo>
                  <a:pt x="0" y="209549"/>
                </a:moveTo>
                <a:lnTo>
                  <a:pt x="185928" y="209549"/>
                </a:lnTo>
                <a:lnTo>
                  <a:pt x="185928" y="0"/>
                </a:lnTo>
                <a:lnTo>
                  <a:pt x="0" y="0"/>
                </a:lnTo>
                <a:lnTo>
                  <a:pt x="0" y="209549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48640" y="3928109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4" h="209550">
                <a:moveTo>
                  <a:pt x="0" y="209550"/>
                </a:moveTo>
                <a:lnTo>
                  <a:pt x="185928" y="209550"/>
                </a:lnTo>
                <a:lnTo>
                  <a:pt x="185928" y="0"/>
                </a:lnTo>
                <a:lnTo>
                  <a:pt x="0" y="0"/>
                </a:lnTo>
                <a:lnTo>
                  <a:pt x="0" y="209550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548640" y="3718559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4" h="209550">
                <a:moveTo>
                  <a:pt x="0" y="209550"/>
                </a:moveTo>
                <a:lnTo>
                  <a:pt x="185928" y="209550"/>
                </a:lnTo>
                <a:lnTo>
                  <a:pt x="185928" y="0"/>
                </a:lnTo>
                <a:lnTo>
                  <a:pt x="0" y="0"/>
                </a:lnTo>
                <a:lnTo>
                  <a:pt x="0" y="209550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548640" y="3509009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4" h="209550">
                <a:moveTo>
                  <a:pt x="0" y="209550"/>
                </a:moveTo>
                <a:lnTo>
                  <a:pt x="185928" y="209550"/>
                </a:lnTo>
                <a:lnTo>
                  <a:pt x="185928" y="0"/>
                </a:lnTo>
                <a:lnTo>
                  <a:pt x="0" y="0"/>
                </a:lnTo>
                <a:lnTo>
                  <a:pt x="0" y="209550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548640" y="3299459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4" h="209550">
                <a:moveTo>
                  <a:pt x="0" y="209550"/>
                </a:moveTo>
                <a:lnTo>
                  <a:pt x="185928" y="209550"/>
                </a:lnTo>
                <a:lnTo>
                  <a:pt x="185928" y="0"/>
                </a:lnTo>
                <a:lnTo>
                  <a:pt x="0" y="0"/>
                </a:lnTo>
                <a:lnTo>
                  <a:pt x="0" y="209550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548640" y="3089910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4" h="209550">
                <a:moveTo>
                  <a:pt x="0" y="209550"/>
                </a:moveTo>
                <a:lnTo>
                  <a:pt x="185928" y="209550"/>
                </a:lnTo>
                <a:lnTo>
                  <a:pt x="185928" y="0"/>
                </a:lnTo>
                <a:lnTo>
                  <a:pt x="0" y="0"/>
                </a:lnTo>
                <a:lnTo>
                  <a:pt x="0" y="209550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548640" y="2880360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4" h="209550">
                <a:moveTo>
                  <a:pt x="0" y="209550"/>
                </a:moveTo>
                <a:lnTo>
                  <a:pt x="185928" y="209550"/>
                </a:lnTo>
                <a:lnTo>
                  <a:pt x="185928" y="0"/>
                </a:lnTo>
                <a:lnTo>
                  <a:pt x="0" y="0"/>
                </a:lnTo>
                <a:lnTo>
                  <a:pt x="0" y="209550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48640" y="2670810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4" h="209550">
                <a:moveTo>
                  <a:pt x="0" y="209550"/>
                </a:moveTo>
                <a:lnTo>
                  <a:pt x="185928" y="209550"/>
                </a:lnTo>
                <a:lnTo>
                  <a:pt x="185928" y="0"/>
                </a:lnTo>
                <a:lnTo>
                  <a:pt x="0" y="0"/>
                </a:lnTo>
                <a:lnTo>
                  <a:pt x="0" y="209550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548640" y="2461260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4" h="209550">
                <a:moveTo>
                  <a:pt x="0" y="209550"/>
                </a:moveTo>
                <a:lnTo>
                  <a:pt x="185928" y="209550"/>
                </a:lnTo>
                <a:lnTo>
                  <a:pt x="185928" y="0"/>
                </a:lnTo>
                <a:lnTo>
                  <a:pt x="0" y="0"/>
                </a:lnTo>
                <a:lnTo>
                  <a:pt x="0" y="209550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548640" y="2251710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4" h="209550">
                <a:moveTo>
                  <a:pt x="0" y="209550"/>
                </a:moveTo>
                <a:lnTo>
                  <a:pt x="185928" y="209550"/>
                </a:lnTo>
                <a:lnTo>
                  <a:pt x="185928" y="0"/>
                </a:lnTo>
                <a:lnTo>
                  <a:pt x="0" y="0"/>
                </a:lnTo>
                <a:lnTo>
                  <a:pt x="0" y="209550"/>
                </a:lnTo>
                <a:close/>
              </a:path>
            </a:pathLst>
          </a:custGeom>
          <a:solidFill>
            <a:srgbClr val="FFF4B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548640" y="2042160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4" h="209550">
                <a:moveTo>
                  <a:pt x="0" y="209550"/>
                </a:moveTo>
                <a:lnTo>
                  <a:pt x="185928" y="209550"/>
                </a:lnTo>
                <a:lnTo>
                  <a:pt x="185928" y="0"/>
                </a:lnTo>
                <a:lnTo>
                  <a:pt x="0" y="0"/>
                </a:lnTo>
                <a:lnTo>
                  <a:pt x="0" y="209550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548640" y="1832610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4" h="209550">
                <a:moveTo>
                  <a:pt x="0" y="209550"/>
                </a:moveTo>
                <a:lnTo>
                  <a:pt x="185928" y="209550"/>
                </a:lnTo>
                <a:lnTo>
                  <a:pt x="185928" y="0"/>
                </a:lnTo>
                <a:lnTo>
                  <a:pt x="0" y="0"/>
                </a:lnTo>
                <a:lnTo>
                  <a:pt x="0" y="209550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548640" y="1623060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4" h="209550">
                <a:moveTo>
                  <a:pt x="0" y="209550"/>
                </a:moveTo>
                <a:lnTo>
                  <a:pt x="185928" y="209550"/>
                </a:lnTo>
                <a:lnTo>
                  <a:pt x="185928" y="0"/>
                </a:lnTo>
                <a:lnTo>
                  <a:pt x="0" y="0"/>
                </a:lnTo>
                <a:lnTo>
                  <a:pt x="0" y="209550"/>
                </a:lnTo>
                <a:close/>
              </a:path>
            </a:pathLst>
          </a:custGeom>
          <a:solidFill>
            <a:srgbClr val="FFF4B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548640" y="1413510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4" h="209550">
                <a:moveTo>
                  <a:pt x="0" y="209550"/>
                </a:moveTo>
                <a:lnTo>
                  <a:pt x="185928" y="209550"/>
                </a:lnTo>
                <a:lnTo>
                  <a:pt x="185928" y="0"/>
                </a:lnTo>
                <a:lnTo>
                  <a:pt x="0" y="0"/>
                </a:lnTo>
                <a:lnTo>
                  <a:pt x="0" y="209550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548640" y="1203960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4" h="209550">
                <a:moveTo>
                  <a:pt x="0" y="209550"/>
                </a:moveTo>
                <a:lnTo>
                  <a:pt x="185928" y="209550"/>
                </a:lnTo>
                <a:lnTo>
                  <a:pt x="185928" y="0"/>
                </a:lnTo>
                <a:lnTo>
                  <a:pt x="0" y="0"/>
                </a:lnTo>
                <a:lnTo>
                  <a:pt x="0" y="209550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548640" y="994410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4" h="209550">
                <a:moveTo>
                  <a:pt x="0" y="209550"/>
                </a:moveTo>
                <a:lnTo>
                  <a:pt x="185928" y="209550"/>
                </a:lnTo>
                <a:lnTo>
                  <a:pt x="185928" y="0"/>
                </a:lnTo>
                <a:lnTo>
                  <a:pt x="0" y="0"/>
                </a:lnTo>
                <a:lnTo>
                  <a:pt x="0" y="209550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548640" y="784859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4" h="209550">
                <a:moveTo>
                  <a:pt x="0" y="209550"/>
                </a:moveTo>
                <a:lnTo>
                  <a:pt x="185928" y="209550"/>
                </a:lnTo>
                <a:lnTo>
                  <a:pt x="185928" y="0"/>
                </a:lnTo>
                <a:lnTo>
                  <a:pt x="0" y="0"/>
                </a:lnTo>
                <a:lnTo>
                  <a:pt x="0" y="209550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548640" y="575309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4" h="209550">
                <a:moveTo>
                  <a:pt x="0" y="209550"/>
                </a:moveTo>
                <a:lnTo>
                  <a:pt x="185928" y="209550"/>
                </a:lnTo>
                <a:lnTo>
                  <a:pt x="185928" y="0"/>
                </a:lnTo>
                <a:lnTo>
                  <a:pt x="0" y="0"/>
                </a:lnTo>
                <a:lnTo>
                  <a:pt x="0" y="209550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548640" y="365759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4" h="209550">
                <a:moveTo>
                  <a:pt x="0" y="209550"/>
                </a:moveTo>
                <a:lnTo>
                  <a:pt x="185928" y="209550"/>
                </a:lnTo>
                <a:lnTo>
                  <a:pt x="185928" y="0"/>
                </a:lnTo>
                <a:lnTo>
                  <a:pt x="0" y="0"/>
                </a:lnTo>
                <a:lnTo>
                  <a:pt x="0" y="209550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734568" y="5185409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5" h="209550">
                <a:moveTo>
                  <a:pt x="0" y="209549"/>
                </a:moveTo>
                <a:lnTo>
                  <a:pt x="185928" y="209549"/>
                </a:lnTo>
                <a:lnTo>
                  <a:pt x="185928" y="0"/>
                </a:lnTo>
                <a:lnTo>
                  <a:pt x="0" y="0"/>
                </a:lnTo>
                <a:lnTo>
                  <a:pt x="0" y="209549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734568" y="4975859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5" h="209550">
                <a:moveTo>
                  <a:pt x="0" y="209549"/>
                </a:moveTo>
                <a:lnTo>
                  <a:pt x="185928" y="209549"/>
                </a:lnTo>
                <a:lnTo>
                  <a:pt x="185928" y="0"/>
                </a:lnTo>
                <a:lnTo>
                  <a:pt x="0" y="0"/>
                </a:lnTo>
                <a:lnTo>
                  <a:pt x="0" y="209549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734568" y="4766309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5" h="209550">
                <a:moveTo>
                  <a:pt x="0" y="209549"/>
                </a:moveTo>
                <a:lnTo>
                  <a:pt x="185928" y="209549"/>
                </a:lnTo>
                <a:lnTo>
                  <a:pt x="185928" y="0"/>
                </a:lnTo>
                <a:lnTo>
                  <a:pt x="0" y="0"/>
                </a:lnTo>
                <a:lnTo>
                  <a:pt x="0" y="209549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734568" y="4556759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5" h="209550">
                <a:moveTo>
                  <a:pt x="0" y="209549"/>
                </a:moveTo>
                <a:lnTo>
                  <a:pt x="185928" y="209549"/>
                </a:lnTo>
                <a:lnTo>
                  <a:pt x="185928" y="0"/>
                </a:lnTo>
                <a:lnTo>
                  <a:pt x="0" y="0"/>
                </a:lnTo>
                <a:lnTo>
                  <a:pt x="0" y="209549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734568" y="4347209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5" h="209550">
                <a:moveTo>
                  <a:pt x="0" y="209549"/>
                </a:moveTo>
                <a:lnTo>
                  <a:pt x="185928" y="209549"/>
                </a:lnTo>
                <a:lnTo>
                  <a:pt x="185928" y="0"/>
                </a:lnTo>
                <a:lnTo>
                  <a:pt x="0" y="0"/>
                </a:lnTo>
                <a:lnTo>
                  <a:pt x="0" y="209549"/>
                </a:lnTo>
                <a:close/>
              </a:path>
            </a:pathLst>
          </a:custGeom>
          <a:solidFill>
            <a:srgbClr val="FBE49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734568" y="4137659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5" h="209550">
                <a:moveTo>
                  <a:pt x="0" y="209549"/>
                </a:moveTo>
                <a:lnTo>
                  <a:pt x="185928" y="209549"/>
                </a:lnTo>
                <a:lnTo>
                  <a:pt x="185928" y="0"/>
                </a:lnTo>
                <a:lnTo>
                  <a:pt x="0" y="0"/>
                </a:lnTo>
                <a:lnTo>
                  <a:pt x="0" y="209549"/>
                </a:lnTo>
                <a:close/>
              </a:path>
            </a:pathLst>
          </a:custGeom>
          <a:solidFill>
            <a:srgbClr val="FFF4B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734568" y="3928109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5" h="209550">
                <a:moveTo>
                  <a:pt x="0" y="209550"/>
                </a:moveTo>
                <a:lnTo>
                  <a:pt x="185928" y="209550"/>
                </a:lnTo>
                <a:lnTo>
                  <a:pt x="185928" y="0"/>
                </a:lnTo>
                <a:lnTo>
                  <a:pt x="0" y="0"/>
                </a:lnTo>
                <a:lnTo>
                  <a:pt x="0" y="209550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734568" y="3718559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5" h="209550">
                <a:moveTo>
                  <a:pt x="0" y="209550"/>
                </a:moveTo>
                <a:lnTo>
                  <a:pt x="185928" y="209550"/>
                </a:lnTo>
                <a:lnTo>
                  <a:pt x="185928" y="0"/>
                </a:lnTo>
                <a:lnTo>
                  <a:pt x="0" y="0"/>
                </a:lnTo>
                <a:lnTo>
                  <a:pt x="0" y="209550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734568" y="3509009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5" h="209550">
                <a:moveTo>
                  <a:pt x="0" y="209550"/>
                </a:moveTo>
                <a:lnTo>
                  <a:pt x="185928" y="209550"/>
                </a:lnTo>
                <a:lnTo>
                  <a:pt x="185928" y="0"/>
                </a:lnTo>
                <a:lnTo>
                  <a:pt x="0" y="0"/>
                </a:lnTo>
                <a:lnTo>
                  <a:pt x="0" y="209550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734568" y="3299459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5" h="209550">
                <a:moveTo>
                  <a:pt x="0" y="209550"/>
                </a:moveTo>
                <a:lnTo>
                  <a:pt x="185928" y="209550"/>
                </a:lnTo>
                <a:lnTo>
                  <a:pt x="185928" y="0"/>
                </a:lnTo>
                <a:lnTo>
                  <a:pt x="0" y="0"/>
                </a:lnTo>
                <a:lnTo>
                  <a:pt x="0" y="209550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734568" y="3089910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5" h="209550">
                <a:moveTo>
                  <a:pt x="0" y="209550"/>
                </a:moveTo>
                <a:lnTo>
                  <a:pt x="185928" y="209550"/>
                </a:lnTo>
                <a:lnTo>
                  <a:pt x="185928" y="0"/>
                </a:lnTo>
                <a:lnTo>
                  <a:pt x="0" y="0"/>
                </a:lnTo>
                <a:lnTo>
                  <a:pt x="0" y="209550"/>
                </a:lnTo>
                <a:close/>
              </a:path>
            </a:pathLst>
          </a:custGeom>
          <a:solidFill>
            <a:srgbClr val="FBE49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734568" y="2880360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5" h="209550">
                <a:moveTo>
                  <a:pt x="0" y="209550"/>
                </a:moveTo>
                <a:lnTo>
                  <a:pt x="185928" y="209550"/>
                </a:lnTo>
                <a:lnTo>
                  <a:pt x="185928" y="0"/>
                </a:lnTo>
                <a:lnTo>
                  <a:pt x="0" y="0"/>
                </a:lnTo>
                <a:lnTo>
                  <a:pt x="0" y="209550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734568" y="2670810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5" h="209550">
                <a:moveTo>
                  <a:pt x="0" y="209550"/>
                </a:moveTo>
                <a:lnTo>
                  <a:pt x="185928" y="209550"/>
                </a:lnTo>
                <a:lnTo>
                  <a:pt x="185928" y="0"/>
                </a:lnTo>
                <a:lnTo>
                  <a:pt x="0" y="0"/>
                </a:lnTo>
                <a:lnTo>
                  <a:pt x="0" y="209550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734568" y="2461260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5" h="209550">
                <a:moveTo>
                  <a:pt x="0" y="209550"/>
                </a:moveTo>
                <a:lnTo>
                  <a:pt x="185928" y="209550"/>
                </a:lnTo>
                <a:lnTo>
                  <a:pt x="185928" y="0"/>
                </a:lnTo>
                <a:lnTo>
                  <a:pt x="0" y="0"/>
                </a:lnTo>
                <a:lnTo>
                  <a:pt x="0" y="209550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734568" y="2251710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5" h="209550">
                <a:moveTo>
                  <a:pt x="0" y="209550"/>
                </a:moveTo>
                <a:lnTo>
                  <a:pt x="185928" y="209550"/>
                </a:lnTo>
                <a:lnTo>
                  <a:pt x="185928" y="0"/>
                </a:lnTo>
                <a:lnTo>
                  <a:pt x="0" y="0"/>
                </a:lnTo>
                <a:lnTo>
                  <a:pt x="0" y="209550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734568" y="2042160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5" h="209550">
                <a:moveTo>
                  <a:pt x="0" y="209550"/>
                </a:moveTo>
                <a:lnTo>
                  <a:pt x="185928" y="209550"/>
                </a:lnTo>
                <a:lnTo>
                  <a:pt x="185928" y="0"/>
                </a:lnTo>
                <a:lnTo>
                  <a:pt x="0" y="0"/>
                </a:lnTo>
                <a:lnTo>
                  <a:pt x="0" y="209550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734568" y="1832610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5" h="209550">
                <a:moveTo>
                  <a:pt x="0" y="209550"/>
                </a:moveTo>
                <a:lnTo>
                  <a:pt x="185928" y="209550"/>
                </a:lnTo>
                <a:lnTo>
                  <a:pt x="185928" y="0"/>
                </a:lnTo>
                <a:lnTo>
                  <a:pt x="0" y="0"/>
                </a:lnTo>
                <a:lnTo>
                  <a:pt x="0" y="209550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734568" y="1623060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5" h="209550">
                <a:moveTo>
                  <a:pt x="0" y="209550"/>
                </a:moveTo>
                <a:lnTo>
                  <a:pt x="185928" y="209550"/>
                </a:lnTo>
                <a:lnTo>
                  <a:pt x="185928" y="0"/>
                </a:lnTo>
                <a:lnTo>
                  <a:pt x="0" y="0"/>
                </a:lnTo>
                <a:lnTo>
                  <a:pt x="0" y="209550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734568" y="1413510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5" h="209550">
                <a:moveTo>
                  <a:pt x="0" y="209550"/>
                </a:moveTo>
                <a:lnTo>
                  <a:pt x="185928" y="209550"/>
                </a:lnTo>
                <a:lnTo>
                  <a:pt x="185928" y="0"/>
                </a:lnTo>
                <a:lnTo>
                  <a:pt x="0" y="0"/>
                </a:lnTo>
                <a:lnTo>
                  <a:pt x="0" y="209550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734568" y="1203960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5" h="209550">
                <a:moveTo>
                  <a:pt x="0" y="209550"/>
                </a:moveTo>
                <a:lnTo>
                  <a:pt x="185928" y="209550"/>
                </a:lnTo>
                <a:lnTo>
                  <a:pt x="185928" y="0"/>
                </a:lnTo>
                <a:lnTo>
                  <a:pt x="0" y="0"/>
                </a:lnTo>
                <a:lnTo>
                  <a:pt x="0" y="209550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734568" y="994410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5" h="209550">
                <a:moveTo>
                  <a:pt x="0" y="209550"/>
                </a:moveTo>
                <a:lnTo>
                  <a:pt x="185928" y="209550"/>
                </a:lnTo>
                <a:lnTo>
                  <a:pt x="185928" y="0"/>
                </a:lnTo>
                <a:lnTo>
                  <a:pt x="0" y="0"/>
                </a:lnTo>
                <a:lnTo>
                  <a:pt x="0" y="209550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734568" y="784859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5" h="209550">
                <a:moveTo>
                  <a:pt x="0" y="209550"/>
                </a:moveTo>
                <a:lnTo>
                  <a:pt x="185928" y="209550"/>
                </a:lnTo>
                <a:lnTo>
                  <a:pt x="185928" y="0"/>
                </a:lnTo>
                <a:lnTo>
                  <a:pt x="0" y="0"/>
                </a:lnTo>
                <a:lnTo>
                  <a:pt x="0" y="209550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734568" y="575309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5" h="209550">
                <a:moveTo>
                  <a:pt x="0" y="209550"/>
                </a:moveTo>
                <a:lnTo>
                  <a:pt x="185928" y="209550"/>
                </a:lnTo>
                <a:lnTo>
                  <a:pt x="185928" y="0"/>
                </a:lnTo>
                <a:lnTo>
                  <a:pt x="0" y="0"/>
                </a:lnTo>
                <a:lnTo>
                  <a:pt x="0" y="209550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734568" y="365759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5" h="209550">
                <a:moveTo>
                  <a:pt x="0" y="209550"/>
                </a:moveTo>
                <a:lnTo>
                  <a:pt x="185928" y="209550"/>
                </a:lnTo>
                <a:lnTo>
                  <a:pt x="185928" y="0"/>
                </a:lnTo>
                <a:lnTo>
                  <a:pt x="0" y="0"/>
                </a:lnTo>
                <a:lnTo>
                  <a:pt x="0" y="209550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920496" y="5185409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5" h="209550">
                <a:moveTo>
                  <a:pt x="0" y="209549"/>
                </a:moveTo>
                <a:lnTo>
                  <a:pt x="185928" y="209549"/>
                </a:lnTo>
                <a:lnTo>
                  <a:pt x="185928" y="0"/>
                </a:lnTo>
                <a:lnTo>
                  <a:pt x="0" y="0"/>
                </a:lnTo>
                <a:lnTo>
                  <a:pt x="0" y="209549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920496" y="4975859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5" h="209550">
                <a:moveTo>
                  <a:pt x="0" y="209549"/>
                </a:moveTo>
                <a:lnTo>
                  <a:pt x="185928" y="209549"/>
                </a:lnTo>
                <a:lnTo>
                  <a:pt x="185928" y="0"/>
                </a:lnTo>
                <a:lnTo>
                  <a:pt x="0" y="0"/>
                </a:lnTo>
                <a:lnTo>
                  <a:pt x="0" y="209549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920496" y="4766309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5" h="209550">
                <a:moveTo>
                  <a:pt x="0" y="209549"/>
                </a:moveTo>
                <a:lnTo>
                  <a:pt x="185928" y="209549"/>
                </a:lnTo>
                <a:lnTo>
                  <a:pt x="185928" y="0"/>
                </a:lnTo>
                <a:lnTo>
                  <a:pt x="0" y="0"/>
                </a:lnTo>
                <a:lnTo>
                  <a:pt x="0" y="209549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920496" y="4556759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5" h="209550">
                <a:moveTo>
                  <a:pt x="0" y="209549"/>
                </a:moveTo>
                <a:lnTo>
                  <a:pt x="185928" y="209549"/>
                </a:lnTo>
                <a:lnTo>
                  <a:pt x="185928" y="0"/>
                </a:lnTo>
                <a:lnTo>
                  <a:pt x="0" y="0"/>
                </a:lnTo>
                <a:lnTo>
                  <a:pt x="0" y="209549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920496" y="4347209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5" h="209550">
                <a:moveTo>
                  <a:pt x="0" y="209549"/>
                </a:moveTo>
                <a:lnTo>
                  <a:pt x="185928" y="209549"/>
                </a:lnTo>
                <a:lnTo>
                  <a:pt x="185928" y="0"/>
                </a:lnTo>
                <a:lnTo>
                  <a:pt x="0" y="0"/>
                </a:lnTo>
                <a:lnTo>
                  <a:pt x="0" y="209549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920496" y="4137659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5" h="209550">
                <a:moveTo>
                  <a:pt x="0" y="209549"/>
                </a:moveTo>
                <a:lnTo>
                  <a:pt x="185928" y="209549"/>
                </a:lnTo>
                <a:lnTo>
                  <a:pt x="185928" y="0"/>
                </a:lnTo>
                <a:lnTo>
                  <a:pt x="0" y="0"/>
                </a:lnTo>
                <a:lnTo>
                  <a:pt x="0" y="209549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920496" y="3928109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5" h="209550">
                <a:moveTo>
                  <a:pt x="0" y="209550"/>
                </a:moveTo>
                <a:lnTo>
                  <a:pt x="185928" y="209550"/>
                </a:lnTo>
                <a:lnTo>
                  <a:pt x="185928" y="0"/>
                </a:lnTo>
                <a:lnTo>
                  <a:pt x="0" y="0"/>
                </a:lnTo>
                <a:lnTo>
                  <a:pt x="0" y="209550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920496" y="3718559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5" h="209550">
                <a:moveTo>
                  <a:pt x="0" y="209550"/>
                </a:moveTo>
                <a:lnTo>
                  <a:pt x="185928" y="209550"/>
                </a:lnTo>
                <a:lnTo>
                  <a:pt x="185928" y="0"/>
                </a:lnTo>
                <a:lnTo>
                  <a:pt x="0" y="0"/>
                </a:lnTo>
                <a:lnTo>
                  <a:pt x="0" y="209550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920496" y="3509009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5" h="209550">
                <a:moveTo>
                  <a:pt x="0" y="209550"/>
                </a:moveTo>
                <a:lnTo>
                  <a:pt x="185928" y="209550"/>
                </a:lnTo>
                <a:lnTo>
                  <a:pt x="185928" y="0"/>
                </a:lnTo>
                <a:lnTo>
                  <a:pt x="0" y="0"/>
                </a:lnTo>
                <a:lnTo>
                  <a:pt x="0" y="209550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920496" y="3299459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5" h="209550">
                <a:moveTo>
                  <a:pt x="0" y="209550"/>
                </a:moveTo>
                <a:lnTo>
                  <a:pt x="185928" y="209550"/>
                </a:lnTo>
                <a:lnTo>
                  <a:pt x="185928" y="0"/>
                </a:lnTo>
                <a:lnTo>
                  <a:pt x="0" y="0"/>
                </a:lnTo>
                <a:lnTo>
                  <a:pt x="0" y="209550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920496" y="3089910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5" h="209550">
                <a:moveTo>
                  <a:pt x="0" y="209550"/>
                </a:moveTo>
                <a:lnTo>
                  <a:pt x="185928" y="209550"/>
                </a:lnTo>
                <a:lnTo>
                  <a:pt x="185928" y="0"/>
                </a:lnTo>
                <a:lnTo>
                  <a:pt x="0" y="0"/>
                </a:lnTo>
                <a:lnTo>
                  <a:pt x="0" y="209550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920496" y="2880360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5" h="209550">
                <a:moveTo>
                  <a:pt x="0" y="209550"/>
                </a:moveTo>
                <a:lnTo>
                  <a:pt x="185928" y="209550"/>
                </a:lnTo>
                <a:lnTo>
                  <a:pt x="185928" y="0"/>
                </a:lnTo>
                <a:lnTo>
                  <a:pt x="0" y="0"/>
                </a:lnTo>
                <a:lnTo>
                  <a:pt x="0" y="209550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920496" y="2670810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5" h="209550">
                <a:moveTo>
                  <a:pt x="0" y="209550"/>
                </a:moveTo>
                <a:lnTo>
                  <a:pt x="185928" y="209550"/>
                </a:lnTo>
                <a:lnTo>
                  <a:pt x="185928" y="0"/>
                </a:lnTo>
                <a:lnTo>
                  <a:pt x="0" y="0"/>
                </a:lnTo>
                <a:lnTo>
                  <a:pt x="0" y="209550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920496" y="2461260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5" h="209550">
                <a:moveTo>
                  <a:pt x="0" y="209550"/>
                </a:moveTo>
                <a:lnTo>
                  <a:pt x="185928" y="209550"/>
                </a:lnTo>
                <a:lnTo>
                  <a:pt x="185928" y="0"/>
                </a:lnTo>
                <a:lnTo>
                  <a:pt x="0" y="0"/>
                </a:lnTo>
                <a:lnTo>
                  <a:pt x="0" y="209550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920496" y="2251710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5" h="209550">
                <a:moveTo>
                  <a:pt x="0" y="209550"/>
                </a:moveTo>
                <a:lnTo>
                  <a:pt x="185928" y="209550"/>
                </a:lnTo>
                <a:lnTo>
                  <a:pt x="185928" y="0"/>
                </a:lnTo>
                <a:lnTo>
                  <a:pt x="0" y="0"/>
                </a:lnTo>
                <a:lnTo>
                  <a:pt x="0" y="209550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920496" y="2042160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5" h="209550">
                <a:moveTo>
                  <a:pt x="0" y="209550"/>
                </a:moveTo>
                <a:lnTo>
                  <a:pt x="185928" y="209550"/>
                </a:lnTo>
                <a:lnTo>
                  <a:pt x="185928" y="0"/>
                </a:lnTo>
                <a:lnTo>
                  <a:pt x="0" y="0"/>
                </a:lnTo>
                <a:lnTo>
                  <a:pt x="0" y="209550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920496" y="1832610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5" h="209550">
                <a:moveTo>
                  <a:pt x="0" y="209550"/>
                </a:moveTo>
                <a:lnTo>
                  <a:pt x="185928" y="209550"/>
                </a:lnTo>
                <a:lnTo>
                  <a:pt x="185928" y="0"/>
                </a:lnTo>
                <a:lnTo>
                  <a:pt x="0" y="0"/>
                </a:lnTo>
                <a:lnTo>
                  <a:pt x="0" y="209550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920496" y="1623060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5" h="209550">
                <a:moveTo>
                  <a:pt x="0" y="209550"/>
                </a:moveTo>
                <a:lnTo>
                  <a:pt x="185928" y="209550"/>
                </a:lnTo>
                <a:lnTo>
                  <a:pt x="185928" y="0"/>
                </a:lnTo>
                <a:lnTo>
                  <a:pt x="0" y="0"/>
                </a:lnTo>
                <a:lnTo>
                  <a:pt x="0" y="209550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920496" y="1413510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5" h="209550">
                <a:moveTo>
                  <a:pt x="0" y="209550"/>
                </a:moveTo>
                <a:lnTo>
                  <a:pt x="185928" y="209550"/>
                </a:lnTo>
                <a:lnTo>
                  <a:pt x="185928" y="0"/>
                </a:lnTo>
                <a:lnTo>
                  <a:pt x="0" y="0"/>
                </a:lnTo>
                <a:lnTo>
                  <a:pt x="0" y="209550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920496" y="1203960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5" h="209550">
                <a:moveTo>
                  <a:pt x="0" y="209550"/>
                </a:moveTo>
                <a:lnTo>
                  <a:pt x="185928" y="209550"/>
                </a:lnTo>
                <a:lnTo>
                  <a:pt x="185928" y="0"/>
                </a:lnTo>
                <a:lnTo>
                  <a:pt x="0" y="0"/>
                </a:lnTo>
                <a:lnTo>
                  <a:pt x="0" y="209550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920496" y="994410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5" h="209550">
                <a:moveTo>
                  <a:pt x="0" y="209550"/>
                </a:moveTo>
                <a:lnTo>
                  <a:pt x="185928" y="209550"/>
                </a:lnTo>
                <a:lnTo>
                  <a:pt x="185928" y="0"/>
                </a:lnTo>
                <a:lnTo>
                  <a:pt x="0" y="0"/>
                </a:lnTo>
                <a:lnTo>
                  <a:pt x="0" y="209550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920496" y="784859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5" h="209550">
                <a:moveTo>
                  <a:pt x="0" y="209550"/>
                </a:moveTo>
                <a:lnTo>
                  <a:pt x="185928" y="209550"/>
                </a:lnTo>
                <a:lnTo>
                  <a:pt x="185928" y="0"/>
                </a:lnTo>
                <a:lnTo>
                  <a:pt x="0" y="0"/>
                </a:lnTo>
                <a:lnTo>
                  <a:pt x="0" y="209550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920496" y="575309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5" h="209550">
                <a:moveTo>
                  <a:pt x="0" y="209550"/>
                </a:moveTo>
                <a:lnTo>
                  <a:pt x="185928" y="209550"/>
                </a:lnTo>
                <a:lnTo>
                  <a:pt x="185928" y="0"/>
                </a:lnTo>
                <a:lnTo>
                  <a:pt x="0" y="0"/>
                </a:lnTo>
                <a:lnTo>
                  <a:pt x="0" y="209550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920496" y="365759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5" h="209550">
                <a:moveTo>
                  <a:pt x="0" y="209550"/>
                </a:moveTo>
                <a:lnTo>
                  <a:pt x="185928" y="209550"/>
                </a:lnTo>
                <a:lnTo>
                  <a:pt x="185928" y="0"/>
                </a:lnTo>
                <a:lnTo>
                  <a:pt x="0" y="0"/>
                </a:lnTo>
                <a:lnTo>
                  <a:pt x="0" y="209550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1106424" y="5185409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5" h="209550">
                <a:moveTo>
                  <a:pt x="0" y="209549"/>
                </a:moveTo>
                <a:lnTo>
                  <a:pt x="185928" y="209549"/>
                </a:lnTo>
                <a:lnTo>
                  <a:pt x="185928" y="0"/>
                </a:lnTo>
                <a:lnTo>
                  <a:pt x="0" y="0"/>
                </a:lnTo>
                <a:lnTo>
                  <a:pt x="0" y="209549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1106424" y="4975859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5" h="209550">
                <a:moveTo>
                  <a:pt x="0" y="209549"/>
                </a:moveTo>
                <a:lnTo>
                  <a:pt x="185928" y="209549"/>
                </a:lnTo>
                <a:lnTo>
                  <a:pt x="185928" y="0"/>
                </a:lnTo>
                <a:lnTo>
                  <a:pt x="0" y="0"/>
                </a:lnTo>
                <a:lnTo>
                  <a:pt x="0" y="209549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1106424" y="4766309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5" h="209550">
                <a:moveTo>
                  <a:pt x="0" y="209549"/>
                </a:moveTo>
                <a:lnTo>
                  <a:pt x="185928" y="209549"/>
                </a:lnTo>
                <a:lnTo>
                  <a:pt x="185928" y="0"/>
                </a:lnTo>
                <a:lnTo>
                  <a:pt x="0" y="0"/>
                </a:lnTo>
                <a:lnTo>
                  <a:pt x="0" y="209549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1106424" y="4556759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5" h="209550">
                <a:moveTo>
                  <a:pt x="0" y="209549"/>
                </a:moveTo>
                <a:lnTo>
                  <a:pt x="185928" y="209549"/>
                </a:lnTo>
                <a:lnTo>
                  <a:pt x="185928" y="0"/>
                </a:lnTo>
                <a:lnTo>
                  <a:pt x="0" y="0"/>
                </a:lnTo>
                <a:lnTo>
                  <a:pt x="0" y="209549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1106424" y="4347209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5" h="209550">
                <a:moveTo>
                  <a:pt x="0" y="209549"/>
                </a:moveTo>
                <a:lnTo>
                  <a:pt x="185928" y="209549"/>
                </a:lnTo>
                <a:lnTo>
                  <a:pt x="185928" y="0"/>
                </a:lnTo>
                <a:lnTo>
                  <a:pt x="0" y="0"/>
                </a:lnTo>
                <a:lnTo>
                  <a:pt x="0" y="209549"/>
                </a:lnTo>
                <a:close/>
              </a:path>
            </a:pathLst>
          </a:custGeom>
          <a:solidFill>
            <a:srgbClr val="FFF4B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1106424" y="4137659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5" h="209550">
                <a:moveTo>
                  <a:pt x="0" y="209549"/>
                </a:moveTo>
                <a:lnTo>
                  <a:pt x="185928" y="209549"/>
                </a:lnTo>
                <a:lnTo>
                  <a:pt x="185928" y="0"/>
                </a:lnTo>
                <a:lnTo>
                  <a:pt x="0" y="0"/>
                </a:lnTo>
                <a:lnTo>
                  <a:pt x="0" y="209549"/>
                </a:lnTo>
                <a:close/>
              </a:path>
            </a:pathLst>
          </a:custGeom>
          <a:solidFill>
            <a:srgbClr val="FFF4B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1106424" y="3928109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5" h="209550">
                <a:moveTo>
                  <a:pt x="0" y="209550"/>
                </a:moveTo>
                <a:lnTo>
                  <a:pt x="185928" y="209550"/>
                </a:lnTo>
                <a:lnTo>
                  <a:pt x="185928" y="0"/>
                </a:lnTo>
                <a:lnTo>
                  <a:pt x="0" y="0"/>
                </a:lnTo>
                <a:lnTo>
                  <a:pt x="0" y="209550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1106424" y="3718559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5" h="209550">
                <a:moveTo>
                  <a:pt x="0" y="209550"/>
                </a:moveTo>
                <a:lnTo>
                  <a:pt x="185928" y="209550"/>
                </a:lnTo>
                <a:lnTo>
                  <a:pt x="185928" y="0"/>
                </a:lnTo>
                <a:lnTo>
                  <a:pt x="0" y="0"/>
                </a:lnTo>
                <a:lnTo>
                  <a:pt x="0" y="209550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1106424" y="3509009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5" h="209550">
                <a:moveTo>
                  <a:pt x="0" y="209550"/>
                </a:moveTo>
                <a:lnTo>
                  <a:pt x="185928" y="209550"/>
                </a:lnTo>
                <a:lnTo>
                  <a:pt x="185928" y="0"/>
                </a:lnTo>
                <a:lnTo>
                  <a:pt x="0" y="0"/>
                </a:lnTo>
                <a:lnTo>
                  <a:pt x="0" y="209550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1106424" y="3299459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5" h="209550">
                <a:moveTo>
                  <a:pt x="0" y="209550"/>
                </a:moveTo>
                <a:lnTo>
                  <a:pt x="185928" y="209550"/>
                </a:lnTo>
                <a:lnTo>
                  <a:pt x="185928" y="0"/>
                </a:lnTo>
                <a:lnTo>
                  <a:pt x="0" y="0"/>
                </a:lnTo>
                <a:lnTo>
                  <a:pt x="0" y="209550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1106424" y="3089910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5" h="209550">
                <a:moveTo>
                  <a:pt x="0" y="209550"/>
                </a:moveTo>
                <a:lnTo>
                  <a:pt x="185928" y="209550"/>
                </a:lnTo>
                <a:lnTo>
                  <a:pt x="185928" y="0"/>
                </a:lnTo>
                <a:lnTo>
                  <a:pt x="0" y="0"/>
                </a:lnTo>
                <a:lnTo>
                  <a:pt x="0" y="209550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1106424" y="2880360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5" h="209550">
                <a:moveTo>
                  <a:pt x="0" y="209550"/>
                </a:moveTo>
                <a:lnTo>
                  <a:pt x="185928" y="209550"/>
                </a:lnTo>
                <a:lnTo>
                  <a:pt x="185928" y="0"/>
                </a:lnTo>
                <a:lnTo>
                  <a:pt x="0" y="0"/>
                </a:lnTo>
                <a:lnTo>
                  <a:pt x="0" y="209550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1106424" y="2670810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5" h="209550">
                <a:moveTo>
                  <a:pt x="0" y="209550"/>
                </a:moveTo>
                <a:lnTo>
                  <a:pt x="185928" y="209550"/>
                </a:lnTo>
                <a:lnTo>
                  <a:pt x="185928" y="0"/>
                </a:lnTo>
                <a:lnTo>
                  <a:pt x="0" y="0"/>
                </a:lnTo>
                <a:lnTo>
                  <a:pt x="0" y="209550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1106424" y="2461260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5" h="209550">
                <a:moveTo>
                  <a:pt x="0" y="209550"/>
                </a:moveTo>
                <a:lnTo>
                  <a:pt x="185928" y="209550"/>
                </a:lnTo>
                <a:lnTo>
                  <a:pt x="185928" y="0"/>
                </a:lnTo>
                <a:lnTo>
                  <a:pt x="0" y="0"/>
                </a:lnTo>
                <a:lnTo>
                  <a:pt x="0" y="209550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1106424" y="2251710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5" h="209550">
                <a:moveTo>
                  <a:pt x="0" y="209550"/>
                </a:moveTo>
                <a:lnTo>
                  <a:pt x="185928" y="209550"/>
                </a:lnTo>
                <a:lnTo>
                  <a:pt x="185928" y="0"/>
                </a:lnTo>
                <a:lnTo>
                  <a:pt x="0" y="0"/>
                </a:lnTo>
                <a:lnTo>
                  <a:pt x="0" y="209550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1106424" y="2042160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5" h="209550">
                <a:moveTo>
                  <a:pt x="0" y="209550"/>
                </a:moveTo>
                <a:lnTo>
                  <a:pt x="185928" y="209550"/>
                </a:lnTo>
                <a:lnTo>
                  <a:pt x="185928" y="0"/>
                </a:lnTo>
                <a:lnTo>
                  <a:pt x="0" y="0"/>
                </a:lnTo>
                <a:lnTo>
                  <a:pt x="0" y="209550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1106424" y="1832610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5" h="209550">
                <a:moveTo>
                  <a:pt x="0" y="209550"/>
                </a:moveTo>
                <a:lnTo>
                  <a:pt x="185928" y="209550"/>
                </a:lnTo>
                <a:lnTo>
                  <a:pt x="185928" y="0"/>
                </a:lnTo>
                <a:lnTo>
                  <a:pt x="0" y="0"/>
                </a:lnTo>
                <a:lnTo>
                  <a:pt x="0" y="209550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1106424" y="1623060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5" h="209550">
                <a:moveTo>
                  <a:pt x="0" y="209550"/>
                </a:moveTo>
                <a:lnTo>
                  <a:pt x="185928" y="209550"/>
                </a:lnTo>
                <a:lnTo>
                  <a:pt x="185928" y="0"/>
                </a:lnTo>
                <a:lnTo>
                  <a:pt x="0" y="0"/>
                </a:lnTo>
                <a:lnTo>
                  <a:pt x="0" y="209550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1106424" y="1413510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5" h="209550">
                <a:moveTo>
                  <a:pt x="0" y="209550"/>
                </a:moveTo>
                <a:lnTo>
                  <a:pt x="185928" y="209550"/>
                </a:lnTo>
                <a:lnTo>
                  <a:pt x="185928" y="0"/>
                </a:lnTo>
                <a:lnTo>
                  <a:pt x="0" y="0"/>
                </a:lnTo>
                <a:lnTo>
                  <a:pt x="0" y="209550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1106424" y="1203960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5" h="209550">
                <a:moveTo>
                  <a:pt x="0" y="209550"/>
                </a:moveTo>
                <a:lnTo>
                  <a:pt x="185928" y="209550"/>
                </a:lnTo>
                <a:lnTo>
                  <a:pt x="185928" y="0"/>
                </a:lnTo>
                <a:lnTo>
                  <a:pt x="0" y="0"/>
                </a:lnTo>
                <a:lnTo>
                  <a:pt x="0" y="209550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1106424" y="994410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5" h="209550">
                <a:moveTo>
                  <a:pt x="0" y="209550"/>
                </a:moveTo>
                <a:lnTo>
                  <a:pt x="185928" y="209550"/>
                </a:lnTo>
                <a:lnTo>
                  <a:pt x="185928" y="0"/>
                </a:lnTo>
                <a:lnTo>
                  <a:pt x="0" y="0"/>
                </a:lnTo>
                <a:lnTo>
                  <a:pt x="0" y="209550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1106424" y="784859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5" h="209550">
                <a:moveTo>
                  <a:pt x="0" y="209550"/>
                </a:moveTo>
                <a:lnTo>
                  <a:pt x="185928" y="209550"/>
                </a:lnTo>
                <a:lnTo>
                  <a:pt x="185928" y="0"/>
                </a:lnTo>
                <a:lnTo>
                  <a:pt x="0" y="0"/>
                </a:lnTo>
                <a:lnTo>
                  <a:pt x="0" y="209550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1106424" y="575309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5" h="209550">
                <a:moveTo>
                  <a:pt x="0" y="209550"/>
                </a:moveTo>
                <a:lnTo>
                  <a:pt x="185928" y="209550"/>
                </a:lnTo>
                <a:lnTo>
                  <a:pt x="185928" y="0"/>
                </a:lnTo>
                <a:lnTo>
                  <a:pt x="0" y="0"/>
                </a:lnTo>
                <a:lnTo>
                  <a:pt x="0" y="209550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1106424" y="365759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5" h="209550">
                <a:moveTo>
                  <a:pt x="0" y="209550"/>
                </a:moveTo>
                <a:lnTo>
                  <a:pt x="185928" y="209550"/>
                </a:lnTo>
                <a:lnTo>
                  <a:pt x="185928" y="0"/>
                </a:lnTo>
                <a:lnTo>
                  <a:pt x="0" y="0"/>
                </a:lnTo>
                <a:lnTo>
                  <a:pt x="0" y="209550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1292352" y="5185409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5" h="209550">
                <a:moveTo>
                  <a:pt x="0" y="209549"/>
                </a:moveTo>
                <a:lnTo>
                  <a:pt x="185928" y="209549"/>
                </a:lnTo>
                <a:lnTo>
                  <a:pt x="185928" y="0"/>
                </a:lnTo>
                <a:lnTo>
                  <a:pt x="0" y="0"/>
                </a:lnTo>
                <a:lnTo>
                  <a:pt x="0" y="209549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1292352" y="4975859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5" h="209550">
                <a:moveTo>
                  <a:pt x="0" y="209549"/>
                </a:moveTo>
                <a:lnTo>
                  <a:pt x="185928" y="209549"/>
                </a:lnTo>
                <a:lnTo>
                  <a:pt x="185928" y="0"/>
                </a:lnTo>
                <a:lnTo>
                  <a:pt x="0" y="0"/>
                </a:lnTo>
                <a:lnTo>
                  <a:pt x="0" y="209549"/>
                </a:lnTo>
                <a:close/>
              </a:path>
            </a:pathLst>
          </a:custGeom>
          <a:solidFill>
            <a:srgbClr val="FBE49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1292352" y="4766309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5" h="209550">
                <a:moveTo>
                  <a:pt x="0" y="209549"/>
                </a:moveTo>
                <a:lnTo>
                  <a:pt x="185928" y="209549"/>
                </a:lnTo>
                <a:lnTo>
                  <a:pt x="185928" y="0"/>
                </a:lnTo>
                <a:lnTo>
                  <a:pt x="0" y="0"/>
                </a:lnTo>
                <a:lnTo>
                  <a:pt x="0" y="209549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1292352" y="4556759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5" h="209550">
                <a:moveTo>
                  <a:pt x="0" y="209549"/>
                </a:moveTo>
                <a:lnTo>
                  <a:pt x="185928" y="209549"/>
                </a:lnTo>
                <a:lnTo>
                  <a:pt x="185928" y="0"/>
                </a:lnTo>
                <a:lnTo>
                  <a:pt x="0" y="0"/>
                </a:lnTo>
                <a:lnTo>
                  <a:pt x="0" y="209549"/>
                </a:lnTo>
                <a:close/>
              </a:path>
            </a:pathLst>
          </a:custGeom>
          <a:solidFill>
            <a:srgbClr val="FFF4B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1292352" y="4347209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5" h="209550">
                <a:moveTo>
                  <a:pt x="0" y="209549"/>
                </a:moveTo>
                <a:lnTo>
                  <a:pt x="185928" y="209549"/>
                </a:lnTo>
                <a:lnTo>
                  <a:pt x="185928" y="0"/>
                </a:lnTo>
                <a:lnTo>
                  <a:pt x="0" y="0"/>
                </a:lnTo>
                <a:lnTo>
                  <a:pt x="0" y="209549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1292352" y="4137659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5" h="209550">
                <a:moveTo>
                  <a:pt x="0" y="209549"/>
                </a:moveTo>
                <a:lnTo>
                  <a:pt x="185928" y="209549"/>
                </a:lnTo>
                <a:lnTo>
                  <a:pt x="185928" y="0"/>
                </a:lnTo>
                <a:lnTo>
                  <a:pt x="0" y="0"/>
                </a:lnTo>
                <a:lnTo>
                  <a:pt x="0" y="209549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1292352" y="3928109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5" h="209550">
                <a:moveTo>
                  <a:pt x="0" y="209550"/>
                </a:moveTo>
                <a:lnTo>
                  <a:pt x="185928" y="209550"/>
                </a:lnTo>
                <a:lnTo>
                  <a:pt x="185928" y="0"/>
                </a:lnTo>
                <a:lnTo>
                  <a:pt x="0" y="0"/>
                </a:lnTo>
                <a:lnTo>
                  <a:pt x="0" y="209550"/>
                </a:lnTo>
                <a:close/>
              </a:path>
            </a:pathLst>
          </a:custGeom>
          <a:solidFill>
            <a:srgbClr val="FBE49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1292352" y="3718559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5" h="209550">
                <a:moveTo>
                  <a:pt x="0" y="209550"/>
                </a:moveTo>
                <a:lnTo>
                  <a:pt x="185928" y="209550"/>
                </a:lnTo>
                <a:lnTo>
                  <a:pt x="185928" y="0"/>
                </a:lnTo>
                <a:lnTo>
                  <a:pt x="0" y="0"/>
                </a:lnTo>
                <a:lnTo>
                  <a:pt x="0" y="209550"/>
                </a:lnTo>
                <a:close/>
              </a:path>
            </a:pathLst>
          </a:custGeom>
          <a:solidFill>
            <a:srgbClr val="FFF4B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1292352" y="3509009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5" h="209550">
                <a:moveTo>
                  <a:pt x="0" y="209550"/>
                </a:moveTo>
                <a:lnTo>
                  <a:pt x="185928" y="209550"/>
                </a:lnTo>
                <a:lnTo>
                  <a:pt x="185928" y="0"/>
                </a:lnTo>
                <a:lnTo>
                  <a:pt x="0" y="0"/>
                </a:lnTo>
                <a:lnTo>
                  <a:pt x="0" y="209550"/>
                </a:lnTo>
                <a:close/>
              </a:path>
            </a:pathLst>
          </a:custGeom>
          <a:solidFill>
            <a:srgbClr val="FBE49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1292352" y="3299459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5" h="209550">
                <a:moveTo>
                  <a:pt x="0" y="209550"/>
                </a:moveTo>
                <a:lnTo>
                  <a:pt x="185928" y="209550"/>
                </a:lnTo>
                <a:lnTo>
                  <a:pt x="185928" y="0"/>
                </a:lnTo>
                <a:lnTo>
                  <a:pt x="0" y="0"/>
                </a:lnTo>
                <a:lnTo>
                  <a:pt x="0" y="209550"/>
                </a:lnTo>
                <a:close/>
              </a:path>
            </a:pathLst>
          </a:custGeom>
          <a:solidFill>
            <a:srgbClr val="FFF4B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1292352" y="3089910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5" h="209550">
                <a:moveTo>
                  <a:pt x="0" y="209550"/>
                </a:moveTo>
                <a:lnTo>
                  <a:pt x="185928" y="209550"/>
                </a:lnTo>
                <a:lnTo>
                  <a:pt x="185928" y="0"/>
                </a:lnTo>
                <a:lnTo>
                  <a:pt x="0" y="0"/>
                </a:lnTo>
                <a:lnTo>
                  <a:pt x="0" y="209550"/>
                </a:lnTo>
                <a:close/>
              </a:path>
            </a:pathLst>
          </a:custGeom>
          <a:solidFill>
            <a:srgbClr val="FFF4B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/>
          <p:nvPr/>
        </p:nvSpPr>
        <p:spPr>
          <a:xfrm>
            <a:off x="1292352" y="2880360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5" h="209550">
                <a:moveTo>
                  <a:pt x="0" y="209550"/>
                </a:moveTo>
                <a:lnTo>
                  <a:pt x="185928" y="209550"/>
                </a:lnTo>
                <a:lnTo>
                  <a:pt x="185928" y="0"/>
                </a:lnTo>
                <a:lnTo>
                  <a:pt x="0" y="0"/>
                </a:lnTo>
                <a:lnTo>
                  <a:pt x="0" y="209550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/>
          <p:nvPr/>
        </p:nvSpPr>
        <p:spPr>
          <a:xfrm>
            <a:off x="1292352" y="2670810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5" h="209550">
                <a:moveTo>
                  <a:pt x="0" y="209550"/>
                </a:moveTo>
                <a:lnTo>
                  <a:pt x="185928" y="209550"/>
                </a:lnTo>
                <a:lnTo>
                  <a:pt x="185928" y="0"/>
                </a:lnTo>
                <a:lnTo>
                  <a:pt x="0" y="0"/>
                </a:lnTo>
                <a:lnTo>
                  <a:pt x="0" y="209550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/>
          <p:nvPr/>
        </p:nvSpPr>
        <p:spPr>
          <a:xfrm>
            <a:off x="1292352" y="2461260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5" h="209550">
                <a:moveTo>
                  <a:pt x="0" y="209550"/>
                </a:moveTo>
                <a:lnTo>
                  <a:pt x="185928" y="209550"/>
                </a:lnTo>
                <a:lnTo>
                  <a:pt x="185928" y="0"/>
                </a:lnTo>
                <a:lnTo>
                  <a:pt x="0" y="0"/>
                </a:lnTo>
                <a:lnTo>
                  <a:pt x="0" y="209550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/>
          <p:nvPr/>
        </p:nvSpPr>
        <p:spPr>
          <a:xfrm>
            <a:off x="1292352" y="2251710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5" h="209550">
                <a:moveTo>
                  <a:pt x="0" y="209550"/>
                </a:moveTo>
                <a:lnTo>
                  <a:pt x="185928" y="209550"/>
                </a:lnTo>
                <a:lnTo>
                  <a:pt x="185928" y="0"/>
                </a:lnTo>
                <a:lnTo>
                  <a:pt x="0" y="0"/>
                </a:lnTo>
                <a:lnTo>
                  <a:pt x="0" y="209550"/>
                </a:lnTo>
                <a:close/>
              </a:path>
            </a:pathLst>
          </a:custGeom>
          <a:solidFill>
            <a:srgbClr val="FBE49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/>
          <p:nvPr/>
        </p:nvSpPr>
        <p:spPr>
          <a:xfrm>
            <a:off x="1292352" y="2042160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5" h="209550">
                <a:moveTo>
                  <a:pt x="0" y="209550"/>
                </a:moveTo>
                <a:lnTo>
                  <a:pt x="185928" y="209550"/>
                </a:lnTo>
                <a:lnTo>
                  <a:pt x="185928" y="0"/>
                </a:lnTo>
                <a:lnTo>
                  <a:pt x="0" y="0"/>
                </a:lnTo>
                <a:lnTo>
                  <a:pt x="0" y="209550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/>
          <p:nvPr/>
        </p:nvSpPr>
        <p:spPr>
          <a:xfrm>
            <a:off x="1292352" y="1832610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5" h="209550">
                <a:moveTo>
                  <a:pt x="0" y="209550"/>
                </a:moveTo>
                <a:lnTo>
                  <a:pt x="185928" y="209550"/>
                </a:lnTo>
                <a:lnTo>
                  <a:pt x="185928" y="0"/>
                </a:lnTo>
                <a:lnTo>
                  <a:pt x="0" y="0"/>
                </a:lnTo>
                <a:lnTo>
                  <a:pt x="0" y="209550"/>
                </a:lnTo>
                <a:close/>
              </a:path>
            </a:pathLst>
          </a:custGeom>
          <a:solidFill>
            <a:srgbClr val="FFF4B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/>
          <p:nvPr/>
        </p:nvSpPr>
        <p:spPr>
          <a:xfrm>
            <a:off x="1292352" y="1623060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5" h="209550">
                <a:moveTo>
                  <a:pt x="0" y="209550"/>
                </a:moveTo>
                <a:lnTo>
                  <a:pt x="185928" y="209550"/>
                </a:lnTo>
                <a:lnTo>
                  <a:pt x="185928" y="0"/>
                </a:lnTo>
                <a:lnTo>
                  <a:pt x="0" y="0"/>
                </a:lnTo>
                <a:lnTo>
                  <a:pt x="0" y="209550"/>
                </a:lnTo>
                <a:close/>
              </a:path>
            </a:pathLst>
          </a:custGeom>
          <a:solidFill>
            <a:srgbClr val="FBE49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/>
          <p:nvPr/>
        </p:nvSpPr>
        <p:spPr>
          <a:xfrm>
            <a:off x="1292352" y="1413510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5" h="209550">
                <a:moveTo>
                  <a:pt x="0" y="209550"/>
                </a:moveTo>
                <a:lnTo>
                  <a:pt x="185928" y="209550"/>
                </a:lnTo>
                <a:lnTo>
                  <a:pt x="185928" y="0"/>
                </a:lnTo>
                <a:lnTo>
                  <a:pt x="0" y="0"/>
                </a:lnTo>
                <a:lnTo>
                  <a:pt x="0" y="209550"/>
                </a:lnTo>
                <a:close/>
              </a:path>
            </a:pathLst>
          </a:custGeom>
          <a:solidFill>
            <a:srgbClr val="FFF4B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/>
          <p:nvPr/>
        </p:nvSpPr>
        <p:spPr>
          <a:xfrm>
            <a:off x="1292352" y="1203960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5" h="209550">
                <a:moveTo>
                  <a:pt x="0" y="209550"/>
                </a:moveTo>
                <a:lnTo>
                  <a:pt x="185928" y="209550"/>
                </a:lnTo>
                <a:lnTo>
                  <a:pt x="185928" y="0"/>
                </a:lnTo>
                <a:lnTo>
                  <a:pt x="0" y="0"/>
                </a:lnTo>
                <a:lnTo>
                  <a:pt x="0" y="209550"/>
                </a:lnTo>
                <a:close/>
              </a:path>
            </a:pathLst>
          </a:custGeom>
          <a:solidFill>
            <a:srgbClr val="FFF4B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9" name="object 119"/>
          <p:cNvSpPr/>
          <p:nvPr/>
        </p:nvSpPr>
        <p:spPr>
          <a:xfrm>
            <a:off x="1292352" y="994410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5" h="209550">
                <a:moveTo>
                  <a:pt x="0" y="209550"/>
                </a:moveTo>
                <a:lnTo>
                  <a:pt x="185928" y="209550"/>
                </a:lnTo>
                <a:lnTo>
                  <a:pt x="185928" y="0"/>
                </a:lnTo>
                <a:lnTo>
                  <a:pt x="0" y="0"/>
                </a:lnTo>
                <a:lnTo>
                  <a:pt x="0" y="209550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0" name="object 120"/>
          <p:cNvSpPr/>
          <p:nvPr/>
        </p:nvSpPr>
        <p:spPr>
          <a:xfrm>
            <a:off x="1292352" y="784859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5" h="209550">
                <a:moveTo>
                  <a:pt x="0" y="209550"/>
                </a:moveTo>
                <a:lnTo>
                  <a:pt x="185928" y="209550"/>
                </a:lnTo>
                <a:lnTo>
                  <a:pt x="185928" y="0"/>
                </a:lnTo>
                <a:lnTo>
                  <a:pt x="0" y="0"/>
                </a:lnTo>
                <a:lnTo>
                  <a:pt x="0" y="209550"/>
                </a:lnTo>
                <a:close/>
              </a:path>
            </a:pathLst>
          </a:custGeom>
          <a:solidFill>
            <a:srgbClr val="FFF4B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1" name="object 121"/>
          <p:cNvSpPr/>
          <p:nvPr/>
        </p:nvSpPr>
        <p:spPr>
          <a:xfrm>
            <a:off x="1292352" y="575309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5" h="209550">
                <a:moveTo>
                  <a:pt x="0" y="209550"/>
                </a:moveTo>
                <a:lnTo>
                  <a:pt x="185928" y="209550"/>
                </a:lnTo>
                <a:lnTo>
                  <a:pt x="185928" y="0"/>
                </a:lnTo>
                <a:lnTo>
                  <a:pt x="0" y="0"/>
                </a:lnTo>
                <a:lnTo>
                  <a:pt x="0" y="209550"/>
                </a:lnTo>
                <a:close/>
              </a:path>
            </a:pathLst>
          </a:custGeom>
          <a:solidFill>
            <a:srgbClr val="FFF4B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2" name="object 122"/>
          <p:cNvSpPr/>
          <p:nvPr/>
        </p:nvSpPr>
        <p:spPr>
          <a:xfrm>
            <a:off x="1292352" y="365759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5" h="209550">
                <a:moveTo>
                  <a:pt x="0" y="209550"/>
                </a:moveTo>
                <a:lnTo>
                  <a:pt x="185928" y="209550"/>
                </a:lnTo>
                <a:lnTo>
                  <a:pt x="185928" y="0"/>
                </a:lnTo>
                <a:lnTo>
                  <a:pt x="0" y="0"/>
                </a:lnTo>
                <a:lnTo>
                  <a:pt x="0" y="209550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3" name="object 123"/>
          <p:cNvSpPr/>
          <p:nvPr/>
        </p:nvSpPr>
        <p:spPr>
          <a:xfrm>
            <a:off x="1478280" y="5185409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5" h="209550">
                <a:moveTo>
                  <a:pt x="0" y="209549"/>
                </a:moveTo>
                <a:lnTo>
                  <a:pt x="185928" y="209549"/>
                </a:lnTo>
                <a:lnTo>
                  <a:pt x="185928" y="0"/>
                </a:lnTo>
                <a:lnTo>
                  <a:pt x="0" y="0"/>
                </a:lnTo>
                <a:lnTo>
                  <a:pt x="0" y="209549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4" name="object 124"/>
          <p:cNvSpPr/>
          <p:nvPr/>
        </p:nvSpPr>
        <p:spPr>
          <a:xfrm>
            <a:off x="1478280" y="4975859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5" h="209550">
                <a:moveTo>
                  <a:pt x="0" y="209549"/>
                </a:moveTo>
                <a:lnTo>
                  <a:pt x="185928" y="209549"/>
                </a:lnTo>
                <a:lnTo>
                  <a:pt x="185928" y="0"/>
                </a:lnTo>
                <a:lnTo>
                  <a:pt x="0" y="0"/>
                </a:lnTo>
                <a:lnTo>
                  <a:pt x="0" y="209549"/>
                </a:lnTo>
                <a:close/>
              </a:path>
            </a:pathLst>
          </a:custGeom>
          <a:solidFill>
            <a:srgbClr val="FFF4B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5" name="object 125"/>
          <p:cNvSpPr/>
          <p:nvPr/>
        </p:nvSpPr>
        <p:spPr>
          <a:xfrm>
            <a:off x="1478280" y="4766309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5" h="209550">
                <a:moveTo>
                  <a:pt x="0" y="209549"/>
                </a:moveTo>
                <a:lnTo>
                  <a:pt x="185928" y="209549"/>
                </a:lnTo>
                <a:lnTo>
                  <a:pt x="185928" y="0"/>
                </a:lnTo>
                <a:lnTo>
                  <a:pt x="0" y="0"/>
                </a:lnTo>
                <a:lnTo>
                  <a:pt x="0" y="209549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6" name="object 126"/>
          <p:cNvSpPr/>
          <p:nvPr/>
        </p:nvSpPr>
        <p:spPr>
          <a:xfrm>
            <a:off x="1478280" y="4556759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5" h="209550">
                <a:moveTo>
                  <a:pt x="0" y="209549"/>
                </a:moveTo>
                <a:lnTo>
                  <a:pt x="185928" y="209549"/>
                </a:lnTo>
                <a:lnTo>
                  <a:pt x="185928" y="0"/>
                </a:lnTo>
                <a:lnTo>
                  <a:pt x="0" y="0"/>
                </a:lnTo>
                <a:lnTo>
                  <a:pt x="0" y="209549"/>
                </a:lnTo>
                <a:close/>
              </a:path>
            </a:pathLst>
          </a:custGeom>
          <a:solidFill>
            <a:srgbClr val="FFF4B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7" name="object 127"/>
          <p:cNvSpPr/>
          <p:nvPr/>
        </p:nvSpPr>
        <p:spPr>
          <a:xfrm>
            <a:off x="1478280" y="4347209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5" h="209550">
                <a:moveTo>
                  <a:pt x="0" y="209549"/>
                </a:moveTo>
                <a:lnTo>
                  <a:pt x="185928" y="209549"/>
                </a:lnTo>
                <a:lnTo>
                  <a:pt x="185928" y="0"/>
                </a:lnTo>
                <a:lnTo>
                  <a:pt x="0" y="0"/>
                </a:lnTo>
                <a:lnTo>
                  <a:pt x="0" y="209549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8" name="object 128"/>
          <p:cNvSpPr/>
          <p:nvPr/>
        </p:nvSpPr>
        <p:spPr>
          <a:xfrm>
            <a:off x="1478280" y="4137659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5" h="209550">
                <a:moveTo>
                  <a:pt x="0" y="209549"/>
                </a:moveTo>
                <a:lnTo>
                  <a:pt x="185928" y="209549"/>
                </a:lnTo>
                <a:lnTo>
                  <a:pt x="185928" y="0"/>
                </a:lnTo>
                <a:lnTo>
                  <a:pt x="0" y="0"/>
                </a:lnTo>
                <a:lnTo>
                  <a:pt x="0" y="209549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9" name="object 129"/>
          <p:cNvSpPr/>
          <p:nvPr/>
        </p:nvSpPr>
        <p:spPr>
          <a:xfrm>
            <a:off x="1478280" y="3928109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5" h="209550">
                <a:moveTo>
                  <a:pt x="0" y="209550"/>
                </a:moveTo>
                <a:lnTo>
                  <a:pt x="185928" y="209550"/>
                </a:lnTo>
                <a:lnTo>
                  <a:pt x="185928" y="0"/>
                </a:lnTo>
                <a:lnTo>
                  <a:pt x="0" y="0"/>
                </a:lnTo>
                <a:lnTo>
                  <a:pt x="0" y="209550"/>
                </a:lnTo>
                <a:close/>
              </a:path>
            </a:pathLst>
          </a:custGeom>
          <a:solidFill>
            <a:srgbClr val="FFF4B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0" name="object 130"/>
          <p:cNvSpPr/>
          <p:nvPr/>
        </p:nvSpPr>
        <p:spPr>
          <a:xfrm>
            <a:off x="1478280" y="3718559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5" h="209550">
                <a:moveTo>
                  <a:pt x="0" y="209550"/>
                </a:moveTo>
                <a:lnTo>
                  <a:pt x="185928" y="209550"/>
                </a:lnTo>
                <a:lnTo>
                  <a:pt x="185928" y="0"/>
                </a:lnTo>
                <a:lnTo>
                  <a:pt x="0" y="0"/>
                </a:lnTo>
                <a:lnTo>
                  <a:pt x="0" y="209550"/>
                </a:lnTo>
                <a:close/>
              </a:path>
            </a:pathLst>
          </a:custGeom>
          <a:solidFill>
            <a:srgbClr val="FFF4B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1" name="object 131"/>
          <p:cNvSpPr/>
          <p:nvPr/>
        </p:nvSpPr>
        <p:spPr>
          <a:xfrm>
            <a:off x="1478280" y="3509009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5" h="209550">
                <a:moveTo>
                  <a:pt x="0" y="209550"/>
                </a:moveTo>
                <a:lnTo>
                  <a:pt x="185928" y="209550"/>
                </a:lnTo>
                <a:lnTo>
                  <a:pt x="185928" y="0"/>
                </a:lnTo>
                <a:lnTo>
                  <a:pt x="0" y="0"/>
                </a:lnTo>
                <a:lnTo>
                  <a:pt x="0" y="209550"/>
                </a:lnTo>
                <a:close/>
              </a:path>
            </a:pathLst>
          </a:custGeom>
          <a:solidFill>
            <a:srgbClr val="FFF4B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2" name="object 132"/>
          <p:cNvSpPr/>
          <p:nvPr/>
        </p:nvSpPr>
        <p:spPr>
          <a:xfrm>
            <a:off x="1478280" y="3299459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5" h="209550">
                <a:moveTo>
                  <a:pt x="0" y="209550"/>
                </a:moveTo>
                <a:lnTo>
                  <a:pt x="185928" y="209550"/>
                </a:lnTo>
                <a:lnTo>
                  <a:pt x="185928" y="0"/>
                </a:lnTo>
                <a:lnTo>
                  <a:pt x="0" y="0"/>
                </a:lnTo>
                <a:lnTo>
                  <a:pt x="0" y="209550"/>
                </a:lnTo>
                <a:close/>
              </a:path>
            </a:pathLst>
          </a:custGeom>
          <a:solidFill>
            <a:srgbClr val="FBE49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3" name="object 133"/>
          <p:cNvSpPr/>
          <p:nvPr/>
        </p:nvSpPr>
        <p:spPr>
          <a:xfrm>
            <a:off x="1478280" y="3089910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5" h="209550">
                <a:moveTo>
                  <a:pt x="0" y="209550"/>
                </a:moveTo>
                <a:lnTo>
                  <a:pt x="185928" y="209550"/>
                </a:lnTo>
                <a:lnTo>
                  <a:pt x="185928" y="0"/>
                </a:lnTo>
                <a:lnTo>
                  <a:pt x="0" y="0"/>
                </a:lnTo>
                <a:lnTo>
                  <a:pt x="0" y="209550"/>
                </a:lnTo>
                <a:close/>
              </a:path>
            </a:pathLst>
          </a:custGeom>
          <a:solidFill>
            <a:srgbClr val="FFF4B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4" name="object 134"/>
          <p:cNvSpPr/>
          <p:nvPr/>
        </p:nvSpPr>
        <p:spPr>
          <a:xfrm>
            <a:off x="1478280" y="2880360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5" h="209550">
                <a:moveTo>
                  <a:pt x="0" y="209550"/>
                </a:moveTo>
                <a:lnTo>
                  <a:pt x="185928" y="209550"/>
                </a:lnTo>
                <a:lnTo>
                  <a:pt x="185928" y="0"/>
                </a:lnTo>
                <a:lnTo>
                  <a:pt x="0" y="0"/>
                </a:lnTo>
                <a:lnTo>
                  <a:pt x="0" y="209550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5" name="object 135"/>
          <p:cNvSpPr/>
          <p:nvPr/>
        </p:nvSpPr>
        <p:spPr>
          <a:xfrm>
            <a:off x="1478280" y="2670810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5" h="209550">
                <a:moveTo>
                  <a:pt x="0" y="209550"/>
                </a:moveTo>
                <a:lnTo>
                  <a:pt x="185928" y="209550"/>
                </a:lnTo>
                <a:lnTo>
                  <a:pt x="185928" y="0"/>
                </a:lnTo>
                <a:lnTo>
                  <a:pt x="0" y="0"/>
                </a:lnTo>
                <a:lnTo>
                  <a:pt x="0" y="209550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6" name="object 136"/>
          <p:cNvSpPr/>
          <p:nvPr/>
        </p:nvSpPr>
        <p:spPr>
          <a:xfrm>
            <a:off x="1478280" y="2461260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5" h="209550">
                <a:moveTo>
                  <a:pt x="0" y="209550"/>
                </a:moveTo>
                <a:lnTo>
                  <a:pt x="185928" y="209550"/>
                </a:lnTo>
                <a:lnTo>
                  <a:pt x="185928" y="0"/>
                </a:lnTo>
                <a:lnTo>
                  <a:pt x="0" y="0"/>
                </a:lnTo>
                <a:lnTo>
                  <a:pt x="0" y="209550"/>
                </a:lnTo>
                <a:close/>
              </a:path>
            </a:pathLst>
          </a:custGeom>
          <a:solidFill>
            <a:srgbClr val="FFF4B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7" name="object 137"/>
          <p:cNvSpPr/>
          <p:nvPr/>
        </p:nvSpPr>
        <p:spPr>
          <a:xfrm>
            <a:off x="1478280" y="2251710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5" h="209550">
                <a:moveTo>
                  <a:pt x="0" y="209550"/>
                </a:moveTo>
                <a:lnTo>
                  <a:pt x="185928" y="209550"/>
                </a:lnTo>
                <a:lnTo>
                  <a:pt x="185928" y="0"/>
                </a:lnTo>
                <a:lnTo>
                  <a:pt x="0" y="0"/>
                </a:lnTo>
                <a:lnTo>
                  <a:pt x="0" y="209550"/>
                </a:lnTo>
                <a:close/>
              </a:path>
            </a:pathLst>
          </a:custGeom>
          <a:solidFill>
            <a:srgbClr val="FFF4B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8" name="object 138"/>
          <p:cNvSpPr/>
          <p:nvPr/>
        </p:nvSpPr>
        <p:spPr>
          <a:xfrm>
            <a:off x="1478280" y="2042160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5" h="209550">
                <a:moveTo>
                  <a:pt x="0" y="209550"/>
                </a:moveTo>
                <a:lnTo>
                  <a:pt x="185928" y="209550"/>
                </a:lnTo>
                <a:lnTo>
                  <a:pt x="185928" y="0"/>
                </a:lnTo>
                <a:lnTo>
                  <a:pt x="0" y="0"/>
                </a:lnTo>
                <a:lnTo>
                  <a:pt x="0" y="209550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9" name="object 139"/>
          <p:cNvSpPr/>
          <p:nvPr/>
        </p:nvSpPr>
        <p:spPr>
          <a:xfrm>
            <a:off x="1478280" y="1832610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5" h="209550">
                <a:moveTo>
                  <a:pt x="0" y="209550"/>
                </a:moveTo>
                <a:lnTo>
                  <a:pt x="185928" y="209550"/>
                </a:lnTo>
                <a:lnTo>
                  <a:pt x="185928" y="0"/>
                </a:lnTo>
                <a:lnTo>
                  <a:pt x="0" y="0"/>
                </a:lnTo>
                <a:lnTo>
                  <a:pt x="0" y="209550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0" name="object 140"/>
          <p:cNvSpPr/>
          <p:nvPr/>
        </p:nvSpPr>
        <p:spPr>
          <a:xfrm>
            <a:off x="1478280" y="1623060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5" h="209550">
                <a:moveTo>
                  <a:pt x="0" y="209550"/>
                </a:moveTo>
                <a:lnTo>
                  <a:pt x="185928" y="209550"/>
                </a:lnTo>
                <a:lnTo>
                  <a:pt x="185928" y="0"/>
                </a:lnTo>
                <a:lnTo>
                  <a:pt x="0" y="0"/>
                </a:lnTo>
                <a:lnTo>
                  <a:pt x="0" y="209550"/>
                </a:lnTo>
                <a:close/>
              </a:path>
            </a:pathLst>
          </a:custGeom>
          <a:solidFill>
            <a:srgbClr val="FFF4B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1" name="object 141"/>
          <p:cNvSpPr/>
          <p:nvPr/>
        </p:nvSpPr>
        <p:spPr>
          <a:xfrm>
            <a:off x="1478280" y="1413510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5" h="209550">
                <a:moveTo>
                  <a:pt x="0" y="209550"/>
                </a:moveTo>
                <a:lnTo>
                  <a:pt x="185928" y="209550"/>
                </a:lnTo>
                <a:lnTo>
                  <a:pt x="185928" y="0"/>
                </a:lnTo>
                <a:lnTo>
                  <a:pt x="0" y="0"/>
                </a:lnTo>
                <a:lnTo>
                  <a:pt x="0" y="209550"/>
                </a:lnTo>
                <a:close/>
              </a:path>
            </a:pathLst>
          </a:custGeom>
          <a:solidFill>
            <a:srgbClr val="FFF4B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2" name="object 142"/>
          <p:cNvSpPr/>
          <p:nvPr/>
        </p:nvSpPr>
        <p:spPr>
          <a:xfrm>
            <a:off x="1478280" y="1203960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5" h="209550">
                <a:moveTo>
                  <a:pt x="0" y="209550"/>
                </a:moveTo>
                <a:lnTo>
                  <a:pt x="185928" y="209550"/>
                </a:lnTo>
                <a:lnTo>
                  <a:pt x="185928" y="0"/>
                </a:lnTo>
                <a:lnTo>
                  <a:pt x="0" y="0"/>
                </a:lnTo>
                <a:lnTo>
                  <a:pt x="0" y="209550"/>
                </a:lnTo>
                <a:close/>
              </a:path>
            </a:pathLst>
          </a:custGeom>
          <a:solidFill>
            <a:srgbClr val="F8D07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3" name="object 143"/>
          <p:cNvSpPr/>
          <p:nvPr/>
        </p:nvSpPr>
        <p:spPr>
          <a:xfrm>
            <a:off x="1478280" y="994410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5" h="209550">
                <a:moveTo>
                  <a:pt x="0" y="209550"/>
                </a:moveTo>
                <a:lnTo>
                  <a:pt x="185928" y="209550"/>
                </a:lnTo>
                <a:lnTo>
                  <a:pt x="185928" y="0"/>
                </a:lnTo>
                <a:lnTo>
                  <a:pt x="0" y="0"/>
                </a:lnTo>
                <a:lnTo>
                  <a:pt x="0" y="209550"/>
                </a:lnTo>
                <a:close/>
              </a:path>
            </a:pathLst>
          </a:custGeom>
          <a:solidFill>
            <a:srgbClr val="FFF4B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4" name="object 144"/>
          <p:cNvSpPr/>
          <p:nvPr/>
        </p:nvSpPr>
        <p:spPr>
          <a:xfrm>
            <a:off x="1478280" y="784859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5" h="209550">
                <a:moveTo>
                  <a:pt x="0" y="209550"/>
                </a:moveTo>
                <a:lnTo>
                  <a:pt x="185928" y="209550"/>
                </a:lnTo>
                <a:lnTo>
                  <a:pt x="185928" y="0"/>
                </a:lnTo>
                <a:lnTo>
                  <a:pt x="0" y="0"/>
                </a:lnTo>
                <a:lnTo>
                  <a:pt x="0" y="209550"/>
                </a:lnTo>
                <a:close/>
              </a:path>
            </a:pathLst>
          </a:custGeom>
          <a:solidFill>
            <a:srgbClr val="FFF4B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5" name="object 145"/>
          <p:cNvSpPr/>
          <p:nvPr/>
        </p:nvSpPr>
        <p:spPr>
          <a:xfrm>
            <a:off x="1478280" y="575309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5" h="209550">
                <a:moveTo>
                  <a:pt x="0" y="209550"/>
                </a:moveTo>
                <a:lnTo>
                  <a:pt x="185928" y="209550"/>
                </a:lnTo>
                <a:lnTo>
                  <a:pt x="185928" y="0"/>
                </a:lnTo>
                <a:lnTo>
                  <a:pt x="0" y="0"/>
                </a:lnTo>
                <a:lnTo>
                  <a:pt x="0" y="209550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6" name="object 146"/>
          <p:cNvSpPr/>
          <p:nvPr/>
        </p:nvSpPr>
        <p:spPr>
          <a:xfrm>
            <a:off x="1478280" y="365759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5" h="209550">
                <a:moveTo>
                  <a:pt x="0" y="209550"/>
                </a:moveTo>
                <a:lnTo>
                  <a:pt x="185928" y="209550"/>
                </a:lnTo>
                <a:lnTo>
                  <a:pt x="185928" y="0"/>
                </a:lnTo>
                <a:lnTo>
                  <a:pt x="0" y="0"/>
                </a:lnTo>
                <a:lnTo>
                  <a:pt x="0" y="209550"/>
                </a:lnTo>
                <a:close/>
              </a:path>
            </a:pathLst>
          </a:custGeom>
          <a:solidFill>
            <a:srgbClr val="FFF4B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7" name="object 147"/>
          <p:cNvSpPr/>
          <p:nvPr/>
        </p:nvSpPr>
        <p:spPr>
          <a:xfrm>
            <a:off x="1664207" y="5185409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5" h="209550">
                <a:moveTo>
                  <a:pt x="0" y="209549"/>
                </a:moveTo>
                <a:lnTo>
                  <a:pt x="185928" y="209549"/>
                </a:lnTo>
                <a:lnTo>
                  <a:pt x="185928" y="0"/>
                </a:lnTo>
                <a:lnTo>
                  <a:pt x="0" y="0"/>
                </a:lnTo>
                <a:lnTo>
                  <a:pt x="0" y="209549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8" name="object 148"/>
          <p:cNvSpPr/>
          <p:nvPr/>
        </p:nvSpPr>
        <p:spPr>
          <a:xfrm>
            <a:off x="1664207" y="4975859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5" h="209550">
                <a:moveTo>
                  <a:pt x="0" y="209549"/>
                </a:moveTo>
                <a:lnTo>
                  <a:pt x="185928" y="209549"/>
                </a:lnTo>
                <a:lnTo>
                  <a:pt x="185928" y="0"/>
                </a:lnTo>
                <a:lnTo>
                  <a:pt x="0" y="0"/>
                </a:lnTo>
                <a:lnTo>
                  <a:pt x="0" y="209549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9" name="object 149"/>
          <p:cNvSpPr/>
          <p:nvPr/>
        </p:nvSpPr>
        <p:spPr>
          <a:xfrm>
            <a:off x="1664207" y="4766309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5" h="209550">
                <a:moveTo>
                  <a:pt x="0" y="209549"/>
                </a:moveTo>
                <a:lnTo>
                  <a:pt x="185928" y="209549"/>
                </a:lnTo>
                <a:lnTo>
                  <a:pt x="185928" y="0"/>
                </a:lnTo>
                <a:lnTo>
                  <a:pt x="0" y="0"/>
                </a:lnTo>
                <a:lnTo>
                  <a:pt x="0" y="209549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0" name="object 150"/>
          <p:cNvSpPr/>
          <p:nvPr/>
        </p:nvSpPr>
        <p:spPr>
          <a:xfrm>
            <a:off x="1664207" y="4556759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5" h="209550">
                <a:moveTo>
                  <a:pt x="0" y="209549"/>
                </a:moveTo>
                <a:lnTo>
                  <a:pt x="185928" y="209549"/>
                </a:lnTo>
                <a:lnTo>
                  <a:pt x="185928" y="0"/>
                </a:lnTo>
                <a:lnTo>
                  <a:pt x="0" y="0"/>
                </a:lnTo>
                <a:lnTo>
                  <a:pt x="0" y="209549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1" name="object 151"/>
          <p:cNvSpPr/>
          <p:nvPr/>
        </p:nvSpPr>
        <p:spPr>
          <a:xfrm>
            <a:off x="1664207" y="4347209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5" h="209550">
                <a:moveTo>
                  <a:pt x="0" y="209549"/>
                </a:moveTo>
                <a:lnTo>
                  <a:pt x="185928" y="209549"/>
                </a:lnTo>
                <a:lnTo>
                  <a:pt x="185928" y="0"/>
                </a:lnTo>
                <a:lnTo>
                  <a:pt x="0" y="0"/>
                </a:lnTo>
                <a:lnTo>
                  <a:pt x="0" y="209549"/>
                </a:lnTo>
                <a:close/>
              </a:path>
            </a:pathLst>
          </a:custGeom>
          <a:solidFill>
            <a:srgbClr val="FBE49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2" name="object 152"/>
          <p:cNvSpPr/>
          <p:nvPr/>
        </p:nvSpPr>
        <p:spPr>
          <a:xfrm>
            <a:off x="1664207" y="4137659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5" h="209550">
                <a:moveTo>
                  <a:pt x="0" y="209549"/>
                </a:moveTo>
                <a:lnTo>
                  <a:pt x="185928" y="209549"/>
                </a:lnTo>
                <a:lnTo>
                  <a:pt x="185928" y="0"/>
                </a:lnTo>
                <a:lnTo>
                  <a:pt x="0" y="0"/>
                </a:lnTo>
                <a:lnTo>
                  <a:pt x="0" y="209549"/>
                </a:lnTo>
                <a:close/>
              </a:path>
            </a:pathLst>
          </a:custGeom>
          <a:solidFill>
            <a:srgbClr val="FFF4B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3" name="object 153"/>
          <p:cNvSpPr/>
          <p:nvPr/>
        </p:nvSpPr>
        <p:spPr>
          <a:xfrm>
            <a:off x="1664207" y="3928109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5" h="209550">
                <a:moveTo>
                  <a:pt x="0" y="209550"/>
                </a:moveTo>
                <a:lnTo>
                  <a:pt x="185928" y="209550"/>
                </a:lnTo>
                <a:lnTo>
                  <a:pt x="185928" y="0"/>
                </a:lnTo>
                <a:lnTo>
                  <a:pt x="0" y="0"/>
                </a:lnTo>
                <a:lnTo>
                  <a:pt x="0" y="209550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4" name="object 154"/>
          <p:cNvSpPr/>
          <p:nvPr/>
        </p:nvSpPr>
        <p:spPr>
          <a:xfrm>
            <a:off x="1664207" y="3718559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5" h="209550">
                <a:moveTo>
                  <a:pt x="0" y="209550"/>
                </a:moveTo>
                <a:lnTo>
                  <a:pt x="185928" y="209550"/>
                </a:lnTo>
                <a:lnTo>
                  <a:pt x="185928" y="0"/>
                </a:lnTo>
                <a:lnTo>
                  <a:pt x="0" y="0"/>
                </a:lnTo>
                <a:lnTo>
                  <a:pt x="0" y="209550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5" name="object 155"/>
          <p:cNvSpPr/>
          <p:nvPr/>
        </p:nvSpPr>
        <p:spPr>
          <a:xfrm>
            <a:off x="1664207" y="3509009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5" h="209550">
                <a:moveTo>
                  <a:pt x="0" y="209550"/>
                </a:moveTo>
                <a:lnTo>
                  <a:pt x="185928" y="209550"/>
                </a:lnTo>
                <a:lnTo>
                  <a:pt x="185928" y="0"/>
                </a:lnTo>
                <a:lnTo>
                  <a:pt x="0" y="0"/>
                </a:lnTo>
                <a:lnTo>
                  <a:pt x="0" y="209550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6" name="object 156"/>
          <p:cNvSpPr/>
          <p:nvPr/>
        </p:nvSpPr>
        <p:spPr>
          <a:xfrm>
            <a:off x="1664207" y="3299459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5" h="209550">
                <a:moveTo>
                  <a:pt x="0" y="209550"/>
                </a:moveTo>
                <a:lnTo>
                  <a:pt x="185928" y="209550"/>
                </a:lnTo>
                <a:lnTo>
                  <a:pt x="185928" y="0"/>
                </a:lnTo>
                <a:lnTo>
                  <a:pt x="0" y="0"/>
                </a:lnTo>
                <a:lnTo>
                  <a:pt x="0" y="209550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7" name="object 157"/>
          <p:cNvSpPr/>
          <p:nvPr/>
        </p:nvSpPr>
        <p:spPr>
          <a:xfrm>
            <a:off x="1664207" y="3089910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5" h="209550">
                <a:moveTo>
                  <a:pt x="0" y="209550"/>
                </a:moveTo>
                <a:lnTo>
                  <a:pt x="185928" y="209550"/>
                </a:lnTo>
                <a:lnTo>
                  <a:pt x="185928" y="0"/>
                </a:lnTo>
                <a:lnTo>
                  <a:pt x="0" y="0"/>
                </a:lnTo>
                <a:lnTo>
                  <a:pt x="0" y="209550"/>
                </a:lnTo>
                <a:close/>
              </a:path>
            </a:pathLst>
          </a:custGeom>
          <a:solidFill>
            <a:srgbClr val="FBE49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8" name="object 158"/>
          <p:cNvSpPr/>
          <p:nvPr/>
        </p:nvSpPr>
        <p:spPr>
          <a:xfrm>
            <a:off x="1664207" y="2880360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5" h="209550">
                <a:moveTo>
                  <a:pt x="0" y="209550"/>
                </a:moveTo>
                <a:lnTo>
                  <a:pt x="185928" y="209550"/>
                </a:lnTo>
                <a:lnTo>
                  <a:pt x="185928" y="0"/>
                </a:lnTo>
                <a:lnTo>
                  <a:pt x="0" y="0"/>
                </a:lnTo>
                <a:lnTo>
                  <a:pt x="0" y="209550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9" name="object 159"/>
          <p:cNvSpPr/>
          <p:nvPr/>
        </p:nvSpPr>
        <p:spPr>
          <a:xfrm>
            <a:off x="1664207" y="2670810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5" h="209550">
                <a:moveTo>
                  <a:pt x="0" y="209550"/>
                </a:moveTo>
                <a:lnTo>
                  <a:pt x="185928" y="209550"/>
                </a:lnTo>
                <a:lnTo>
                  <a:pt x="185928" y="0"/>
                </a:lnTo>
                <a:lnTo>
                  <a:pt x="0" y="0"/>
                </a:lnTo>
                <a:lnTo>
                  <a:pt x="0" y="209550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0" name="object 160"/>
          <p:cNvSpPr/>
          <p:nvPr/>
        </p:nvSpPr>
        <p:spPr>
          <a:xfrm>
            <a:off x="1664207" y="2461260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5" h="209550">
                <a:moveTo>
                  <a:pt x="0" y="209550"/>
                </a:moveTo>
                <a:lnTo>
                  <a:pt x="185928" y="209550"/>
                </a:lnTo>
                <a:lnTo>
                  <a:pt x="185928" y="0"/>
                </a:lnTo>
                <a:lnTo>
                  <a:pt x="0" y="0"/>
                </a:lnTo>
                <a:lnTo>
                  <a:pt x="0" y="209550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1" name="object 161"/>
          <p:cNvSpPr/>
          <p:nvPr/>
        </p:nvSpPr>
        <p:spPr>
          <a:xfrm>
            <a:off x="1664207" y="2251710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5" h="209550">
                <a:moveTo>
                  <a:pt x="0" y="209550"/>
                </a:moveTo>
                <a:lnTo>
                  <a:pt x="185928" y="209550"/>
                </a:lnTo>
                <a:lnTo>
                  <a:pt x="185928" y="0"/>
                </a:lnTo>
                <a:lnTo>
                  <a:pt x="0" y="0"/>
                </a:lnTo>
                <a:lnTo>
                  <a:pt x="0" y="209550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2" name="object 162"/>
          <p:cNvSpPr/>
          <p:nvPr/>
        </p:nvSpPr>
        <p:spPr>
          <a:xfrm>
            <a:off x="1664207" y="2042160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5" h="209550">
                <a:moveTo>
                  <a:pt x="0" y="209550"/>
                </a:moveTo>
                <a:lnTo>
                  <a:pt x="185928" y="209550"/>
                </a:lnTo>
                <a:lnTo>
                  <a:pt x="185928" y="0"/>
                </a:lnTo>
                <a:lnTo>
                  <a:pt x="0" y="0"/>
                </a:lnTo>
                <a:lnTo>
                  <a:pt x="0" y="209550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3" name="object 163"/>
          <p:cNvSpPr/>
          <p:nvPr/>
        </p:nvSpPr>
        <p:spPr>
          <a:xfrm>
            <a:off x="1664207" y="1832610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5" h="209550">
                <a:moveTo>
                  <a:pt x="0" y="209550"/>
                </a:moveTo>
                <a:lnTo>
                  <a:pt x="185928" y="209550"/>
                </a:lnTo>
                <a:lnTo>
                  <a:pt x="185928" y="0"/>
                </a:lnTo>
                <a:lnTo>
                  <a:pt x="0" y="0"/>
                </a:lnTo>
                <a:lnTo>
                  <a:pt x="0" y="209550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4" name="object 164"/>
          <p:cNvSpPr/>
          <p:nvPr/>
        </p:nvSpPr>
        <p:spPr>
          <a:xfrm>
            <a:off x="1664207" y="1623060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5" h="209550">
                <a:moveTo>
                  <a:pt x="0" y="209550"/>
                </a:moveTo>
                <a:lnTo>
                  <a:pt x="185928" y="209550"/>
                </a:lnTo>
                <a:lnTo>
                  <a:pt x="185928" y="0"/>
                </a:lnTo>
                <a:lnTo>
                  <a:pt x="0" y="0"/>
                </a:lnTo>
                <a:lnTo>
                  <a:pt x="0" y="209550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5" name="object 165"/>
          <p:cNvSpPr/>
          <p:nvPr/>
        </p:nvSpPr>
        <p:spPr>
          <a:xfrm>
            <a:off x="1664207" y="1413510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5" h="209550">
                <a:moveTo>
                  <a:pt x="0" y="209550"/>
                </a:moveTo>
                <a:lnTo>
                  <a:pt x="185928" y="209550"/>
                </a:lnTo>
                <a:lnTo>
                  <a:pt x="185928" y="0"/>
                </a:lnTo>
                <a:lnTo>
                  <a:pt x="0" y="0"/>
                </a:lnTo>
                <a:lnTo>
                  <a:pt x="0" y="209550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6" name="object 166"/>
          <p:cNvSpPr/>
          <p:nvPr/>
        </p:nvSpPr>
        <p:spPr>
          <a:xfrm>
            <a:off x="1664207" y="1203960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5" h="209550">
                <a:moveTo>
                  <a:pt x="0" y="209550"/>
                </a:moveTo>
                <a:lnTo>
                  <a:pt x="185928" y="209550"/>
                </a:lnTo>
                <a:lnTo>
                  <a:pt x="185928" y="0"/>
                </a:lnTo>
                <a:lnTo>
                  <a:pt x="0" y="0"/>
                </a:lnTo>
                <a:lnTo>
                  <a:pt x="0" y="209550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7" name="object 167"/>
          <p:cNvSpPr/>
          <p:nvPr/>
        </p:nvSpPr>
        <p:spPr>
          <a:xfrm>
            <a:off x="1664207" y="994410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5" h="209550">
                <a:moveTo>
                  <a:pt x="0" y="209550"/>
                </a:moveTo>
                <a:lnTo>
                  <a:pt x="185928" y="209550"/>
                </a:lnTo>
                <a:lnTo>
                  <a:pt x="185928" y="0"/>
                </a:lnTo>
                <a:lnTo>
                  <a:pt x="0" y="0"/>
                </a:lnTo>
                <a:lnTo>
                  <a:pt x="0" y="209550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8" name="object 168"/>
          <p:cNvSpPr/>
          <p:nvPr/>
        </p:nvSpPr>
        <p:spPr>
          <a:xfrm>
            <a:off x="1664207" y="784859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5" h="209550">
                <a:moveTo>
                  <a:pt x="0" y="209550"/>
                </a:moveTo>
                <a:lnTo>
                  <a:pt x="185928" y="209550"/>
                </a:lnTo>
                <a:lnTo>
                  <a:pt x="185928" y="0"/>
                </a:lnTo>
                <a:lnTo>
                  <a:pt x="0" y="0"/>
                </a:lnTo>
                <a:lnTo>
                  <a:pt x="0" y="209550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9" name="object 169"/>
          <p:cNvSpPr/>
          <p:nvPr/>
        </p:nvSpPr>
        <p:spPr>
          <a:xfrm>
            <a:off x="1664207" y="575309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5" h="209550">
                <a:moveTo>
                  <a:pt x="0" y="209550"/>
                </a:moveTo>
                <a:lnTo>
                  <a:pt x="185928" y="209550"/>
                </a:lnTo>
                <a:lnTo>
                  <a:pt x="185928" y="0"/>
                </a:lnTo>
                <a:lnTo>
                  <a:pt x="0" y="0"/>
                </a:lnTo>
                <a:lnTo>
                  <a:pt x="0" y="209550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0" name="object 170"/>
          <p:cNvSpPr/>
          <p:nvPr/>
        </p:nvSpPr>
        <p:spPr>
          <a:xfrm>
            <a:off x="1664207" y="365759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5" h="209550">
                <a:moveTo>
                  <a:pt x="0" y="209550"/>
                </a:moveTo>
                <a:lnTo>
                  <a:pt x="185928" y="209550"/>
                </a:lnTo>
                <a:lnTo>
                  <a:pt x="185928" y="0"/>
                </a:lnTo>
                <a:lnTo>
                  <a:pt x="0" y="0"/>
                </a:lnTo>
                <a:lnTo>
                  <a:pt x="0" y="209550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1" name="object 171"/>
          <p:cNvSpPr/>
          <p:nvPr/>
        </p:nvSpPr>
        <p:spPr>
          <a:xfrm>
            <a:off x="1850135" y="5185409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5" h="209550">
                <a:moveTo>
                  <a:pt x="0" y="209549"/>
                </a:moveTo>
                <a:lnTo>
                  <a:pt x="185927" y="209549"/>
                </a:lnTo>
                <a:lnTo>
                  <a:pt x="185927" y="0"/>
                </a:lnTo>
                <a:lnTo>
                  <a:pt x="0" y="0"/>
                </a:lnTo>
                <a:lnTo>
                  <a:pt x="0" y="209549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2" name="object 172"/>
          <p:cNvSpPr/>
          <p:nvPr/>
        </p:nvSpPr>
        <p:spPr>
          <a:xfrm>
            <a:off x="1850135" y="4975859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5" h="209550">
                <a:moveTo>
                  <a:pt x="0" y="209549"/>
                </a:moveTo>
                <a:lnTo>
                  <a:pt x="185927" y="209549"/>
                </a:lnTo>
                <a:lnTo>
                  <a:pt x="185927" y="0"/>
                </a:lnTo>
                <a:lnTo>
                  <a:pt x="0" y="0"/>
                </a:lnTo>
                <a:lnTo>
                  <a:pt x="0" y="209549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3" name="object 173"/>
          <p:cNvSpPr/>
          <p:nvPr/>
        </p:nvSpPr>
        <p:spPr>
          <a:xfrm>
            <a:off x="1850135" y="4766309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5" h="209550">
                <a:moveTo>
                  <a:pt x="0" y="209549"/>
                </a:moveTo>
                <a:lnTo>
                  <a:pt x="185927" y="209549"/>
                </a:lnTo>
                <a:lnTo>
                  <a:pt x="185927" y="0"/>
                </a:lnTo>
                <a:lnTo>
                  <a:pt x="0" y="0"/>
                </a:lnTo>
                <a:lnTo>
                  <a:pt x="0" y="209549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4" name="object 174"/>
          <p:cNvSpPr/>
          <p:nvPr/>
        </p:nvSpPr>
        <p:spPr>
          <a:xfrm>
            <a:off x="1850135" y="4556759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5" h="209550">
                <a:moveTo>
                  <a:pt x="0" y="209549"/>
                </a:moveTo>
                <a:lnTo>
                  <a:pt x="185927" y="209549"/>
                </a:lnTo>
                <a:lnTo>
                  <a:pt x="185927" y="0"/>
                </a:lnTo>
                <a:lnTo>
                  <a:pt x="0" y="0"/>
                </a:lnTo>
                <a:lnTo>
                  <a:pt x="0" y="209549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5" name="object 175"/>
          <p:cNvSpPr/>
          <p:nvPr/>
        </p:nvSpPr>
        <p:spPr>
          <a:xfrm>
            <a:off x="1850135" y="4347209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5" h="209550">
                <a:moveTo>
                  <a:pt x="0" y="209549"/>
                </a:moveTo>
                <a:lnTo>
                  <a:pt x="185927" y="209549"/>
                </a:lnTo>
                <a:lnTo>
                  <a:pt x="185927" y="0"/>
                </a:lnTo>
                <a:lnTo>
                  <a:pt x="0" y="0"/>
                </a:lnTo>
                <a:lnTo>
                  <a:pt x="0" y="209549"/>
                </a:lnTo>
                <a:close/>
              </a:path>
            </a:pathLst>
          </a:custGeom>
          <a:solidFill>
            <a:srgbClr val="FFF4B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6" name="object 176"/>
          <p:cNvSpPr/>
          <p:nvPr/>
        </p:nvSpPr>
        <p:spPr>
          <a:xfrm>
            <a:off x="1850135" y="4137659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5" h="209550">
                <a:moveTo>
                  <a:pt x="0" y="209549"/>
                </a:moveTo>
                <a:lnTo>
                  <a:pt x="185927" y="209549"/>
                </a:lnTo>
                <a:lnTo>
                  <a:pt x="185927" y="0"/>
                </a:lnTo>
                <a:lnTo>
                  <a:pt x="0" y="0"/>
                </a:lnTo>
                <a:lnTo>
                  <a:pt x="0" y="209549"/>
                </a:lnTo>
                <a:close/>
              </a:path>
            </a:pathLst>
          </a:custGeom>
          <a:solidFill>
            <a:srgbClr val="FFF4B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7" name="object 177"/>
          <p:cNvSpPr/>
          <p:nvPr/>
        </p:nvSpPr>
        <p:spPr>
          <a:xfrm>
            <a:off x="1850135" y="3928109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5" h="209550">
                <a:moveTo>
                  <a:pt x="0" y="209550"/>
                </a:moveTo>
                <a:lnTo>
                  <a:pt x="185927" y="209550"/>
                </a:lnTo>
                <a:lnTo>
                  <a:pt x="185927" y="0"/>
                </a:lnTo>
                <a:lnTo>
                  <a:pt x="0" y="0"/>
                </a:lnTo>
                <a:lnTo>
                  <a:pt x="0" y="209550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8" name="object 178"/>
          <p:cNvSpPr/>
          <p:nvPr/>
        </p:nvSpPr>
        <p:spPr>
          <a:xfrm>
            <a:off x="1850135" y="3718559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5" h="209550">
                <a:moveTo>
                  <a:pt x="0" y="209550"/>
                </a:moveTo>
                <a:lnTo>
                  <a:pt x="185927" y="209550"/>
                </a:lnTo>
                <a:lnTo>
                  <a:pt x="185927" y="0"/>
                </a:lnTo>
                <a:lnTo>
                  <a:pt x="0" y="0"/>
                </a:lnTo>
                <a:lnTo>
                  <a:pt x="0" y="209550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9" name="object 179"/>
          <p:cNvSpPr/>
          <p:nvPr/>
        </p:nvSpPr>
        <p:spPr>
          <a:xfrm>
            <a:off x="1850135" y="3509009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5" h="209550">
                <a:moveTo>
                  <a:pt x="0" y="209550"/>
                </a:moveTo>
                <a:lnTo>
                  <a:pt x="185927" y="209550"/>
                </a:lnTo>
                <a:lnTo>
                  <a:pt x="185927" y="0"/>
                </a:lnTo>
                <a:lnTo>
                  <a:pt x="0" y="0"/>
                </a:lnTo>
                <a:lnTo>
                  <a:pt x="0" y="209550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0" name="object 180"/>
          <p:cNvSpPr/>
          <p:nvPr/>
        </p:nvSpPr>
        <p:spPr>
          <a:xfrm>
            <a:off x="1850135" y="3299459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5" h="209550">
                <a:moveTo>
                  <a:pt x="0" y="209550"/>
                </a:moveTo>
                <a:lnTo>
                  <a:pt x="185927" y="209550"/>
                </a:lnTo>
                <a:lnTo>
                  <a:pt x="185927" y="0"/>
                </a:lnTo>
                <a:lnTo>
                  <a:pt x="0" y="0"/>
                </a:lnTo>
                <a:lnTo>
                  <a:pt x="0" y="209550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1" name="object 181"/>
          <p:cNvSpPr/>
          <p:nvPr/>
        </p:nvSpPr>
        <p:spPr>
          <a:xfrm>
            <a:off x="1850135" y="3089910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5" h="209550">
                <a:moveTo>
                  <a:pt x="0" y="209550"/>
                </a:moveTo>
                <a:lnTo>
                  <a:pt x="185927" y="209550"/>
                </a:lnTo>
                <a:lnTo>
                  <a:pt x="185927" y="0"/>
                </a:lnTo>
                <a:lnTo>
                  <a:pt x="0" y="0"/>
                </a:lnTo>
                <a:lnTo>
                  <a:pt x="0" y="209550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2" name="object 182"/>
          <p:cNvSpPr/>
          <p:nvPr/>
        </p:nvSpPr>
        <p:spPr>
          <a:xfrm>
            <a:off x="1850135" y="2880360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5" h="209550">
                <a:moveTo>
                  <a:pt x="0" y="209550"/>
                </a:moveTo>
                <a:lnTo>
                  <a:pt x="185927" y="209550"/>
                </a:lnTo>
                <a:lnTo>
                  <a:pt x="185927" y="0"/>
                </a:lnTo>
                <a:lnTo>
                  <a:pt x="0" y="0"/>
                </a:lnTo>
                <a:lnTo>
                  <a:pt x="0" y="209550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3" name="object 183"/>
          <p:cNvSpPr/>
          <p:nvPr/>
        </p:nvSpPr>
        <p:spPr>
          <a:xfrm>
            <a:off x="1850135" y="2670810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5" h="209550">
                <a:moveTo>
                  <a:pt x="0" y="209550"/>
                </a:moveTo>
                <a:lnTo>
                  <a:pt x="185927" y="209550"/>
                </a:lnTo>
                <a:lnTo>
                  <a:pt x="185927" y="0"/>
                </a:lnTo>
                <a:lnTo>
                  <a:pt x="0" y="0"/>
                </a:lnTo>
                <a:lnTo>
                  <a:pt x="0" y="209550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4" name="object 184"/>
          <p:cNvSpPr/>
          <p:nvPr/>
        </p:nvSpPr>
        <p:spPr>
          <a:xfrm>
            <a:off x="1850135" y="2461260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5" h="209550">
                <a:moveTo>
                  <a:pt x="0" y="209550"/>
                </a:moveTo>
                <a:lnTo>
                  <a:pt x="185927" y="209550"/>
                </a:lnTo>
                <a:lnTo>
                  <a:pt x="185927" y="0"/>
                </a:lnTo>
                <a:lnTo>
                  <a:pt x="0" y="0"/>
                </a:lnTo>
                <a:lnTo>
                  <a:pt x="0" y="209550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5" name="object 185"/>
          <p:cNvSpPr/>
          <p:nvPr/>
        </p:nvSpPr>
        <p:spPr>
          <a:xfrm>
            <a:off x="1850135" y="2251710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5" h="209550">
                <a:moveTo>
                  <a:pt x="0" y="209550"/>
                </a:moveTo>
                <a:lnTo>
                  <a:pt x="185927" y="209550"/>
                </a:lnTo>
                <a:lnTo>
                  <a:pt x="185927" y="0"/>
                </a:lnTo>
                <a:lnTo>
                  <a:pt x="0" y="0"/>
                </a:lnTo>
                <a:lnTo>
                  <a:pt x="0" y="209550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6" name="object 186"/>
          <p:cNvSpPr/>
          <p:nvPr/>
        </p:nvSpPr>
        <p:spPr>
          <a:xfrm>
            <a:off x="1850135" y="2042160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5" h="209550">
                <a:moveTo>
                  <a:pt x="0" y="209550"/>
                </a:moveTo>
                <a:lnTo>
                  <a:pt x="185927" y="209550"/>
                </a:lnTo>
                <a:lnTo>
                  <a:pt x="185927" y="0"/>
                </a:lnTo>
                <a:lnTo>
                  <a:pt x="0" y="0"/>
                </a:lnTo>
                <a:lnTo>
                  <a:pt x="0" y="209550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7" name="object 187"/>
          <p:cNvSpPr/>
          <p:nvPr/>
        </p:nvSpPr>
        <p:spPr>
          <a:xfrm>
            <a:off x="1850135" y="1832610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5" h="209550">
                <a:moveTo>
                  <a:pt x="0" y="209550"/>
                </a:moveTo>
                <a:lnTo>
                  <a:pt x="185927" y="209550"/>
                </a:lnTo>
                <a:lnTo>
                  <a:pt x="185927" y="0"/>
                </a:lnTo>
                <a:lnTo>
                  <a:pt x="0" y="0"/>
                </a:lnTo>
                <a:lnTo>
                  <a:pt x="0" y="209550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8" name="object 188"/>
          <p:cNvSpPr/>
          <p:nvPr/>
        </p:nvSpPr>
        <p:spPr>
          <a:xfrm>
            <a:off x="1850135" y="1623060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5" h="209550">
                <a:moveTo>
                  <a:pt x="0" y="209550"/>
                </a:moveTo>
                <a:lnTo>
                  <a:pt x="185927" y="209550"/>
                </a:lnTo>
                <a:lnTo>
                  <a:pt x="185927" y="0"/>
                </a:lnTo>
                <a:lnTo>
                  <a:pt x="0" y="0"/>
                </a:lnTo>
                <a:lnTo>
                  <a:pt x="0" y="209550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9" name="object 189"/>
          <p:cNvSpPr/>
          <p:nvPr/>
        </p:nvSpPr>
        <p:spPr>
          <a:xfrm>
            <a:off x="1850135" y="1413510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5" h="209550">
                <a:moveTo>
                  <a:pt x="0" y="209550"/>
                </a:moveTo>
                <a:lnTo>
                  <a:pt x="185927" y="209550"/>
                </a:lnTo>
                <a:lnTo>
                  <a:pt x="185927" y="0"/>
                </a:lnTo>
                <a:lnTo>
                  <a:pt x="0" y="0"/>
                </a:lnTo>
                <a:lnTo>
                  <a:pt x="0" y="209550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0" name="object 190"/>
          <p:cNvSpPr/>
          <p:nvPr/>
        </p:nvSpPr>
        <p:spPr>
          <a:xfrm>
            <a:off x="1850135" y="1203960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5" h="209550">
                <a:moveTo>
                  <a:pt x="0" y="209550"/>
                </a:moveTo>
                <a:lnTo>
                  <a:pt x="185927" y="209550"/>
                </a:lnTo>
                <a:lnTo>
                  <a:pt x="185927" y="0"/>
                </a:lnTo>
                <a:lnTo>
                  <a:pt x="0" y="0"/>
                </a:lnTo>
                <a:lnTo>
                  <a:pt x="0" y="209550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1" name="object 191"/>
          <p:cNvSpPr/>
          <p:nvPr/>
        </p:nvSpPr>
        <p:spPr>
          <a:xfrm>
            <a:off x="1850135" y="994410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5" h="209550">
                <a:moveTo>
                  <a:pt x="0" y="209550"/>
                </a:moveTo>
                <a:lnTo>
                  <a:pt x="185927" y="209550"/>
                </a:lnTo>
                <a:lnTo>
                  <a:pt x="185927" y="0"/>
                </a:lnTo>
                <a:lnTo>
                  <a:pt x="0" y="0"/>
                </a:lnTo>
                <a:lnTo>
                  <a:pt x="0" y="209550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2" name="object 192"/>
          <p:cNvSpPr/>
          <p:nvPr/>
        </p:nvSpPr>
        <p:spPr>
          <a:xfrm>
            <a:off x="1850135" y="784859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5" h="209550">
                <a:moveTo>
                  <a:pt x="0" y="209550"/>
                </a:moveTo>
                <a:lnTo>
                  <a:pt x="185927" y="209550"/>
                </a:lnTo>
                <a:lnTo>
                  <a:pt x="185927" y="0"/>
                </a:lnTo>
                <a:lnTo>
                  <a:pt x="0" y="0"/>
                </a:lnTo>
                <a:lnTo>
                  <a:pt x="0" y="209550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3" name="object 193"/>
          <p:cNvSpPr/>
          <p:nvPr/>
        </p:nvSpPr>
        <p:spPr>
          <a:xfrm>
            <a:off x="1850135" y="575309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5" h="209550">
                <a:moveTo>
                  <a:pt x="0" y="209550"/>
                </a:moveTo>
                <a:lnTo>
                  <a:pt x="185927" y="209550"/>
                </a:lnTo>
                <a:lnTo>
                  <a:pt x="185927" y="0"/>
                </a:lnTo>
                <a:lnTo>
                  <a:pt x="0" y="0"/>
                </a:lnTo>
                <a:lnTo>
                  <a:pt x="0" y="209550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4" name="object 194"/>
          <p:cNvSpPr/>
          <p:nvPr/>
        </p:nvSpPr>
        <p:spPr>
          <a:xfrm>
            <a:off x="1850135" y="365759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5" h="209550">
                <a:moveTo>
                  <a:pt x="0" y="209550"/>
                </a:moveTo>
                <a:lnTo>
                  <a:pt x="185927" y="209550"/>
                </a:lnTo>
                <a:lnTo>
                  <a:pt x="185927" y="0"/>
                </a:lnTo>
                <a:lnTo>
                  <a:pt x="0" y="0"/>
                </a:lnTo>
                <a:lnTo>
                  <a:pt x="0" y="209550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5" name="object 195"/>
          <p:cNvSpPr/>
          <p:nvPr/>
        </p:nvSpPr>
        <p:spPr>
          <a:xfrm>
            <a:off x="2036064" y="5185409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5" h="209550">
                <a:moveTo>
                  <a:pt x="0" y="209549"/>
                </a:moveTo>
                <a:lnTo>
                  <a:pt x="185927" y="209549"/>
                </a:lnTo>
                <a:lnTo>
                  <a:pt x="185927" y="0"/>
                </a:lnTo>
                <a:lnTo>
                  <a:pt x="0" y="0"/>
                </a:lnTo>
                <a:lnTo>
                  <a:pt x="0" y="209549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6" name="object 196"/>
          <p:cNvSpPr/>
          <p:nvPr/>
        </p:nvSpPr>
        <p:spPr>
          <a:xfrm>
            <a:off x="2036064" y="4975859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5" h="209550">
                <a:moveTo>
                  <a:pt x="0" y="209549"/>
                </a:moveTo>
                <a:lnTo>
                  <a:pt x="185927" y="209549"/>
                </a:lnTo>
                <a:lnTo>
                  <a:pt x="185927" y="0"/>
                </a:lnTo>
                <a:lnTo>
                  <a:pt x="0" y="0"/>
                </a:lnTo>
                <a:lnTo>
                  <a:pt x="0" y="209549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7" name="object 197"/>
          <p:cNvSpPr/>
          <p:nvPr/>
        </p:nvSpPr>
        <p:spPr>
          <a:xfrm>
            <a:off x="2036064" y="4766309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5" h="209550">
                <a:moveTo>
                  <a:pt x="0" y="209549"/>
                </a:moveTo>
                <a:lnTo>
                  <a:pt x="185927" y="209549"/>
                </a:lnTo>
                <a:lnTo>
                  <a:pt x="185927" y="0"/>
                </a:lnTo>
                <a:lnTo>
                  <a:pt x="0" y="0"/>
                </a:lnTo>
                <a:lnTo>
                  <a:pt x="0" y="209549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8" name="object 198"/>
          <p:cNvSpPr/>
          <p:nvPr/>
        </p:nvSpPr>
        <p:spPr>
          <a:xfrm>
            <a:off x="2036064" y="4556759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5" h="209550">
                <a:moveTo>
                  <a:pt x="0" y="209549"/>
                </a:moveTo>
                <a:lnTo>
                  <a:pt x="185927" y="209549"/>
                </a:lnTo>
                <a:lnTo>
                  <a:pt x="185927" y="0"/>
                </a:lnTo>
                <a:lnTo>
                  <a:pt x="0" y="0"/>
                </a:lnTo>
                <a:lnTo>
                  <a:pt x="0" y="209549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9" name="object 199"/>
          <p:cNvSpPr/>
          <p:nvPr/>
        </p:nvSpPr>
        <p:spPr>
          <a:xfrm>
            <a:off x="2036064" y="4347209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5" h="209550">
                <a:moveTo>
                  <a:pt x="0" y="209549"/>
                </a:moveTo>
                <a:lnTo>
                  <a:pt x="185927" y="209549"/>
                </a:lnTo>
                <a:lnTo>
                  <a:pt x="185927" y="0"/>
                </a:lnTo>
                <a:lnTo>
                  <a:pt x="0" y="0"/>
                </a:lnTo>
                <a:lnTo>
                  <a:pt x="0" y="209549"/>
                </a:lnTo>
                <a:close/>
              </a:path>
            </a:pathLst>
          </a:custGeom>
          <a:solidFill>
            <a:srgbClr val="FBE49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0" name="object 200"/>
          <p:cNvSpPr/>
          <p:nvPr/>
        </p:nvSpPr>
        <p:spPr>
          <a:xfrm>
            <a:off x="2036064" y="4137659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5" h="209550">
                <a:moveTo>
                  <a:pt x="0" y="209549"/>
                </a:moveTo>
                <a:lnTo>
                  <a:pt x="185927" y="209549"/>
                </a:lnTo>
                <a:lnTo>
                  <a:pt x="185927" y="0"/>
                </a:lnTo>
                <a:lnTo>
                  <a:pt x="0" y="0"/>
                </a:lnTo>
                <a:lnTo>
                  <a:pt x="0" y="209549"/>
                </a:lnTo>
                <a:close/>
              </a:path>
            </a:pathLst>
          </a:custGeom>
          <a:solidFill>
            <a:srgbClr val="FFF4B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1" name="object 201"/>
          <p:cNvSpPr/>
          <p:nvPr/>
        </p:nvSpPr>
        <p:spPr>
          <a:xfrm>
            <a:off x="2036064" y="3928109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5" h="209550">
                <a:moveTo>
                  <a:pt x="0" y="209550"/>
                </a:moveTo>
                <a:lnTo>
                  <a:pt x="185927" y="209550"/>
                </a:lnTo>
                <a:lnTo>
                  <a:pt x="185927" y="0"/>
                </a:lnTo>
                <a:lnTo>
                  <a:pt x="0" y="0"/>
                </a:lnTo>
                <a:lnTo>
                  <a:pt x="0" y="209550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2" name="object 202"/>
          <p:cNvSpPr/>
          <p:nvPr/>
        </p:nvSpPr>
        <p:spPr>
          <a:xfrm>
            <a:off x="2036064" y="3718559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5" h="209550">
                <a:moveTo>
                  <a:pt x="0" y="209550"/>
                </a:moveTo>
                <a:lnTo>
                  <a:pt x="185927" y="209550"/>
                </a:lnTo>
                <a:lnTo>
                  <a:pt x="185927" y="0"/>
                </a:lnTo>
                <a:lnTo>
                  <a:pt x="0" y="0"/>
                </a:lnTo>
                <a:lnTo>
                  <a:pt x="0" y="209550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3" name="object 203"/>
          <p:cNvSpPr/>
          <p:nvPr/>
        </p:nvSpPr>
        <p:spPr>
          <a:xfrm>
            <a:off x="2036064" y="3509009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5" h="209550">
                <a:moveTo>
                  <a:pt x="0" y="209550"/>
                </a:moveTo>
                <a:lnTo>
                  <a:pt x="185927" y="209550"/>
                </a:lnTo>
                <a:lnTo>
                  <a:pt x="185927" y="0"/>
                </a:lnTo>
                <a:lnTo>
                  <a:pt x="0" y="0"/>
                </a:lnTo>
                <a:lnTo>
                  <a:pt x="0" y="209550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4" name="object 204"/>
          <p:cNvSpPr/>
          <p:nvPr/>
        </p:nvSpPr>
        <p:spPr>
          <a:xfrm>
            <a:off x="2036064" y="3299459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5" h="209550">
                <a:moveTo>
                  <a:pt x="0" y="209550"/>
                </a:moveTo>
                <a:lnTo>
                  <a:pt x="185927" y="209550"/>
                </a:lnTo>
                <a:lnTo>
                  <a:pt x="185927" y="0"/>
                </a:lnTo>
                <a:lnTo>
                  <a:pt x="0" y="0"/>
                </a:lnTo>
                <a:lnTo>
                  <a:pt x="0" y="209550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5" name="object 205"/>
          <p:cNvSpPr/>
          <p:nvPr/>
        </p:nvSpPr>
        <p:spPr>
          <a:xfrm>
            <a:off x="2036064" y="3089910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5" h="209550">
                <a:moveTo>
                  <a:pt x="0" y="209550"/>
                </a:moveTo>
                <a:lnTo>
                  <a:pt x="185927" y="209550"/>
                </a:lnTo>
                <a:lnTo>
                  <a:pt x="185927" y="0"/>
                </a:lnTo>
                <a:lnTo>
                  <a:pt x="0" y="0"/>
                </a:lnTo>
                <a:lnTo>
                  <a:pt x="0" y="209550"/>
                </a:lnTo>
                <a:close/>
              </a:path>
            </a:pathLst>
          </a:custGeom>
          <a:solidFill>
            <a:srgbClr val="F8D07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6" name="object 206"/>
          <p:cNvSpPr/>
          <p:nvPr/>
        </p:nvSpPr>
        <p:spPr>
          <a:xfrm>
            <a:off x="2036064" y="2880360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5" h="209550">
                <a:moveTo>
                  <a:pt x="0" y="209550"/>
                </a:moveTo>
                <a:lnTo>
                  <a:pt x="185927" y="209550"/>
                </a:lnTo>
                <a:lnTo>
                  <a:pt x="185927" y="0"/>
                </a:lnTo>
                <a:lnTo>
                  <a:pt x="0" y="0"/>
                </a:lnTo>
                <a:lnTo>
                  <a:pt x="0" y="209550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7" name="object 207"/>
          <p:cNvSpPr/>
          <p:nvPr/>
        </p:nvSpPr>
        <p:spPr>
          <a:xfrm>
            <a:off x="2036064" y="2670810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5" h="209550">
                <a:moveTo>
                  <a:pt x="0" y="209550"/>
                </a:moveTo>
                <a:lnTo>
                  <a:pt x="185927" y="209550"/>
                </a:lnTo>
                <a:lnTo>
                  <a:pt x="185927" y="0"/>
                </a:lnTo>
                <a:lnTo>
                  <a:pt x="0" y="0"/>
                </a:lnTo>
                <a:lnTo>
                  <a:pt x="0" y="209550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8" name="object 208"/>
          <p:cNvSpPr/>
          <p:nvPr/>
        </p:nvSpPr>
        <p:spPr>
          <a:xfrm>
            <a:off x="2036064" y="2461260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5" h="209550">
                <a:moveTo>
                  <a:pt x="0" y="209550"/>
                </a:moveTo>
                <a:lnTo>
                  <a:pt x="185927" y="209550"/>
                </a:lnTo>
                <a:lnTo>
                  <a:pt x="185927" y="0"/>
                </a:lnTo>
                <a:lnTo>
                  <a:pt x="0" y="0"/>
                </a:lnTo>
                <a:lnTo>
                  <a:pt x="0" y="209550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9" name="object 209"/>
          <p:cNvSpPr/>
          <p:nvPr/>
        </p:nvSpPr>
        <p:spPr>
          <a:xfrm>
            <a:off x="2036064" y="2251710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5" h="209550">
                <a:moveTo>
                  <a:pt x="0" y="209550"/>
                </a:moveTo>
                <a:lnTo>
                  <a:pt x="185927" y="209550"/>
                </a:lnTo>
                <a:lnTo>
                  <a:pt x="185927" y="0"/>
                </a:lnTo>
                <a:lnTo>
                  <a:pt x="0" y="0"/>
                </a:lnTo>
                <a:lnTo>
                  <a:pt x="0" y="209550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0" name="object 210"/>
          <p:cNvSpPr/>
          <p:nvPr/>
        </p:nvSpPr>
        <p:spPr>
          <a:xfrm>
            <a:off x="2036064" y="2042160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5" h="209550">
                <a:moveTo>
                  <a:pt x="0" y="209550"/>
                </a:moveTo>
                <a:lnTo>
                  <a:pt x="185927" y="209550"/>
                </a:lnTo>
                <a:lnTo>
                  <a:pt x="185927" y="0"/>
                </a:lnTo>
                <a:lnTo>
                  <a:pt x="0" y="0"/>
                </a:lnTo>
                <a:lnTo>
                  <a:pt x="0" y="209550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1" name="object 211"/>
          <p:cNvSpPr/>
          <p:nvPr/>
        </p:nvSpPr>
        <p:spPr>
          <a:xfrm>
            <a:off x="2036064" y="1832610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5" h="209550">
                <a:moveTo>
                  <a:pt x="0" y="209550"/>
                </a:moveTo>
                <a:lnTo>
                  <a:pt x="185927" y="209550"/>
                </a:lnTo>
                <a:lnTo>
                  <a:pt x="185927" y="0"/>
                </a:lnTo>
                <a:lnTo>
                  <a:pt x="0" y="0"/>
                </a:lnTo>
                <a:lnTo>
                  <a:pt x="0" y="209550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2" name="object 212"/>
          <p:cNvSpPr/>
          <p:nvPr/>
        </p:nvSpPr>
        <p:spPr>
          <a:xfrm>
            <a:off x="2036064" y="1623060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5" h="209550">
                <a:moveTo>
                  <a:pt x="0" y="209550"/>
                </a:moveTo>
                <a:lnTo>
                  <a:pt x="185927" y="209550"/>
                </a:lnTo>
                <a:lnTo>
                  <a:pt x="185927" y="0"/>
                </a:lnTo>
                <a:lnTo>
                  <a:pt x="0" y="0"/>
                </a:lnTo>
                <a:lnTo>
                  <a:pt x="0" y="209550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3" name="object 213"/>
          <p:cNvSpPr/>
          <p:nvPr/>
        </p:nvSpPr>
        <p:spPr>
          <a:xfrm>
            <a:off x="2036064" y="1413510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5" h="209550">
                <a:moveTo>
                  <a:pt x="0" y="209550"/>
                </a:moveTo>
                <a:lnTo>
                  <a:pt x="185927" y="209550"/>
                </a:lnTo>
                <a:lnTo>
                  <a:pt x="185927" y="0"/>
                </a:lnTo>
                <a:lnTo>
                  <a:pt x="0" y="0"/>
                </a:lnTo>
                <a:lnTo>
                  <a:pt x="0" y="209550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4" name="object 214"/>
          <p:cNvSpPr/>
          <p:nvPr/>
        </p:nvSpPr>
        <p:spPr>
          <a:xfrm>
            <a:off x="2036064" y="1203960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5" h="209550">
                <a:moveTo>
                  <a:pt x="0" y="209550"/>
                </a:moveTo>
                <a:lnTo>
                  <a:pt x="185927" y="209550"/>
                </a:lnTo>
                <a:lnTo>
                  <a:pt x="185927" y="0"/>
                </a:lnTo>
                <a:lnTo>
                  <a:pt x="0" y="0"/>
                </a:lnTo>
                <a:lnTo>
                  <a:pt x="0" y="209550"/>
                </a:lnTo>
                <a:close/>
              </a:path>
            </a:pathLst>
          </a:custGeom>
          <a:solidFill>
            <a:srgbClr val="FFF4B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5" name="object 215"/>
          <p:cNvSpPr/>
          <p:nvPr/>
        </p:nvSpPr>
        <p:spPr>
          <a:xfrm>
            <a:off x="2036064" y="994410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5" h="209550">
                <a:moveTo>
                  <a:pt x="0" y="209550"/>
                </a:moveTo>
                <a:lnTo>
                  <a:pt x="185927" y="209550"/>
                </a:lnTo>
                <a:lnTo>
                  <a:pt x="185927" y="0"/>
                </a:lnTo>
                <a:lnTo>
                  <a:pt x="0" y="0"/>
                </a:lnTo>
                <a:lnTo>
                  <a:pt x="0" y="209550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6" name="object 216"/>
          <p:cNvSpPr/>
          <p:nvPr/>
        </p:nvSpPr>
        <p:spPr>
          <a:xfrm>
            <a:off x="2036064" y="784859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5" h="209550">
                <a:moveTo>
                  <a:pt x="0" y="209550"/>
                </a:moveTo>
                <a:lnTo>
                  <a:pt x="185927" y="209550"/>
                </a:lnTo>
                <a:lnTo>
                  <a:pt x="185927" y="0"/>
                </a:lnTo>
                <a:lnTo>
                  <a:pt x="0" y="0"/>
                </a:lnTo>
                <a:lnTo>
                  <a:pt x="0" y="209550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7" name="object 217"/>
          <p:cNvSpPr/>
          <p:nvPr/>
        </p:nvSpPr>
        <p:spPr>
          <a:xfrm>
            <a:off x="2036064" y="575309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5" h="209550">
                <a:moveTo>
                  <a:pt x="0" y="209550"/>
                </a:moveTo>
                <a:lnTo>
                  <a:pt x="185927" y="209550"/>
                </a:lnTo>
                <a:lnTo>
                  <a:pt x="185927" y="0"/>
                </a:lnTo>
                <a:lnTo>
                  <a:pt x="0" y="0"/>
                </a:lnTo>
                <a:lnTo>
                  <a:pt x="0" y="209550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8" name="object 218"/>
          <p:cNvSpPr/>
          <p:nvPr/>
        </p:nvSpPr>
        <p:spPr>
          <a:xfrm>
            <a:off x="2036064" y="365759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5" h="209550">
                <a:moveTo>
                  <a:pt x="0" y="209550"/>
                </a:moveTo>
                <a:lnTo>
                  <a:pt x="185927" y="209550"/>
                </a:lnTo>
                <a:lnTo>
                  <a:pt x="185927" y="0"/>
                </a:lnTo>
                <a:lnTo>
                  <a:pt x="0" y="0"/>
                </a:lnTo>
                <a:lnTo>
                  <a:pt x="0" y="209550"/>
                </a:lnTo>
                <a:close/>
              </a:path>
            </a:pathLst>
          </a:custGeom>
          <a:solidFill>
            <a:srgbClr val="FFF4B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9" name="object 219"/>
          <p:cNvSpPr/>
          <p:nvPr/>
        </p:nvSpPr>
        <p:spPr>
          <a:xfrm>
            <a:off x="2221992" y="5185409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5" h="209550">
                <a:moveTo>
                  <a:pt x="0" y="209549"/>
                </a:moveTo>
                <a:lnTo>
                  <a:pt x="185928" y="209549"/>
                </a:lnTo>
                <a:lnTo>
                  <a:pt x="185928" y="0"/>
                </a:lnTo>
                <a:lnTo>
                  <a:pt x="0" y="0"/>
                </a:lnTo>
                <a:lnTo>
                  <a:pt x="0" y="209549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0" name="object 220"/>
          <p:cNvSpPr/>
          <p:nvPr/>
        </p:nvSpPr>
        <p:spPr>
          <a:xfrm>
            <a:off x="2221992" y="4975859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5" h="209550">
                <a:moveTo>
                  <a:pt x="0" y="209549"/>
                </a:moveTo>
                <a:lnTo>
                  <a:pt x="185928" y="209549"/>
                </a:lnTo>
                <a:lnTo>
                  <a:pt x="185928" y="0"/>
                </a:lnTo>
                <a:lnTo>
                  <a:pt x="0" y="0"/>
                </a:lnTo>
                <a:lnTo>
                  <a:pt x="0" y="209549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1" name="object 221"/>
          <p:cNvSpPr/>
          <p:nvPr/>
        </p:nvSpPr>
        <p:spPr>
          <a:xfrm>
            <a:off x="2221992" y="4766309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5" h="209550">
                <a:moveTo>
                  <a:pt x="0" y="209549"/>
                </a:moveTo>
                <a:lnTo>
                  <a:pt x="185928" y="209549"/>
                </a:lnTo>
                <a:lnTo>
                  <a:pt x="185928" y="0"/>
                </a:lnTo>
                <a:lnTo>
                  <a:pt x="0" y="0"/>
                </a:lnTo>
                <a:lnTo>
                  <a:pt x="0" y="209549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2" name="object 222"/>
          <p:cNvSpPr/>
          <p:nvPr/>
        </p:nvSpPr>
        <p:spPr>
          <a:xfrm>
            <a:off x="2221992" y="4556759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5" h="209550">
                <a:moveTo>
                  <a:pt x="0" y="209549"/>
                </a:moveTo>
                <a:lnTo>
                  <a:pt x="185928" y="209549"/>
                </a:lnTo>
                <a:lnTo>
                  <a:pt x="185928" y="0"/>
                </a:lnTo>
                <a:lnTo>
                  <a:pt x="0" y="0"/>
                </a:lnTo>
                <a:lnTo>
                  <a:pt x="0" y="209549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3" name="object 223"/>
          <p:cNvSpPr/>
          <p:nvPr/>
        </p:nvSpPr>
        <p:spPr>
          <a:xfrm>
            <a:off x="2221992" y="4347209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5" h="209550">
                <a:moveTo>
                  <a:pt x="0" y="209549"/>
                </a:moveTo>
                <a:lnTo>
                  <a:pt x="185928" y="209549"/>
                </a:lnTo>
                <a:lnTo>
                  <a:pt x="185928" y="0"/>
                </a:lnTo>
                <a:lnTo>
                  <a:pt x="0" y="0"/>
                </a:lnTo>
                <a:lnTo>
                  <a:pt x="0" y="209549"/>
                </a:lnTo>
                <a:close/>
              </a:path>
            </a:pathLst>
          </a:custGeom>
          <a:solidFill>
            <a:srgbClr val="FFF4B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4" name="object 224"/>
          <p:cNvSpPr/>
          <p:nvPr/>
        </p:nvSpPr>
        <p:spPr>
          <a:xfrm>
            <a:off x="2221992" y="4137659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5" h="209550">
                <a:moveTo>
                  <a:pt x="0" y="209549"/>
                </a:moveTo>
                <a:lnTo>
                  <a:pt x="185928" y="209549"/>
                </a:lnTo>
                <a:lnTo>
                  <a:pt x="185928" y="0"/>
                </a:lnTo>
                <a:lnTo>
                  <a:pt x="0" y="0"/>
                </a:lnTo>
                <a:lnTo>
                  <a:pt x="0" y="209549"/>
                </a:lnTo>
                <a:close/>
              </a:path>
            </a:pathLst>
          </a:custGeom>
          <a:solidFill>
            <a:srgbClr val="FBE49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5" name="object 225"/>
          <p:cNvSpPr/>
          <p:nvPr/>
        </p:nvSpPr>
        <p:spPr>
          <a:xfrm>
            <a:off x="2221992" y="3928109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5" h="209550">
                <a:moveTo>
                  <a:pt x="0" y="209550"/>
                </a:moveTo>
                <a:lnTo>
                  <a:pt x="185928" y="209550"/>
                </a:lnTo>
                <a:lnTo>
                  <a:pt x="185928" y="0"/>
                </a:lnTo>
                <a:lnTo>
                  <a:pt x="0" y="0"/>
                </a:lnTo>
                <a:lnTo>
                  <a:pt x="0" y="209550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6" name="object 226"/>
          <p:cNvSpPr/>
          <p:nvPr/>
        </p:nvSpPr>
        <p:spPr>
          <a:xfrm>
            <a:off x="2221992" y="3718559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5" h="209550">
                <a:moveTo>
                  <a:pt x="0" y="209550"/>
                </a:moveTo>
                <a:lnTo>
                  <a:pt x="185928" y="209550"/>
                </a:lnTo>
                <a:lnTo>
                  <a:pt x="185928" y="0"/>
                </a:lnTo>
                <a:lnTo>
                  <a:pt x="0" y="0"/>
                </a:lnTo>
                <a:lnTo>
                  <a:pt x="0" y="209550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7" name="object 227"/>
          <p:cNvSpPr/>
          <p:nvPr/>
        </p:nvSpPr>
        <p:spPr>
          <a:xfrm>
            <a:off x="2221992" y="3509009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5" h="209550">
                <a:moveTo>
                  <a:pt x="0" y="209550"/>
                </a:moveTo>
                <a:lnTo>
                  <a:pt x="185928" y="209550"/>
                </a:lnTo>
                <a:lnTo>
                  <a:pt x="185928" y="0"/>
                </a:lnTo>
                <a:lnTo>
                  <a:pt x="0" y="0"/>
                </a:lnTo>
                <a:lnTo>
                  <a:pt x="0" y="209550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8" name="object 228"/>
          <p:cNvSpPr/>
          <p:nvPr/>
        </p:nvSpPr>
        <p:spPr>
          <a:xfrm>
            <a:off x="2221992" y="3299459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5" h="209550">
                <a:moveTo>
                  <a:pt x="0" y="209550"/>
                </a:moveTo>
                <a:lnTo>
                  <a:pt x="185928" y="209550"/>
                </a:lnTo>
                <a:lnTo>
                  <a:pt x="185928" y="0"/>
                </a:lnTo>
                <a:lnTo>
                  <a:pt x="0" y="0"/>
                </a:lnTo>
                <a:lnTo>
                  <a:pt x="0" y="209550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9" name="object 229"/>
          <p:cNvSpPr/>
          <p:nvPr/>
        </p:nvSpPr>
        <p:spPr>
          <a:xfrm>
            <a:off x="2221992" y="3089910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5" h="209550">
                <a:moveTo>
                  <a:pt x="0" y="209550"/>
                </a:moveTo>
                <a:lnTo>
                  <a:pt x="185928" y="209550"/>
                </a:lnTo>
                <a:lnTo>
                  <a:pt x="185928" y="0"/>
                </a:lnTo>
                <a:lnTo>
                  <a:pt x="0" y="0"/>
                </a:lnTo>
                <a:lnTo>
                  <a:pt x="0" y="209550"/>
                </a:lnTo>
                <a:close/>
              </a:path>
            </a:pathLst>
          </a:custGeom>
          <a:solidFill>
            <a:srgbClr val="F8D07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0" name="object 230"/>
          <p:cNvSpPr/>
          <p:nvPr/>
        </p:nvSpPr>
        <p:spPr>
          <a:xfrm>
            <a:off x="2221992" y="2880360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5" h="209550">
                <a:moveTo>
                  <a:pt x="0" y="209550"/>
                </a:moveTo>
                <a:lnTo>
                  <a:pt x="185928" y="209550"/>
                </a:lnTo>
                <a:lnTo>
                  <a:pt x="185928" y="0"/>
                </a:lnTo>
                <a:lnTo>
                  <a:pt x="0" y="0"/>
                </a:lnTo>
                <a:lnTo>
                  <a:pt x="0" y="209550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1" name="object 231"/>
          <p:cNvSpPr/>
          <p:nvPr/>
        </p:nvSpPr>
        <p:spPr>
          <a:xfrm>
            <a:off x="2221992" y="2670810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5" h="209550">
                <a:moveTo>
                  <a:pt x="0" y="209550"/>
                </a:moveTo>
                <a:lnTo>
                  <a:pt x="185928" y="209550"/>
                </a:lnTo>
                <a:lnTo>
                  <a:pt x="185928" y="0"/>
                </a:lnTo>
                <a:lnTo>
                  <a:pt x="0" y="0"/>
                </a:lnTo>
                <a:lnTo>
                  <a:pt x="0" y="209550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2" name="object 232"/>
          <p:cNvSpPr/>
          <p:nvPr/>
        </p:nvSpPr>
        <p:spPr>
          <a:xfrm>
            <a:off x="2221992" y="2461260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5" h="209550">
                <a:moveTo>
                  <a:pt x="0" y="209550"/>
                </a:moveTo>
                <a:lnTo>
                  <a:pt x="185928" y="209550"/>
                </a:lnTo>
                <a:lnTo>
                  <a:pt x="185928" y="0"/>
                </a:lnTo>
                <a:lnTo>
                  <a:pt x="0" y="0"/>
                </a:lnTo>
                <a:lnTo>
                  <a:pt x="0" y="209550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3" name="object 233"/>
          <p:cNvSpPr/>
          <p:nvPr/>
        </p:nvSpPr>
        <p:spPr>
          <a:xfrm>
            <a:off x="2221992" y="2251710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5" h="209550">
                <a:moveTo>
                  <a:pt x="0" y="209550"/>
                </a:moveTo>
                <a:lnTo>
                  <a:pt x="185928" y="209550"/>
                </a:lnTo>
                <a:lnTo>
                  <a:pt x="185928" y="0"/>
                </a:lnTo>
                <a:lnTo>
                  <a:pt x="0" y="0"/>
                </a:lnTo>
                <a:lnTo>
                  <a:pt x="0" y="209550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4" name="object 234"/>
          <p:cNvSpPr/>
          <p:nvPr/>
        </p:nvSpPr>
        <p:spPr>
          <a:xfrm>
            <a:off x="2221992" y="2042160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5" h="209550">
                <a:moveTo>
                  <a:pt x="0" y="209550"/>
                </a:moveTo>
                <a:lnTo>
                  <a:pt x="185928" y="209550"/>
                </a:lnTo>
                <a:lnTo>
                  <a:pt x="185928" y="0"/>
                </a:lnTo>
                <a:lnTo>
                  <a:pt x="0" y="0"/>
                </a:lnTo>
                <a:lnTo>
                  <a:pt x="0" y="209550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5" name="object 235"/>
          <p:cNvSpPr/>
          <p:nvPr/>
        </p:nvSpPr>
        <p:spPr>
          <a:xfrm>
            <a:off x="2221992" y="1832610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5" h="209550">
                <a:moveTo>
                  <a:pt x="0" y="209550"/>
                </a:moveTo>
                <a:lnTo>
                  <a:pt x="185928" y="209550"/>
                </a:lnTo>
                <a:lnTo>
                  <a:pt x="185928" y="0"/>
                </a:lnTo>
                <a:lnTo>
                  <a:pt x="0" y="0"/>
                </a:lnTo>
                <a:lnTo>
                  <a:pt x="0" y="209550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6" name="object 236"/>
          <p:cNvSpPr/>
          <p:nvPr/>
        </p:nvSpPr>
        <p:spPr>
          <a:xfrm>
            <a:off x="2221992" y="1623060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5" h="209550">
                <a:moveTo>
                  <a:pt x="0" y="209550"/>
                </a:moveTo>
                <a:lnTo>
                  <a:pt x="185928" y="209550"/>
                </a:lnTo>
                <a:lnTo>
                  <a:pt x="185928" y="0"/>
                </a:lnTo>
                <a:lnTo>
                  <a:pt x="0" y="0"/>
                </a:lnTo>
                <a:lnTo>
                  <a:pt x="0" y="209550"/>
                </a:lnTo>
                <a:close/>
              </a:path>
            </a:pathLst>
          </a:custGeom>
          <a:solidFill>
            <a:srgbClr val="FFF4B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7" name="object 237"/>
          <p:cNvSpPr/>
          <p:nvPr/>
        </p:nvSpPr>
        <p:spPr>
          <a:xfrm>
            <a:off x="2221992" y="1413510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5" h="209550">
                <a:moveTo>
                  <a:pt x="0" y="209550"/>
                </a:moveTo>
                <a:lnTo>
                  <a:pt x="185928" y="209550"/>
                </a:lnTo>
                <a:lnTo>
                  <a:pt x="185928" y="0"/>
                </a:lnTo>
                <a:lnTo>
                  <a:pt x="0" y="0"/>
                </a:lnTo>
                <a:lnTo>
                  <a:pt x="0" y="209550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8" name="object 238"/>
          <p:cNvSpPr/>
          <p:nvPr/>
        </p:nvSpPr>
        <p:spPr>
          <a:xfrm>
            <a:off x="2221992" y="1203960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5" h="209550">
                <a:moveTo>
                  <a:pt x="0" y="209550"/>
                </a:moveTo>
                <a:lnTo>
                  <a:pt x="185928" y="209550"/>
                </a:lnTo>
                <a:lnTo>
                  <a:pt x="185928" y="0"/>
                </a:lnTo>
                <a:lnTo>
                  <a:pt x="0" y="0"/>
                </a:lnTo>
                <a:lnTo>
                  <a:pt x="0" y="209550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9" name="object 239"/>
          <p:cNvSpPr/>
          <p:nvPr/>
        </p:nvSpPr>
        <p:spPr>
          <a:xfrm>
            <a:off x="2221992" y="994410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5" h="209550">
                <a:moveTo>
                  <a:pt x="0" y="209550"/>
                </a:moveTo>
                <a:lnTo>
                  <a:pt x="185928" y="209550"/>
                </a:lnTo>
                <a:lnTo>
                  <a:pt x="185928" y="0"/>
                </a:lnTo>
                <a:lnTo>
                  <a:pt x="0" y="0"/>
                </a:lnTo>
                <a:lnTo>
                  <a:pt x="0" y="209550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0" name="object 240"/>
          <p:cNvSpPr/>
          <p:nvPr/>
        </p:nvSpPr>
        <p:spPr>
          <a:xfrm>
            <a:off x="2221992" y="784859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5" h="209550">
                <a:moveTo>
                  <a:pt x="0" y="209550"/>
                </a:moveTo>
                <a:lnTo>
                  <a:pt x="185928" y="209550"/>
                </a:lnTo>
                <a:lnTo>
                  <a:pt x="185928" y="0"/>
                </a:lnTo>
                <a:lnTo>
                  <a:pt x="0" y="0"/>
                </a:lnTo>
                <a:lnTo>
                  <a:pt x="0" y="209550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1" name="object 241"/>
          <p:cNvSpPr/>
          <p:nvPr/>
        </p:nvSpPr>
        <p:spPr>
          <a:xfrm>
            <a:off x="2221992" y="575309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5" h="209550">
                <a:moveTo>
                  <a:pt x="0" y="209550"/>
                </a:moveTo>
                <a:lnTo>
                  <a:pt x="185928" y="209550"/>
                </a:lnTo>
                <a:lnTo>
                  <a:pt x="185928" y="0"/>
                </a:lnTo>
                <a:lnTo>
                  <a:pt x="0" y="0"/>
                </a:lnTo>
                <a:lnTo>
                  <a:pt x="0" y="209550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2" name="object 242"/>
          <p:cNvSpPr/>
          <p:nvPr/>
        </p:nvSpPr>
        <p:spPr>
          <a:xfrm>
            <a:off x="2221992" y="365759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5" h="209550">
                <a:moveTo>
                  <a:pt x="0" y="209550"/>
                </a:moveTo>
                <a:lnTo>
                  <a:pt x="185928" y="209550"/>
                </a:lnTo>
                <a:lnTo>
                  <a:pt x="185928" y="0"/>
                </a:lnTo>
                <a:lnTo>
                  <a:pt x="0" y="0"/>
                </a:lnTo>
                <a:lnTo>
                  <a:pt x="0" y="209550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3" name="object 243"/>
          <p:cNvSpPr/>
          <p:nvPr/>
        </p:nvSpPr>
        <p:spPr>
          <a:xfrm>
            <a:off x="2407920" y="5185409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5" h="209550">
                <a:moveTo>
                  <a:pt x="0" y="209549"/>
                </a:moveTo>
                <a:lnTo>
                  <a:pt x="185928" y="209549"/>
                </a:lnTo>
                <a:lnTo>
                  <a:pt x="185928" y="0"/>
                </a:lnTo>
                <a:lnTo>
                  <a:pt x="0" y="0"/>
                </a:lnTo>
                <a:lnTo>
                  <a:pt x="0" y="209549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4" name="object 244"/>
          <p:cNvSpPr/>
          <p:nvPr/>
        </p:nvSpPr>
        <p:spPr>
          <a:xfrm>
            <a:off x="2407920" y="4975859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5" h="209550">
                <a:moveTo>
                  <a:pt x="0" y="209549"/>
                </a:moveTo>
                <a:lnTo>
                  <a:pt x="185928" y="209549"/>
                </a:lnTo>
                <a:lnTo>
                  <a:pt x="185928" y="0"/>
                </a:lnTo>
                <a:lnTo>
                  <a:pt x="0" y="0"/>
                </a:lnTo>
                <a:lnTo>
                  <a:pt x="0" y="209549"/>
                </a:lnTo>
                <a:close/>
              </a:path>
            </a:pathLst>
          </a:custGeom>
          <a:solidFill>
            <a:srgbClr val="FBE49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5" name="object 245"/>
          <p:cNvSpPr/>
          <p:nvPr/>
        </p:nvSpPr>
        <p:spPr>
          <a:xfrm>
            <a:off x="2407920" y="4766309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5" h="209550">
                <a:moveTo>
                  <a:pt x="0" y="209549"/>
                </a:moveTo>
                <a:lnTo>
                  <a:pt x="185928" y="209549"/>
                </a:lnTo>
                <a:lnTo>
                  <a:pt x="185928" y="0"/>
                </a:lnTo>
                <a:lnTo>
                  <a:pt x="0" y="0"/>
                </a:lnTo>
                <a:lnTo>
                  <a:pt x="0" y="209549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6" name="object 246"/>
          <p:cNvSpPr/>
          <p:nvPr/>
        </p:nvSpPr>
        <p:spPr>
          <a:xfrm>
            <a:off x="2407920" y="4556759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5" h="209550">
                <a:moveTo>
                  <a:pt x="0" y="209549"/>
                </a:moveTo>
                <a:lnTo>
                  <a:pt x="185928" y="209549"/>
                </a:lnTo>
                <a:lnTo>
                  <a:pt x="185928" y="0"/>
                </a:lnTo>
                <a:lnTo>
                  <a:pt x="0" y="0"/>
                </a:lnTo>
                <a:lnTo>
                  <a:pt x="0" y="209549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7" name="object 247"/>
          <p:cNvSpPr/>
          <p:nvPr/>
        </p:nvSpPr>
        <p:spPr>
          <a:xfrm>
            <a:off x="2407920" y="4347209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5" h="209550">
                <a:moveTo>
                  <a:pt x="0" y="209549"/>
                </a:moveTo>
                <a:lnTo>
                  <a:pt x="185928" y="209549"/>
                </a:lnTo>
                <a:lnTo>
                  <a:pt x="185928" y="0"/>
                </a:lnTo>
                <a:lnTo>
                  <a:pt x="0" y="0"/>
                </a:lnTo>
                <a:lnTo>
                  <a:pt x="0" y="209549"/>
                </a:lnTo>
                <a:close/>
              </a:path>
            </a:pathLst>
          </a:custGeom>
          <a:solidFill>
            <a:srgbClr val="FFF4B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8" name="object 248"/>
          <p:cNvSpPr/>
          <p:nvPr/>
        </p:nvSpPr>
        <p:spPr>
          <a:xfrm>
            <a:off x="2407920" y="4137659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5" h="209550">
                <a:moveTo>
                  <a:pt x="0" y="209549"/>
                </a:moveTo>
                <a:lnTo>
                  <a:pt x="185928" y="209549"/>
                </a:lnTo>
                <a:lnTo>
                  <a:pt x="185928" y="0"/>
                </a:lnTo>
                <a:lnTo>
                  <a:pt x="0" y="0"/>
                </a:lnTo>
                <a:lnTo>
                  <a:pt x="0" y="209549"/>
                </a:lnTo>
                <a:close/>
              </a:path>
            </a:pathLst>
          </a:custGeom>
          <a:solidFill>
            <a:srgbClr val="FFF4B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9" name="object 249"/>
          <p:cNvSpPr/>
          <p:nvPr/>
        </p:nvSpPr>
        <p:spPr>
          <a:xfrm>
            <a:off x="2407920" y="3928109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5" h="209550">
                <a:moveTo>
                  <a:pt x="0" y="209550"/>
                </a:moveTo>
                <a:lnTo>
                  <a:pt x="185928" y="209550"/>
                </a:lnTo>
                <a:lnTo>
                  <a:pt x="185928" y="0"/>
                </a:lnTo>
                <a:lnTo>
                  <a:pt x="0" y="0"/>
                </a:lnTo>
                <a:lnTo>
                  <a:pt x="0" y="209550"/>
                </a:lnTo>
                <a:close/>
              </a:path>
            </a:pathLst>
          </a:custGeom>
          <a:solidFill>
            <a:srgbClr val="FBE49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0" name="object 250"/>
          <p:cNvSpPr/>
          <p:nvPr/>
        </p:nvSpPr>
        <p:spPr>
          <a:xfrm>
            <a:off x="2407920" y="3718559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5" h="209550">
                <a:moveTo>
                  <a:pt x="0" y="209550"/>
                </a:moveTo>
                <a:lnTo>
                  <a:pt x="185928" y="209550"/>
                </a:lnTo>
                <a:lnTo>
                  <a:pt x="185928" y="0"/>
                </a:lnTo>
                <a:lnTo>
                  <a:pt x="0" y="0"/>
                </a:lnTo>
                <a:lnTo>
                  <a:pt x="0" y="209550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1" name="object 251"/>
          <p:cNvSpPr/>
          <p:nvPr/>
        </p:nvSpPr>
        <p:spPr>
          <a:xfrm>
            <a:off x="2407920" y="3509009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5" h="209550">
                <a:moveTo>
                  <a:pt x="0" y="209550"/>
                </a:moveTo>
                <a:lnTo>
                  <a:pt x="185928" y="209550"/>
                </a:lnTo>
                <a:lnTo>
                  <a:pt x="185928" y="0"/>
                </a:lnTo>
                <a:lnTo>
                  <a:pt x="0" y="0"/>
                </a:lnTo>
                <a:lnTo>
                  <a:pt x="0" y="209550"/>
                </a:lnTo>
                <a:close/>
              </a:path>
            </a:pathLst>
          </a:custGeom>
          <a:solidFill>
            <a:srgbClr val="F8D07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2" name="object 252"/>
          <p:cNvSpPr/>
          <p:nvPr/>
        </p:nvSpPr>
        <p:spPr>
          <a:xfrm>
            <a:off x="2407920" y="3299459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5" h="209550">
                <a:moveTo>
                  <a:pt x="0" y="209550"/>
                </a:moveTo>
                <a:lnTo>
                  <a:pt x="185928" y="209550"/>
                </a:lnTo>
                <a:lnTo>
                  <a:pt x="185928" y="0"/>
                </a:lnTo>
                <a:lnTo>
                  <a:pt x="0" y="0"/>
                </a:lnTo>
                <a:lnTo>
                  <a:pt x="0" y="209550"/>
                </a:lnTo>
                <a:close/>
              </a:path>
            </a:pathLst>
          </a:custGeom>
          <a:solidFill>
            <a:srgbClr val="F8D07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3" name="object 253"/>
          <p:cNvSpPr/>
          <p:nvPr/>
        </p:nvSpPr>
        <p:spPr>
          <a:xfrm>
            <a:off x="2407920" y="3089910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5" h="209550">
                <a:moveTo>
                  <a:pt x="0" y="209550"/>
                </a:moveTo>
                <a:lnTo>
                  <a:pt x="185928" y="209550"/>
                </a:lnTo>
                <a:lnTo>
                  <a:pt x="185928" y="0"/>
                </a:lnTo>
                <a:lnTo>
                  <a:pt x="0" y="0"/>
                </a:lnTo>
                <a:lnTo>
                  <a:pt x="0" y="209550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4" name="object 254"/>
          <p:cNvSpPr/>
          <p:nvPr/>
        </p:nvSpPr>
        <p:spPr>
          <a:xfrm>
            <a:off x="2407920" y="2880360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5" h="209550">
                <a:moveTo>
                  <a:pt x="0" y="209550"/>
                </a:moveTo>
                <a:lnTo>
                  <a:pt x="185928" y="209550"/>
                </a:lnTo>
                <a:lnTo>
                  <a:pt x="185928" y="0"/>
                </a:lnTo>
                <a:lnTo>
                  <a:pt x="0" y="0"/>
                </a:lnTo>
                <a:lnTo>
                  <a:pt x="0" y="209550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5" name="object 255"/>
          <p:cNvSpPr/>
          <p:nvPr/>
        </p:nvSpPr>
        <p:spPr>
          <a:xfrm>
            <a:off x="2407920" y="2670810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5" h="209550">
                <a:moveTo>
                  <a:pt x="0" y="209550"/>
                </a:moveTo>
                <a:lnTo>
                  <a:pt x="185928" y="209550"/>
                </a:lnTo>
                <a:lnTo>
                  <a:pt x="185928" y="0"/>
                </a:lnTo>
                <a:lnTo>
                  <a:pt x="0" y="0"/>
                </a:lnTo>
                <a:lnTo>
                  <a:pt x="0" y="209550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6" name="object 256"/>
          <p:cNvSpPr/>
          <p:nvPr/>
        </p:nvSpPr>
        <p:spPr>
          <a:xfrm>
            <a:off x="2407920" y="2461260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5" h="209550">
                <a:moveTo>
                  <a:pt x="0" y="209550"/>
                </a:moveTo>
                <a:lnTo>
                  <a:pt x="185928" y="209550"/>
                </a:lnTo>
                <a:lnTo>
                  <a:pt x="185928" y="0"/>
                </a:lnTo>
                <a:lnTo>
                  <a:pt x="0" y="0"/>
                </a:lnTo>
                <a:lnTo>
                  <a:pt x="0" y="209550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7" name="object 257"/>
          <p:cNvSpPr/>
          <p:nvPr/>
        </p:nvSpPr>
        <p:spPr>
          <a:xfrm>
            <a:off x="2407920" y="2251710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5" h="209550">
                <a:moveTo>
                  <a:pt x="0" y="209550"/>
                </a:moveTo>
                <a:lnTo>
                  <a:pt x="185928" y="209550"/>
                </a:lnTo>
                <a:lnTo>
                  <a:pt x="185928" y="0"/>
                </a:lnTo>
                <a:lnTo>
                  <a:pt x="0" y="0"/>
                </a:lnTo>
                <a:lnTo>
                  <a:pt x="0" y="209550"/>
                </a:lnTo>
                <a:close/>
              </a:path>
            </a:pathLst>
          </a:custGeom>
          <a:solidFill>
            <a:srgbClr val="FFF4B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8" name="object 258"/>
          <p:cNvSpPr/>
          <p:nvPr/>
        </p:nvSpPr>
        <p:spPr>
          <a:xfrm>
            <a:off x="2407920" y="2042160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5" h="209550">
                <a:moveTo>
                  <a:pt x="0" y="209550"/>
                </a:moveTo>
                <a:lnTo>
                  <a:pt x="185928" y="209550"/>
                </a:lnTo>
                <a:lnTo>
                  <a:pt x="185928" y="0"/>
                </a:lnTo>
                <a:lnTo>
                  <a:pt x="0" y="0"/>
                </a:lnTo>
                <a:lnTo>
                  <a:pt x="0" y="209550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9" name="object 259"/>
          <p:cNvSpPr/>
          <p:nvPr/>
        </p:nvSpPr>
        <p:spPr>
          <a:xfrm>
            <a:off x="2407920" y="1832610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5" h="209550">
                <a:moveTo>
                  <a:pt x="0" y="209550"/>
                </a:moveTo>
                <a:lnTo>
                  <a:pt x="185928" y="209550"/>
                </a:lnTo>
                <a:lnTo>
                  <a:pt x="185928" y="0"/>
                </a:lnTo>
                <a:lnTo>
                  <a:pt x="0" y="0"/>
                </a:lnTo>
                <a:lnTo>
                  <a:pt x="0" y="209550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0" name="object 260"/>
          <p:cNvSpPr/>
          <p:nvPr/>
        </p:nvSpPr>
        <p:spPr>
          <a:xfrm>
            <a:off x="2407920" y="1623060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5" h="209550">
                <a:moveTo>
                  <a:pt x="0" y="209550"/>
                </a:moveTo>
                <a:lnTo>
                  <a:pt x="185928" y="209550"/>
                </a:lnTo>
                <a:lnTo>
                  <a:pt x="185928" y="0"/>
                </a:lnTo>
                <a:lnTo>
                  <a:pt x="0" y="0"/>
                </a:lnTo>
                <a:lnTo>
                  <a:pt x="0" y="209550"/>
                </a:lnTo>
                <a:close/>
              </a:path>
            </a:pathLst>
          </a:custGeom>
          <a:solidFill>
            <a:srgbClr val="F8D07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1" name="object 261"/>
          <p:cNvSpPr/>
          <p:nvPr/>
        </p:nvSpPr>
        <p:spPr>
          <a:xfrm>
            <a:off x="2407920" y="1413510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5" h="209550">
                <a:moveTo>
                  <a:pt x="0" y="209550"/>
                </a:moveTo>
                <a:lnTo>
                  <a:pt x="185928" y="209550"/>
                </a:lnTo>
                <a:lnTo>
                  <a:pt x="185928" y="0"/>
                </a:lnTo>
                <a:lnTo>
                  <a:pt x="0" y="0"/>
                </a:lnTo>
                <a:lnTo>
                  <a:pt x="0" y="209550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2" name="object 262"/>
          <p:cNvSpPr/>
          <p:nvPr/>
        </p:nvSpPr>
        <p:spPr>
          <a:xfrm>
            <a:off x="2407920" y="1203960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5" h="209550">
                <a:moveTo>
                  <a:pt x="0" y="209550"/>
                </a:moveTo>
                <a:lnTo>
                  <a:pt x="185928" y="209550"/>
                </a:lnTo>
                <a:lnTo>
                  <a:pt x="185928" y="0"/>
                </a:lnTo>
                <a:lnTo>
                  <a:pt x="0" y="0"/>
                </a:lnTo>
                <a:lnTo>
                  <a:pt x="0" y="209550"/>
                </a:lnTo>
                <a:close/>
              </a:path>
            </a:pathLst>
          </a:custGeom>
          <a:solidFill>
            <a:srgbClr val="FBE49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3" name="object 263"/>
          <p:cNvSpPr/>
          <p:nvPr/>
        </p:nvSpPr>
        <p:spPr>
          <a:xfrm>
            <a:off x="2407920" y="994410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5" h="209550">
                <a:moveTo>
                  <a:pt x="0" y="209550"/>
                </a:moveTo>
                <a:lnTo>
                  <a:pt x="185928" y="209550"/>
                </a:lnTo>
                <a:lnTo>
                  <a:pt x="185928" y="0"/>
                </a:lnTo>
                <a:lnTo>
                  <a:pt x="0" y="0"/>
                </a:lnTo>
                <a:lnTo>
                  <a:pt x="0" y="209550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4" name="object 264"/>
          <p:cNvSpPr/>
          <p:nvPr/>
        </p:nvSpPr>
        <p:spPr>
          <a:xfrm>
            <a:off x="2407920" y="784859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5" h="209550">
                <a:moveTo>
                  <a:pt x="0" y="209550"/>
                </a:moveTo>
                <a:lnTo>
                  <a:pt x="185928" y="209550"/>
                </a:lnTo>
                <a:lnTo>
                  <a:pt x="185928" y="0"/>
                </a:lnTo>
                <a:lnTo>
                  <a:pt x="0" y="0"/>
                </a:lnTo>
                <a:lnTo>
                  <a:pt x="0" y="209550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5" name="object 265"/>
          <p:cNvSpPr/>
          <p:nvPr/>
        </p:nvSpPr>
        <p:spPr>
          <a:xfrm>
            <a:off x="2407920" y="575309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5" h="209550">
                <a:moveTo>
                  <a:pt x="0" y="209550"/>
                </a:moveTo>
                <a:lnTo>
                  <a:pt x="185928" y="209550"/>
                </a:lnTo>
                <a:lnTo>
                  <a:pt x="185928" y="0"/>
                </a:lnTo>
                <a:lnTo>
                  <a:pt x="0" y="0"/>
                </a:lnTo>
                <a:lnTo>
                  <a:pt x="0" y="209550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6" name="object 266"/>
          <p:cNvSpPr/>
          <p:nvPr/>
        </p:nvSpPr>
        <p:spPr>
          <a:xfrm>
            <a:off x="2407920" y="365759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5" h="209550">
                <a:moveTo>
                  <a:pt x="0" y="209550"/>
                </a:moveTo>
                <a:lnTo>
                  <a:pt x="185928" y="209550"/>
                </a:lnTo>
                <a:lnTo>
                  <a:pt x="185928" y="0"/>
                </a:lnTo>
                <a:lnTo>
                  <a:pt x="0" y="0"/>
                </a:lnTo>
                <a:lnTo>
                  <a:pt x="0" y="209550"/>
                </a:lnTo>
                <a:close/>
              </a:path>
            </a:pathLst>
          </a:custGeom>
          <a:solidFill>
            <a:srgbClr val="FFF4B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7" name="object 267"/>
          <p:cNvSpPr/>
          <p:nvPr/>
        </p:nvSpPr>
        <p:spPr>
          <a:xfrm>
            <a:off x="2593848" y="5185409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5" h="209550">
                <a:moveTo>
                  <a:pt x="0" y="209549"/>
                </a:moveTo>
                <a:lnTo>
                  <a:pt x="185927" y="209549"/>
                </a:lnTo>
                <a:lnTo>
                  <a:pt x="185927" y="0"/>
                </a:lnTo>
                <a:lnTo>
                  <a:pt x="0" y="0"/>
                </a:lnTo>
                <a:lnTo>
                  <a:pt x="0" y="209549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8" name="object 268"/>
          <p:cNvSpPr/>
          <p:nvPr/>
        </p:nvSpPr>
        <p:spPr>
          <a:xfrm>
            <a:off x="2593848" y="4975859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5" h="209550">
                <a:moveTo>
                  <a:pt x="0" y="209549"/>
                </a:moveTo>
                <a:lnTo>
                  <a:pt x="185927" y="209549"/>
                </a:lnTo>
                <a:lnTo>
                  <a:pt x="185927" y="0"/>
                </a:lnTo>
                <a:lnTo>
                  <a:pt x="0" y="0"/>
                </a:lnTo>
                <a:lnTo>
                  <a:pt x="0" y="209549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9" name="object 269"/>
          <p:cNvSpPr/>
          <p:nvPr/>
        </p:nvSpPr>
        <p:spPr>
          <a:xfrm>
            <a:off x="2593848" y="4766309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5" h="209550">
                <a:moveTo>
                  <a:pt x="0" y="209549"/>
                </a:moveTo>
                <a:lnTo>
                  <a:pt x="185927" y="209549"/>
                </a:lnTo>
                <a:lnTo>
                  <a:pt x="185927" y="0"/>
                </a:lnTo>
                <a:lnTo>
                  <a:pt x="0" y="0"/>
                </a:lnTo>
                <a:lnTo>
                  <a:pt x="0" y="209549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0" name="object 270"/>
          <p:cNvSpPr/>
          <p:nvPr/>
        </p:nvSpPr>
        <p:spPr>
          <a:xfrm>
            <a:off x="2593848" y="4556759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5" h="209550">
                <a:moveTo>
                  <a:pt x="0" y="209549"/>
                </a:moveTo>
                <a:lnTo>
                  <a:pt x="185927" y="209549"/>
                </a:lnTo>
                <a:lnTo>
                  <a:pt x="185927" y="0"/>
                </a:lnTo>
                <a:lnTo>
                  <a:pt x="0" y="0"/>
                </a:lnTo>
                <a:lnTo>
                  <a:pt x="0" y="209549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1" name="object 271"/>
          <p:cNvSpPr/>
          <p:nvPr/>
        </p:nvSpPr>
        <p:spPr>
          <a:xfrm>
            <a:off x="2593848" y="4347209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5" h="209550">
                <a:moveTo>
                  <a:pt x="0" y="209549"/>
                </a:moveTo>
                <a:lnTo>
                  <a:pt x="185927" y="209549"/>
                </a:lnTo>
                <a:lnTo>
                  <a:pt x="185927" y="0"/>
                </a:lnTo>
                <a:lnTo>
                  <a:pt x="0" y="0"/>
                </a:lnTo>
                <a:lnTo>
                  <a:pt x="0" y="209549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2" name="object 272"/>
          <p:cNvSpPr/>
          <p:nvPr/>
        </p:nvSpPr>
        <p:spPr>
          <a:xfrm>
            <a:off x="2593848" y="4137659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5" h="209550">
                <a:moveTo>
                  <a:pt x="0" y="209549"/>
                </a:moveTo>
                <a:lnTo>
                  <a:pt x="185927" y="209549"/>
                </a:lnTo>
                <a:lnTo>
                  <a:pt x="185927" y="0"/>
                </a:lnTo>
                <a:lnTo>
                  <a:pt x="0" y="0"/>
                </a:lnTo>
                <a:lnTo>
                  <a:pt x="0" y="209549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3" name="object 273"/>
          <p:cNvSpPr/>
          <p:nvPr/>
        </p:nvSpPr>
        <p:spPr>
          <a:xfrm>
            <a:off x="2593848" y="3928109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5" h="209550">
                <a:moveTo>
                  <a:pt x="0" y="209550"/>
                </a:moveTo>
                <a:lnTo>
                  <a:pt x="185927" y="209550"/>
                </a:lnTo>
                <a:lnTo>
                  <a:pt x="185927" y="0"/>
                </a:lnTo>
                <a:lnTo>
                  <a:pt x="0" y="0"/>
                </a:lnTo>
                <a:lnTo>
                  <a:pt x="0" y="209550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4" name="object 274"/>
          <p:cNvSpPr/>
          <p:nvPr/>
        </p:nvSpPr>
        <p:spPr>
          <a:xfrm>
            <a:off x="2593848" y="3718559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5" h="209550">
                <a:moveTo>
                  <a:pt x="0" y="209550"/>
                </a:moveTo>
                <a:lnTo>
                  <a:pt x="185927" y="209550"/>
                </a:lnTo>
                <a:lnTo>
                  <a:pt x="185927" y="0"/>
                </a:lnTo>
                <a:lnTo>
                  <a:pt x="0" y="0"/>
                </a:lnTo>
                <a:lnTo>
                  <a:pt x="0" y="209550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5" name="object 275"/>
          <p:cNvSpPr/>
          <p:nvPr/>
        </p:nvSpPr>
        <p:spPr>
          <a:xfrm>
            <a:off x="2593848" y="3509009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5" h="209550">
                <a:moveTo>
                  <a:pt x="0" y="209550"/>
                </a:moveTo>
                <a:lnTo>
                  <a:pt x="185927" y="209550"/>
                </a:lnTo>
                <a:lnTo>
                  <a:pt x="185927" y="0"/>
                </a:lnTo>
                <a:lnTo>
                  <a:pt x="0" y="0"/>
                </a:lnTo>
                <a:lnTo>
                  <a:pt x="0" y="209550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6" name="object 276"/>
          <p:cNvSpPr/>
          <p:nvPr/>
        </p:nvSpPr>
        <p:spPr>
          <a:xfrm>
            <a:off x="2593848" y="3299459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5" h="209550">
                <a:moveTo>
                  <a:pt x="0" y="209550"/>
                </a:moveTo>
                <a:lnTo>
                  <a:pt x="185927" y="209550"/>
                </a:lnTo>
                <a:lnTo>
                  <a:pt x="185927" y="0"/>
                </a:lnTo>
                <a:lnTo>
                  <a:pt x="0" y="0"/>
                </a:lnTo>
                <a:lnTo>
                  <a:pt x="0" y="209550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7" name="object 277"/>
          <p:cNvSpPr/>
          <p:nvPr/>
        </p:nvSpPr>
        <p:spPr>
          <a:xfrm>
            <a:off x="2593848" y="3089910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5" h="209550">
                <a:moveTo>
                  <a:pt x="0" y="209550"/>
                </a:moveTo>
                <a:lnTo>
                  <a:pt x="185927" y="209550"/>
                </a:lnTo>
                <a:lnTo>
                  <a:pt x="185927" y="0"/>
                </a:lnTo>
                <a:lnTo>
                  <a:pt x="0" y="0"/>
                </a:lnTo>
                <a:lnTo>
                  <a:pt x="0" y="209550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8" name="object 278"/>
          <p:cNvSpPr/>
          <p:nvPr/>
        </p:nvSpPr>
        <p:spPr>
          <a:xfrm>
            <a:off x="2593848" y="2880360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5" h="209550">
                <a:moveTo>
                  <a:pt x="0" y="209550"/>
                </a:moveTo>
                <a:lnTo>
                  <a:pt x="185927" y="209550"/>
                </a:lnTo>
                <a:lnTo>
                  <a:pt x="185927" y="0"/>
                </a:lnTo>
                <a:lnTo>
                  <a:pt x="0" y="0"/>
                </a:lnTo>
                <a:lnTo>
                  <a:pt x="0" y="209550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9" name="object 279"/>
          <p:cNvSpPr/>
          <p:nvPr/>
        </p:nvSpPr>
        <p:spPr>
          <a:xfrm>
            <a:off x="2593848" y="2670810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5" h="209550">
                <a:moveTo>
                  <a:pt x="0" y="209550"/>
                </a:moveTo>
                <a:lnTo>
                  <a:pt x="185927" y="209550"/>
                </a:lnTo>
                <a:lnTo>
                  <a:pt x="185927" y="0"/>
                </a:lnTo>
                <a:lnTo>
                  <a:pt x="0" y="0"/>
                </a:lnTo>
                <a:lnTo>
                  <a:pt x="0" y="209550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0" name="object 280"/>
          <p:cNvSpPr/>
          <p:nvPr/>
        </p:nvSpPr>
        <p:spPr>
          <a:xfrm>
            <a:off x="2593848" y="2461260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5" h="209550">
                <a:moveTo>
                  <a:pt x="0" y="209550"/>
                </a:moveTo>
                <a:lnTo>
                  <a:pt x="185927" y="209550"/>
                </a:lnTo>
                <a:lnTo>
                  <a:pt x="185927" y="0"/>
                </a:lnTo>
                <a:lnTo>
                  <a:pt x="0" y="0"/>
                </a:lnTo>
                <a:lnTo>
                  <a:pt x="0" y="209550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1" name="object 281"/>
          <p:cNvSpPr/>
          <p:nvPr/>
        </p:nvSpPr>
        <p:spPr>
          <a:xfrm>
            <a:off x="2593848" y="2251710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5" h="209550">
                <a:moveTo>
                  <a:pt x="0" y="209550"/>
                </a:moveTo>
                <a:lnTo>
                  <a:pt x="185927" y="209550"/>
                </a:lnTo>
                <a:lnTo>
                  <a:pt x="185927" y="0"/>
                </a:lnTo>
                <a:lnTo>
                  <a:pt x="0" y="0"/>
                </a:lnTo>
                <a:lnTo>
                  <a:pt x="0" y="209550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2" name="object 282"/>
          <p:cNvSpPr/>
          <p:nvPr/>
        </p:nvSpPr>
        <p:spPr>
          <a:xfrm>
            <a:off x="2593848" y="2042160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5" h="209550">
                <a:moveTo>
                  <a:pt x="0" y="209550"/>
                </a:moveTo>
                <a:lnTo>
                  <a:pt x="185927" y="209550"/>
                </a:lnTo>
                <a:lnTo>
                  <a:pt x="185927" y="0"/>
                </a:lnTo>
                <a:lnTo>
                  <a:pt x="0" y="0"/>
                </a:lnTo>
                <a:lnTo>
                  <a:pt x="0" y="209550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3" name="object 283"/>
          <p:cNvSpPr/>
          <p:nvPr/>
        </p:nvSpPr>
        <p:spPr>
          <a:xfrm>
            <a:off x="2593848" y="1832610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5" h="209550">
                <a:moveTo>
                  <a:pt x="0" y="209550"/>
                </a:moveTo>
                <a:lnTo>
                  <a:pt x="185927" y="209550"/>
                </a:lnTo>
                <a:lnTo>
                  <a:pt x="185927" y="0"/>
                </a:lnTo>
                <a:lnTo>
                  <a:pt x="0" y="0"/>
                </a:lnTo>
                <a:lnTo>
                  <a:pt x="0" y="209550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4" name="object 284"/>
          <p:cNvSpPr/>
          <p:nvPr/>
        </p:nvSpPr>
        <p:spPr>
          <a:xfrm>
            <a:off x="2593848" y="1623060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5" h="209550">
                <a:moveTo>
                  <a:pt x="0" y="209550"/>
                </a:moveTo>
                <a:lnTo>
                  <a:pt x="185927" y="209550"/>
                </a:lnTo>
                <a:lnTo>
                  <a:pt x="185927" y="0"/>
                </a:lnTo>
                <a:lnTo>
                  <a:pt x="0" y="0"/>
                </a:lnTo>
                <a:lnTo>
                  <a:pt x="0" y="209550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5" name="object 285"/>
          <p:cNvSpPr/>
          <p:nvPr/>
        </p:nvSpPr>
        <p:spPr>
          <a:xfrm>
            <a:off x="2593848" y="1413510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5" h="209550">
                <a:moveTo>
                  <a:pt x="0" y="209550"/>
                </a:moveTo>
                <a:lnTo>
                  <a:pt x="185927" y="209550"/>
                </a:lnTo>
                <a:lnTo>
                  <a:pt x="185927" y="0"/>
                </a:lnTo>
                <a:lnTo>
                  <a:pt x="0" y="0"/>
                </a:lnTo>
                <a:lnTo>
                  <a:pt x="0" y="209550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6" name="object 286"/>
          <p:cNvSpPr/>
          <p:nvPr/>
        </p:nvSpPr>
        <p:spPr>
          <a:xfrm>
            <a:off x="2593848" y="1203960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5" h="209550">
                <a:moveTo>
                  <a:pt x="0" y="209550"/>
                </a:moveTo>
                <a:lnTo>
                  <a:pt x="185927" y="209550"/>
                </a:lnTo>
                <a:lnTo>
                  <a:pt x="185927" y="0"/>
                </a:lnTo>
                <a:lnTo>
                  <a:pt x="0" y="0"/>
                </a:lnTo>
                <a:lnTo>
                  <a:pt x="0" y="209550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7" name="object 287"/>
          <p:cNvSpPr/>
          <p:nvPr/>
        </p:nvSpPr>
        <p:spPr>
          <a:xfrm>
            <a:off x="2593848" y="994410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5" h="209550">
                <a:moveTo>
                  <a:pt x="0" y="209550"/>
                </a:moveTo>
                <a:lnTo>
                  <a:pt x="185927" y="209550"/>
                </a:lnTo>
                <a:lnTo>
                  <a:pt x="185927" y="0"/>
                </a:lnTo>
                <a:lnTo>
                  <a:pt x="0" y="0"/>
                </a:lnTo>
                <a:lnTo>
                  <a:pt x="0" y="209550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8" name="object 288"/>
          <p:cNvSpPr/>
          <p:nvPr/>
        </p:nvSpPr>
        <p:spPr>
          <a:xfrm>
            <a:off x="2593848" y="784859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5" h="209550">
                <a:moveTo>
                  <a:pt x="0" y="209550"/>
                </a:moveTo>
                <a:lnTo>
                  <a:pt x="185927" y="209550"/>
                </a:lnTo>
                <a:lnTo>
                  <a:pt x="185927" y="0"/>
                </a:lnTo>
                <a:lnTo>
                  <a:pt x="0" y="0"/>
                </a:lnTo>
                <a:lnTo>
                  <a:pt x="0" y="209550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9" name="object 289"/>
          <p:cNvSpPr/>
          <p:nvPr/>
        </p:nvSpPr>
        <p:spPr>
          <a:xfrm>
            <a:off x="2593848" y="575309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5" h="209550">
                <a:moveTo>
                  <a:pt x="0" y="209550"/>
                </a:moveTo>
                <a:lnTo>
                  <a:pt x="185927" y="209550"/>
                </a:lnTo>
                <a:lnTo>
                  <a:pt x="185927" y="0"/>
                </a:lnTo>
                <a:lnTo>
                  <a:pt x="0" y="0"/>
                </a:lnTo>
                <a:lnTo>
                  <a:pt x="0" y="209550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0" name="object 290"/>
          <p:cNvSpPr/>
          <p:nvPr/>
        </p:nvSpPr>
        <p:spPr>
          <a:xfrm>
            <a:off x="2593848" y="365759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5" h="209550">
                <a:moveTo>
                  <a:pt x="0" y="209550"/>
                </a:moveTo>
                <a:lnTo>
                  <a:pt x="185927" y="209550"/>
                </a:lnTo>
                <a:lnTo>
                  <a:pt x="185927" y="0"/>
                </a:lnTo>
                <a:lnTo>
                  <a:pt x="0" y="0"/>
                </a:lnTo>
                <a:lnTo>
                  <a:pt x="0" y="209550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1" name="object 291"/>
          <p:cNvSpPr/>
          <p:nvPr/>
        </p:nvSpPr>
        <p:spPr>
          <a:xfrm>
            <a:off x="2779776" y="5185409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5" h="209550">
                <a:moveTo>
                  <a:pt x="0" y="209549"/>
                </a:moveTo>
                <a:lnTo>
                  <a:pt x="185927" y="209549"/>
                </a:lnTo>
                <a:lnTo>
                  <a:pt x="185927" y="0"/>
                </a:lnTo>
                <a:lnTo>
                  <a:pt x="0" y="0"/>
                </a:lnTo>
                <a:lnTo>
                  <a:pt x="0" y="209549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2" name="object 292"/>
          <p:cNvSpPr/>
          <p:nvPr/>
        </p:nvSpPr>
        <p:spPr>
          <a:xfrm>
            <a:off x="2779776" y="4975859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5" h="209550">
                <a:moveTo>
                  <a:pt x="0" y="209549"/>
                </a:moveTo>
                <a:lnTo>
                  <a:pt x="185927" y="209549"/>
                </a:lnTo>
                <a:lnTo>
                  <a:pt x="185927" y="0"/>
                </a:lnTo>
                <a:lnTo>
                  <a:pt x="0" y="0"/>
                </a:lnTo>
                <a:lnTo>
                  <a:pt x="0" y="209549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3" name="object 293"/>
          <p:cNvSpPr/>
          <p:nvPr/>
        </p:nvSpPr>
        <p:spPr>
          <a:xfrm>
            <a:off x="2779776" y="4766309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5" h="209550">
                <a:moveTo>
                  <a:pt x="0" y="209549"/>
                </a:moveTo>
                <a:lnTo>
                  <a:pt x="185927" y="209549"/>
                </a:lnTo>
                <a:lnTo>
                  <a:pt x="185927" y="0"/>
                </a:lnTo>
                <a:lnTo>
                  <a:pt x="0" y="0"/>
                </a:lnTo>
                <a:lnTo>
                  <a:pt x="0" y="209549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4" name="object 294"/>
          <p:cNvSpPr/>
          <p:nvPr/>
        </p:nvSpPr>
        <p:spPr>
          <a:xfrm>
            <a:off x="2779776" y="4556759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5" h="209550">
                <a:moveTo>
                  <a:pt x="0" y="209549"/>
                </a:moveTo>
                <a:lnTo>
                  <a:pt x="185927" y="209549"/>
                </a:lnTo>
                <a:lnTo>
                  <a:pt x="185927" y="0"/>
                </a:lnTo>
                <a:lnTo>
                  <a:pt x="0" y="0"/>
                </a:lnTo>
                <a:lnTo>
                  <a:pt x="0" y="209549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5" name="object 295"/>
          <p:cNvSpPr/>
          <p:nvPr/>
        </p:nvSpPr>
        <p:spPr>
          <a:xfrm>
            <a:off x="2779776" y="4347209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5" h="209550">
                <a:moveTo>
                  <a:pt x="0" y="209549"/>
                </a:moveTo>
                <a:lnTo>
                  <a:pt x="185927" y="209549"/>
                </a:lnTo>
                <a:lnTo>
                  <a:pt x="185927" y="0"/>
                </a:lnTo>
                <a:lnTo>
                  <a:pt x="0" y="0"/>
                </a:lnTo>
                <a:lnTo>
                  <a:pt x="0" y="209549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6" name="object 296"/>
          <p:cNvSpPr/>
          <p:nvPr/>
        </p:nvSpPr>
        <p:spPr>
          <a:xfrm>
            <a:off x="2779776" y="4137659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5" h="209550">
                <a:moveTo>
                  <a:pt x="0" y="209549"/>
                </a:moveTo>
                <a:lnTo>
                  <a:pt x="185927" y="209549"/>
                </a:lnTo>
                <a:lnTo>
                  <a:pt x="185927" y="0"/>
                </a:lnTo>
                <a:lnTo>
                  <a:pt x="0" y="0"/>
                </a:lnTo>
                <a:lnTo>
                  <a:pt x="0" y="209549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7" name="object 297"/>
          <p:cNvSpPr/>
          <p:nvPr/>
        </p:nvSpPr>
        <p:spPr>
          <a:xfrm>
            <a:off x="2779776" y="3928109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5" h="209550">
                <a:moveTo>
                  <a:pt x="0" y="209550"/>
                </a:moveTo>
                <a:lnTo>
                  <a:pt x="185927" y="209550"/>
                </a:lnTo>
                <a:lnTo>
                  <a:pt x="185927" y="0"/>
                </a:lnTo>
                <a:lnTo>
                  <a:pt x="0" y="0"/>
                </a:lnTo>
                <a:lnTo>
                  <a:pt x="0" y="209550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8" name="object 298"/>
          <p:cNvSpPr/>
          <p:nvPr/>
        </p:nvSpPr>
        <p:spPr>
          <a:xfrm>
            <a:off x="2779776" y="3718559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5" h="209550">
                <a:moveTo>
                  <a:pt x="0" y="209550"/>
                </a:moveTo>
                <a:lnTo>
                  <a:pt x="185927" y="209550"/>
                </a:lnTo>
                <a:lnTo>
                  <a:pt x="185927" y="0"/>
                </a:lnTo>
                <a:lnTo>
                  <a:pt x="0" y="0"/>
                </a:lnTo>
                <a:lnTo>
                  <a:pt x="0" y="209550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9" name="object 299"/>
          <p:cNvSpPr/>
          <p:nvPr/>
        </p:nvSpPr>
        <p:spPr>
          <a:xfrm>
            <a:off x="2779776" y="3509009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5" h="209550">
                <a:moveTo>
                  <a:pt x="0" y="209550"/>
                </a:moveTo>
                <a:lnTo>
                  <a:pt x="185927" y="209550"/>
                </a:lnTo>
                <a:lnTo>
                  <a:pt x="185927" y="0"/>
                </a:lnTo>
                <a:lnTo>
                  <a:pt x="0" y="0"/>
                </a:lnTo>
                <a:lnTo>
                  <a:pt x="0" y="209550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0" name="object 300"/>
          <p:cNvSpPr/>
          <p:nvPr/>
        </p:nvSpPr>
        <p:spPr>
          <a:xfrm>
            <a:off x="2779776" y="3299459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5" h="209550">
                <a:moveTo>
                  <a:pt x="0" y="209550"/>
                </a:moveTo>
                <a:lnTo>
                  <a:pt x="185927" y="209550"/>
                </a:lnTo>
                <a:lnTo>
                  <a:pt x="185927" y="0"/>
                </a:lnTo>
                <a:lnTo>
                  <a:pt x="0" y="0"/>
                </a:lnTo>
                <a:lnTo>
                  <a:pt x="0" y="209550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1" name="object 301"/>
          <p:cNvSpPr/>
          <p:nvPr/>
        </p:nvSpPr>
        <p:spPr>
          <a:xfrm>
            <a:off x="2779776" y="3089910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5" h="209550">
                <a:moveTo>
                  <a:pt x="0" y="209550"/>
                </a:moveTo>
                <a:lnTo>
                  <a:pt x="185927" y="209550"/>
                </a:lnTo>
                <a:lnTo>
                  <a:pt x="185927" y="0"/>
                </a:lnTo>
                <a:lnTo>
                  <a:pt x="0" y="0"/>
                </a:lnTo>
                <a:lnTo>
                  <a:pt x="0" y="209550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2" name="object 302"/>
          <p:cNvSpPr/>
          <p:nvPr/>
        </p:nvSpPr>
        <p:spPr>
          <a:xfrm>
            <a:off x="2779776" y="2880360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5" h="209550">
                <a:moveTo>
                  <a:pt x="0" y="209550"/>
                </a:moveTo>
                <a:lnTo>
                  <a:pt x="185927" y="209550"/>
                </a:lnTo>
                <a:lnTo>
                  <a:pt x="185927" y="0"/>
                </a:lnTo>
                <a:lnTo>
                  <a:pt x="0" y="0"/>
                </a:lnTo>
                <a:lnTo>
                  <a:pt x="0" y="209550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3" name="object 303"/>
          <p:cNvSpPr/>
          <p:nvPr/>
        </p:nvSpPr>
        <p:spPr>
          <a:xfrm>
            <a:off x="2779776" y="2670810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5" h="209550">
                <a:moveTo>
                  <a:pt x="0" y="209550"/>
                </a:moveTo>
                <a:lnTo>
                  <a:pt x="185927" y="209550"/>
                </a:lnTo>
                <a:lnTo>
                  <a:pt x="185927" y="0"/>
                </a:lnTo>
                <a:lnTo>
                  <a:pt x="0" y="0"/>
                </a:lnTo>
                <a:lnTo>
                  <a:pt x="0" y="209550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4" name="object 304"/>
          <p:cNvSpPr/>
          <p:nvPr/>
        </p:nvSpPr>
        <p:spPr>
          <a:xfrm>
            <a:off x="2779776" y="2461260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5" h="209550">
                <a:moveTo>
                  <a:pt x="0" y="209550"/>
                </a:moveTo>
                <a:lnTo>
                  <a:pt x="185927" y="209550"/>
                </a:lnTo>
                <a:lnTo>
                  <a:pt x="185927" y="0"/>
                </a:lnTo>
                <a:lnTo>
                  <a:pt x="0" y="0"/>
                </a:lnTo>
                <a:lnTo>
                  <a:pt x="0" y="209550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5" name="object 305"/>
          <p:cNvSpPr/>
          <p:nvPr/>
        </p:nvSpPr>
        <p:spPr>
          <a:xfrm>
            <a:off x="2779776" y="2251710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5" h="209550">
                <a:moveTo>
                  <a:pt x="0" y="209550"/>
                </a:moveTo>
                <a:lnTo>
                  <a:pt x="185927" y="209550"/>
                </a:lnTo>
                <a:lnTo>
                  <a:pt x="185927" y="0"/>
                </a:lnTo>
                <a:lnTo>
                  <a:pt x="0" y="0"/>
                </a:lnTo>
                <a:lnTo>
                  <a:pt x="0" y="209550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6" name="object 306"/>
          <p:cNvSpPr/>
          <p:nvPr/>
        </p:nvSpPr>
        <p:spPr>
          <a:xfrm>
            <a:off x="2779776" y="2042160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5" h="209550">
                <a:moveTo>
                  <a:pt x="0" y="209550"/>
                </a:moveTo>
                <a:lnTo>
                  <a:pt x="185927" y="209550"/>
                </a:lnTo>
                <a:lnTo>
                  <a:pt x="185927" y="0"/>
                </a:lnTo>
                <a:lnTo>
                  <a:pt x="0" y="0"/>
                </a:lnTo>
                <a:lnTo>
                  <a:pt x="0" y="209550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7" name="object 307"/>
          <p:cNvSpPr/>
          <p:nvPr/>
        </p:nvSpPr>
        <p:spPr>
          <a:xfrm>
            <a:off x="2779776" y="1832610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5" h="209550">
                <a:moveTo>
                  <a:pt x="0" y="209550"/>
                </a:moveTo>
                <a:lnTo>
                  <a:pt x="185927" y="209550"/>
                </a:lnTo>
                <a:lnTo>
                  <a:pt x="185927" y="0"/>
                </a:lnTo>
                <a:lnTo>
                  <a:pt x="0" y="0"/>
                </a:lnTo>
                <a:lnTo>
                  <a:pt x="0" y="209550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8" name="object 308"/>
          <p:cNvSpPr/>
          <p:nvPr/>
        </p:nvSpPr>
        <p:spPr>
          <a:xfrm>
            <a:off x="2779776" y="1623060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5" h="209550">
                <a:moveTo>
                  <a:pt x="0" y="209550"/>
                </a:moveTo>
                <a:lnTo>
                  <a:pt x="185927" y="209550"/>
                </a:lnTo>
                <a:lnTo>
                  <a:pt x="185927" y="0"/>
                </a:lnTo>
                <a:lnTo>
                  <a:pt x="0" y="0"/>
                </a:lnTo>
                <a:lnTo>
                  <a:pt x="0" y="209550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9" name="object 309"/>
          <p:cNvSpPr/>
          <p:nvPr/>
        </p:nvSpPr>
        <p:spPr>
          <a:xfrm>
            <a:off x="2779776" y="1413510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5" h="209550">
                <a:moveTo>
                  <a:pt x="0" y="209550"/>
                </a:moveTo>
                <a:lnTo>
                  <a:pt x="185927" y="209550"/>
                </a:lnTo>
                <a:lnTo>
                  <a:pt x="185927" y="0"/>
                </a:lnTo>
                <a:lnTo>
                  <a:pt x="0" y="0"/>
                </a:lnTo>
                <a:lnTo>
                  <a:pt x="0" y="209550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0" name="object 310"/>
          <p:cNvSpPr/>
          <p:nvPr/>
        </p:nvSpPr>
        <p:spPr>
          <a:xfrm>
            <a:off x="2779776" y="1203960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5" h="209550">
                <a:moveTo>
                  <a:pt x="0" y="209550"/>
                </a:moveTo>
                <a:lnTo>
                  <a:pt x="185927" y="209550"/>
                </a:lnTo>
                <a:lnTo>
                  <a:pt x="185927" y="0"/>
                </a:lnTo>
                <a:lnTo>
                  <a:pt x="0" y="0"/>
                </a:lnTo>
                <a:lnTo>
                  <a:pt x="0" y="209550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1" name="object 311"/>
          <p:cNvSpPr/>
          <p:nvPr/>
        </p:nvSpPr>
        <p:spPr>
          <a:xfrm>
            <a:off x="2779776" y="994410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5" h="209550">
                <a:moveTo>
                  <a:pt x="0" y="209550"/>
                </a:moveTo>
                <a:lnTo>
                  <a:pt x="185927" y="209550"/>
                </a:lnTo>
                <a:lnTo>
                  <a:pt x="185927" y="0"/>
                </a:lnTo>
                <a:lnTo>
                  <a:pt x="0" y="0"/>
                </a:lnTo>
                <a:lnTo>
                  <a:pt x="0" y="209550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2" name="object 312"/>
          <p:cNvSpPr/>
          <p:nvPr/>
        </p:nvSpPr>
        <p:spPr>
          <a:xfrm>
            <a:off x="2779776" y="784859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5" h="209550">
                <a:moveTo>
                  <a:pt x="0" y="209550"/>
                </a:moveTo>
                <a:lnTo>
                  <a:pt x="185927" y="209550"/>
                </a:lnTo>
                <a:lnTo>
                  <a:pt x="185927" y="0"/>
                </a:lnTo>
                <a:lnTo>
                  <a:pt x="0" y="0"/>
                </a:lnTo>
                <a:lnTo>
                  <a:pt x="0" y="209550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3" name="object 313"/>
          <p:cNvSpPr/>
          <p:nvPr/>
        </p:nvSpPr>
        <p:spPr>
          <a:xfrm>
            <a:off x="2779776" y="575309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5" h="209550">
                <a:moveTo>
                  <a:pt x="0" y="209550"/>
                </a:moveTo>
                <a:lnTo>
                  <a:pt x="185927" y="209550"/>
                </a:lnTo>
                <a:lnTo>
                  <a:pt x="185927" y="0"/>
                </a:lnTo>
                <a:lnTo>
                  <a:pt x="0" y="0"/>
                </a:lnTo>
                <a:lnTo>
                  <a:pt x="0" y="209550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4" name="object 314"/>
          <p:cNvSpPr/>
          <p:nvPr/>
        </p:nvSpPr>
        <p:spPr>
          <a:xfrm>
            <a:off x="2779776" y="365759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5" h="209550">
                <a:moveTo>
                  <a:pt x="0" y="209550"/>
                </a:moveTo>
                <a:lnTo>
                  <a:pt x="185927" y="209550"/>
                </a:lnTo>
                <a:lnTo>
                  <a:pt x="185927" y="0"/>
                </a:lnTo>
                <a:lnTo>
                  <a:pt x="0" y="0"/>
                </a:lnTo>
                <a:lnTo>
                  <a:pt x="0" y="209550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5" name="object 315"/>
          <p:cNvSpPr/>
          <p:nvPr/>
        </p:nvSpPr>
        <p:spPr>
          <a:xfrm>
            <a:off x="2965704" y="5185409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5" h="209550">
                <a:moveTo>
                  <a:pt x="0" y="209549"/>
                </a:moveTo>
                <a:lnTo>
                  <a:pt x="185928" y="209549"/>
                </a:lnTo>
                <a:lnTo>
                  <a:pt x="185928" y="0"/>
                </a:lnTo>
                <a:lnTo>
                  <a:pt x="0" y="0"/>
                </a:lnTo>
                <a:lnTo>
                  <a:pt x="0" y="209549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6" name="object 316"/>
          <p:cNvSpPr/>
          <p:nvPr/>
        </p:nvSpPr>
        <p:spPr>
          <a:xfrm>
            <a:off x="2965704" y="4975859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5" h="209550">
                <a:moveTo>
                  <a:pt x="0" y="209549"/>
                </a:moveTo>
                <a:lnTo>
                  <a:pt x="185928" y="209549"/>
                </a:lnTo>
                <a:lnTo>
                  <a:pt x="185928" y="0"/>
                </a:lnTo>
                <a:lnTo>
                  <a:pt x="0" y="0"/>
                </a:lnTo>
                <a:lnTo>
                  <a:pt x="0" y="209549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7" name="object 317"/>
          <p:cNvSpPr/>
          <p:nvPr/>
        </p:nvSpPr>
        <p:spPr>
          <a:xfrm>
            <a:off x="2965704" y="4766309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5" h="209550">
                <a:moveTo>
                  <a:pt x="0" y="209549"/>
                </a:moveTo>
                <a:lnTo>
                  <a:pt x="185928" y="209549"/>
                </a:lnTo>
                <a:lnTo>
                  <a:pt x="185928" y="0"/>
                </a:lnTo>
                <a:lnTo>
                  <a:pt x="0" y="0"/>
                </a:lnTo>
                <a:lnTo>
                  <a:pt x="0" y="209549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8" name="object 318"/>
          <p:cNvSpPr/>
          <p:nvPr/>
        </p:nvSpPr>
        <p:spPr>
          <a:xfrm>
            <a:off x="2965704" y="4556759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5" h="209550">
                <a:moveTo>
                  <a:pt x="0" y="209549"/>
                </a:moveTo>
                <a:lnTo>
                  <a:pt x="185928" y="209549"/>
                </a:lnTo>
                <a:lnTo>
                  <a:pt x="185928" y="0"/>
                </a:lnTo>
                <a:lnTo>
                  <a:pt x="0" y="0"/>
                </a:lnTo>
                <a:lnTo>
                  <a:pt x="0" y="209549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9" name="object 319"/>
          <p:cNvSpPr/>
          <p:nvPr/>
        </p:nvSpPr>
        <p:spPr>
          <a:xfrm>
            <a:off x="2965704" y="4347209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5" h="209550">
                <a:moveTo>
                  <a:pt x="0" y="209549"/>
                </a:moveTo>
                <a:lnTo>
                  <a:pt x="185928" y="209549"/>
                </a:lnTo>
                <a:lnTo>
                  <a:pt x="185928" y="0"/>
                </a:lnTo>
                <a:lnTo>
                  <a:pt x="0" y="0"/>
                </a:lnTo>
                <a:lnTo>
                  <a:pt x="0" y="209549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0" name="object 320"/>
          <p:cNvSpPr/>
          <p:nvPr/>
        </p:nvSpPr>
        <p:spPr>
          <a:xfrm>
            <a:off x="2965704" y="4137659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5" h="209550">
                <a:moveTo>
                  <a:pt x="0" y="209549"/>
                </a:moveTo>
                <a:lnTo>
                  <a:pt x="185928" y="209549"/>
                </a:lnTo>
                <a:lnTo>
                  <a:pt x="185928" y="0"/>
                </a:lnTo>
                <a:lnTo>
                  <a:pt x="0" y="0"/>
                </a:lnTo>
                <a:lnTo>
                  <a:pt x="0" y="209549"/>
                </a:lnTo>
                <a:close/>
              </a:path>
            </a:pathLst>
          </a:custGeom>
          <a:solidFill>
            <a:srgbClr val="FFF4B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1" name="object 321"/>
          <p:cNvSpPr/>
          <p:nvPr/>
        </p:nvSpPr>
        <p:spPr>
          <a:xfrm>
            <a:off x="2965704" y="3928109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5" h="209550">
                <a:moveTo>
                  <a:pt x="0" y="209550"/>
                </a:moveTo>
                <a:lnTo>
                  <a:pt x="185928" y="209550"/>
                </a:lnTo>
                <a:lnTo>
                  <a:pt x="185928" y="0"/>
                </a:lnTo>
                <a:lnTo>
                  <a:pt x="0" y="0"/>
                </a:lnTo>
                <a:lnTo>
                  <a:pt x="0" y="209550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2" name="object 322"/>
          <p:cNvSpPr/>
          <p:nvPr/>
        </p:nvSpPr>
        <p:spPr>
          <a:xfrm>
            <a:off x="2965704" y="3718559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5" h="209550">
                <a:moveTo>
                  <a:pt x="0" y="209550"/>
                </a:moveTo>
                <a:lnTo>
                  <a:pt x="185928" y="209550"/>
                </a:lnTo>
                <a:lnTo>
                  <a:pt x="185928" y="0"/>
                </a:lnTo>
                <a:lnTo>
                  <a:pt x="0" y="0"/>
                </a:lnTo>
                <a:lnTo>
                  <a:pt x="0" y="209550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3" name="object 323"/>
          <p:cNvSpPr/>
          <p:nvPr/>
        </p:nvSpPr>
        <p:spPr>
          <a:xfrm>
            <a:off x="2965704" y="3509009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5" h="209550">
                <a:moveTo>
                  <a:pt x="0" y="209550"/>
                </a:moveTo>
                <a:lnTo>
                  <a:pt x="185928" y="209550"/>
                </a:lnTo>
                <a:lnTo>
                  <a:pt x="185928" y="0"/>
                </a:lnTo>
                <a:lnTo>
                  <a:pt x="0" y="0"/>
                </a:lnTo>
                <a:lnTo>
                  <a:pt x="0" y="209550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4" name="object 324"/>
          <p:cNvSpPr/>
          <p:nvPr/>
        </p:nvSpPr>
        <p:spPr>
          <a:xfrm>
            <a:off x="2965704" y="3299459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5" h="209550">
                <a:moveTo>
                  <a:pt x="0" y="209550"/>
                </a:moveTo>
                <a:lnTo>
                  <a:pt x="185928" y="209550"/>
                </a:lnTo>
                <a:lnTo>
                  <a:pt x="185928" y="0"/>
                </a:lnTo>
                <a:lnTo>
                  <a:pt x="0" y="0"/>
                </a:lnTo>
                <a:lnTo>
                  <a:pt x="0" y="209550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5" name="object 325"/>
          <p:cNvSpPr/>
          <p:nvPr/>
        </p:nvSpPr>
        <p:spPr>
          <a:xfrm>
            <a:off x="2965704" y="3089910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5" h="209550">
                <a:moveTo>
                  <a:pt x="0" y="209550"/>
                </a:moveTo>
                <a:lnTo>
                  <a:pt x="185928" y="209550"/>
                </a:lnTo>
                <a:lnTo>
                  <a:pt x="185928" y="0"/>
                </a:lnTo>
                <a:lnTo>
                  <a:pt x="0" y="0"/>
                </a:lnTo>
                <a:lnTo>
                  <a:pt x="0" y="209550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6" name="object 326"/>
          <p:cNvSpPr/>
          <p:nvPr/>
        </p:nvSpPr>
        <p:spPr>
          <a:xfrm>
            <a:off x="2965704" y="2880360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5" h="209550">
                <a:moveTo>
                  <a:pt x="0" y="209550"/>
                </a:moveTo>
                <a:lnTo>
                  <a:pt x="185928" y="209550"/>
                </a:lnTo>
                <a:lnTo>
                  <a:pt x="185928" y="0"/>
                </a:lnTo>
                <a:lnTo>
                  <a:pt x="0" y="0"/>
                </a:lnTo>
                <a:lnTo>
                  <a:pt x="0" y="209550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7" name="object 327"/>
          <p:cNvSpPr/>
          <p:nvPr/>
        </p:nvSpPr>
        <p:spPr>
          <a:xfrm>
            <a:off x="2965704" y="2670810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5" h="209550">
                <a:moveTo>
                  <a:pt x="0" y="209550"/>
                </a:moveTo>
                <a:lnTo>
                  <a:pt x="185928" y="209550"/>
                </a:lnTo>
                <a:lnTo>
                  <a:pt x="185928" y="0"/>
                </a:lnTo>
                <a:lnTo>
                  <a:pt x="0" y="0"/>
                </a:lnTo>
                <a:lnTo>
                  <a:pt x="0" y="209550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8" name="object 328"/>
          <p:cNvSpPr/>
          <p:nvPr/>
        </p:nvSpPr>
        <p:spPr>
          <a:xfrm>
            <a:off x="2965704" y="2461260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5" h="209550">
                <a:moveTo>
                  <a:pt x="0" y="209550"/>
                </a:moveTo>
                <a:lnTo>
                  <a:pt x="185928" y="209550"/>
                </a:lnTo>
                <a:lnTo>
                  <a:pt x="185928" y="0"/>
                </a:lnTo>
                <a:lnTo>
                  <a:pt x="0" y="0"/>
                </a:lnTo>
                <a:lnTo>
                  <a:pt x="0" y="209550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9" name="object 329"/>
          <p:cNvSpPr/>
          <p:nvPr/>
        </p:nvSpPr>
        <p:spPr>
          <a:xfrm>
            <a:off x="2965704" y="2251710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5" h="209550">
                <a:moveTo>
                  <a:pt x="0" y="209550"/>
                </a:moveTo>
                <a:lnTo>
                  <a:pt x="185928" y="209550"/>
                </a:lnTo>
                <a:lnTo>
                  <a:pt x="185928" y="0"/>
                </a:lnTo>
                <a:lnTo>
                  <a:pt x="0" y="0"/>
                </a:lnTo>
                <a:lnTo>
                  <a:pt x="0" y="209550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0" name="object 330"/>
          <p:cNvSpPr/>
          <p:nvPr/>
        </p:nvSpPr>
        <p:spPr>
          <a:xfrm>
            <a:off x="2965704" y="2042160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5" h="209550">
                <a:moveTo>
                  <a:pt x="0" y="209550"/>
                </a:moveTo>
                <a:lnTo>
                  <a:pt x="185928" y="209550"/>
                </a:lnTo>
                <a:lnTo>
                  <a:pt x="185928" y="0"/>
                </a:lnTo>
                <a:lnTo>
                  <a:pt x="0" y="0"/>
                </a:lnTo>
                <a:lnTo>
                  <a:pt x="0" y="209550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1" name="object 331"/>
          <p:cNvSpPr/>
          <p:nvPr/>
        </p:nvSpPr>
        <p:spPr>
          <a:xfrm>
            <a:off x="2965704" y="1832610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5" h="209550">
                <a:moveTo>
                  <a:pt x="0" y="209550"/>
                </a:moveTo>
                <a:lnTo>
                  <a:pt x="185928" y="209550"/>
                </a:lnTo>
                <a:lnTo>
                  <a:pt x="185928" y="0"/>
                </a:lnTo>
                <a:lnTo>
                  <a:pt x="0" y="0"/>
                </a:lnTo>
                <a:lnTo>
                  <a:pt x="0" y="209550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2" name="object 332"/>
          <p:cNvSpPr/>
          <p:nvPr/>
        </p:nvSpPr>
        <p:spPr>
          <a:xfrm>
            <a:off x="2965704" y="1623060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5" h="209550">
                <a:moveTo>
                  <a:pt x="0" y="209550"/>
                </a:moveTo>
                <a:lnTo>
                  <a:pt x="185928" y="209550"/>
                </a:lnTo>
                <a:lnTo>
                  <a:pt x="185928" y="0"/>
                </a:lnTo>
                <a:lnTo>
                  <a:pt x="0" y="0"/>
                </a:lnTo>
                <a:lnTo>
                  <a:pt x="0" y="209550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3" name="object 333"/>
          <p:cNvSpPr/>
          <p:nvPr/>
        </p:nvSpPr>
        <p:spPr>
          <a:xfrm>
            <a:off x="2965704" y="1413510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5" h="209550">
                <a:moveTo>
                  <a:pt x="0" y="209550"/>
                </a:moveTo>
                <a:lnTo>
                  <a:pt x="185928" y="209550"/>
                </a:lnTo>
                <a:lnTo>
                  <a:pt x="185928" y="0"/>
                </a:lnTo>
                <a:lnTo>
                  <a:pt x="0" y="0"/>
                </a:lnTo>
                <a:lnTo>
                  <a:pt x="0" y="209550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4" name="object 334"/>
          <p:cNvSpPr/>
          <p:nvPr/>
        </p:nvSpPr>
        <p:spPr>
          <a:xfrm>
            <a:off x="2965704" y="1203960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5" h="209550">
                <a:moveTo>
                  <a:pt x="0" y="209550"/>
                </a:moveTo>
                <a:lnTo>
                  <a:pt x="185928" y="209550"/>
                </a:lnTo>
                <a:lnTo>
                  <a:pt x="185928" y="0"/>
                </a:lnTo>
                <a:lnTo>
                  <a:pt x="0" y="0"/>
                </a:lnTo>
                <a:lnTo>
                  <a:pt x="0" y="209550"/>
                </a:lnTo>
                <a:close/>
              </a:path>
            </a:pathLst>
          </a:custGeom>
          <a:solidFill>
            <a:srgbClr val="FFF4B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5" name="object 335"/>
          <p:cNvSpPr/>
          <p:nvPr/>
        </p:nvSpPr>
        <p:spPr>
          <a:xfrm>
            <a:off x="2965704" y="994410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5" h="209550">
                <a:moveTo>
                  <a:pt x="0" y="209550"/>
                </a:moveTo>
                <a:lnTo>
                  <a:pt x="185928" y="209550"/>
                </a:lnTo>
                <a:lnTo>
                  <a:pt x="185928" y="0"/>
                </a:lnTo>
                <a:lnTo>
                  <a:pt x="0" y="0"/>
                </a:lnTo>
                <a:lnTo>
                  <a:pt x="0" y="209550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6" name="object 336"/>
          <p:cNvSpPr/>
          <p:nvPr/>
        </p:nvSpPr>
        <p:spPr>
          <a:xfrm>
            <a:off x="2965704" y="784859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5" h="209550">
                <a:moveTo>
                  <a:pt x="0" y="209550"/>
                </a:moveTo>
                <a:lnTo>
                  <a:pt x="185928" y="209550"/>
                </a:lnTo>
                <a:lnTo>
                  <a:pt x="185928" y="0"/>
                </a:lnTo>
                <a:lnTo>
                  <a:pt x="0" y="0"/>
                </a:lnTo>
                <a:lnTo>
                  <a:pt x="0" y="209550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7" name="object 337"/>
          <p:cNvSpPr/>
          <p:nvPr/>
        </p:nvSpPr>
        <p:spPr>
          <a:xfrm>
            <a:off x="2965704" y="575309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5" h="209550">
                <a:moveTo>
                  <a:pt x="0" y="209550"/>
                </a:moveTo>
                <a:lnTo>
                  <a:pt x="185928" y="209550"/>
                </a:lnTo>
                <a:lnTo>
                  <a:pt x="185928" y="0"/>
                </a:lnTo>
                <a:lnTo>
                  <a:pt x="0" y="0"/>
                </a:lnTo>
                <a:lnTo>
                  <a:pt x="0" y="209550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8" name="object 338"/>
          <p:cNvSpPr/>
          <p:nvPr/>
        </p:nvSpPr>
        <p:spPr>
          <a:xfrm>
            <a:off x="2965704" y="365759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5" h="209550">
                <a:moveTo>
                  <a:pt x="0" y="209550"/>
                </a:moveTo>
                <a:lnTo>
                  <a:pt x="185928" y="209550"/>
                </a:lnTo>
                <a:lnTo>
                  <a:pt x="185928" y="0"/>
                </a:lnTo>
                <a:lnTo>
                  <a:pt x="0" y="0"/>
                </a:lnTo>
                <a:lnTo>
                  <a:pt x="0" y="209550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9" name="object 339"/>
          <p:cNvSpPr/>
          <p:nvPr/>
        </p:nvSpPr>
        <p:spPr>
          <a:xfrm>
            <a:off x="3151632" y="5185409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4" h="209550">
                <a:moveTo>
                  <a:pt x="0" y="209549"/>
                </a:moveTo>
                <a:lnTo>
                  <a:pt x="185928" y="209549"/>
                </a:lnTo>
                <a:lnTo>
                  <a:pt x="185928" y="0"/>
                </a:lnTo>
                <a:lnTo>
                  <a:pt x="0" y="0"/>
                </a:lnTo>
                <a:lnTo>
                  <a:pt x="0" y="209549"/>
                </a:lnTo>
                <a:close/>
              </a:path>
            </a:pathLst>
          </a:custGeom>
          <a:solidFill>
            <a:srgbClr val="FFF4B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0" name="object 340"/>
          <p:cNvSpPr/>
          <p:nvPr/>
        </p:nvSpPr>
        <p:spPr>
          <a:xfrm>
            <a:off x="3151632" y="4975859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4" h="209550">
                <a:moveTo>
                  <a:pt x="0" y="209549"/>
                </a:moveTo>
                <a:lnTo>
                  <a:pt x="185928" y="209549"/>
                </a:lnTo>
                <a:lnTo>
                  <a:pt x="185928" y="0"/>
                </a:lnTo>
                <a:lnTo>
                  <a:pt x="0" y="0"/>
                </a:lnTo>
                <a:lnTo>
                  <a:pt x="0" y="209549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1" name="object 341"/>
          <p:cNvSpPr/>
          <p:nvPr/>
        </p:nvSpPr>
        <p:spPr>
          <a:xfrm>
            <a:off x="3151632" y="4766309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4" h="209550">
                <a:moveTo>
                  <a:pt x="0" y="209549"/>
                </a:moveTo>
                <a:lnTo>
                  <a:pt x="185928" y="209549"/>
                </a:lnTo>
                <a:lnTo>
                  <a:pt x="185928" y="0"/>
                </a:lnTo>
                <a:lnTo>
                  <a:pt x="0" y="0"/>
                </a:lnTo>
                <a:lnTo>
                  <a:pt x="0" y="209549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2" name="object 342"/>
          <p:cNvSpPr/>
          <p:nvPr/>
        </p:nvSpPr>
        <p:spPr>
          <a:xfrm>
            <a:off x="3151632" y="4556759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4" h="209550">
                <a:moveTo>
                  <a:pt x="0" y="209549"/>
                </a:moveTo>
                <a:lnTo>
                  <a:pt x="185928" y="209549"/>
                </a:lnTo>
                <a:lnTo>
                  <a:pt x="185928" y="0"/>
                </a:lnTo>
                <a:lnTo>
                  <a:pt x="0" y="0"/>
                </a:lnTo>
                <a:lnTo>
                  <a:pt x="0" y="209549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3" name="object 343"/>
          <p:cNvSpPr/>
          <p:nvPr/>
        </p:nvSpPr>
        <p:spPr>
          <a:xfrm>
            <a:off x="3151632" y="4347209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4" h="209550">
                <a:moveTo>
                  <a:pt x="0" y="209549"/>
                </a:moveTo>
                <a:lnTo>
                  <a:pt x="185928" y="209549"/>
                </a:lnTo>
                <a:lnTo>
                  <a:pt x="185928" y="0"/>
                </a:lnTo>
                <a:lnTo>
                  <a:pt x="0" y="0"/>
                </a:lnTo>
                <a:lnTo>
                  <a:pt x="0" y="209549"/>
                </a:lnTo>
                <a:close/>
              </a:path>
            </a:pathLst>
          </a:custGeom>
          <a:solidFill>
            <a:srgbClr val="FBE49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4" name="object 344"/>
          <p:cNvSpPr/>
          <p:nvPr/>
        </p:nvSpPr>
        <p:spPr>
          <a:xfrm>
            <a:off x="3151632" y="4137659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4" h="209550">
                <a:moveTo>
                  <a:pt x="0" y="209549"/>
                </a:moveTo>
                <a:lnTo>
                  <a:pt x="185928" y="209549"/>
                </a:lnTo>
                <a:lnTo>
                  <a:pt x="185928" y="0"/>
                </a:lnTo>
                <a:lnTo>
                  <a:pt x="0" y="0"/>
                </a:lnTo>
                <a:lnTo>
                  <a:pt x="0" y="209549"/>
                </a:lnTo>
                <a:close/>
              </a:path>
            </a:pathLst>
          </a:custGeom>
          <a:solidFill>
            <a:srgbClr val="FFF4B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5" name="object 345"/>
          <p:cNvSpPr/>
          <p:nvPr/>
        </p:nvSpPr>
        <p:spPr>
          <a:xfrm>
            <a:off x="3151632" y="3928109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4" h="209550">
                <a:moveTo>
                  <a:pt x="0" y="209550"/>
                </a:moveTo>
                <a:lnTo>
                  <a:pt x="185928" y="209550"/>
                </a:lnTo>
                <a:lnTo>
                  <a:pt x="185928" y="0"/>
                </a:lnTo>
                <a:lnTo>
                  <a:pt x="0" y="0"/>
                </a:lnTo>
                <a:lnTo>
                  <a:pt x="0" y="209550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6" name="object 346"/>
          <p:cNvSpPr/>
          <p:nvPr/>
        </p:nvSpPr>
        <p:spPr>
          <a:xfrm>
            <a:off x="3151632" y="3718559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4" h="209550">
                <a:moveTo>
                  <a:pt x="0" y="209550"/>
                </a:moveTo>
                <a:lnTo>
                  <a:pt x="185928" y="209550"/>
                </a:lnTo>
                <a:lnTo>
                  <a:pt x="185928" y="0"/>
                </a:lnTo>
                <a:lnTo>
                  <a:pt x="0" y="0"/>
                </a:lnTo>
                <a:lnTo>
                  <a:pt x="0" y="209550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7" name="object 347"/>
          <p:cNvSpPr/>
          <p:nvPr/>
        </p:nvSpPr>
        <p:spPr>
          <a:xfrm>
            <a:off x="3151632" y="3509009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4" h="209550">
                <a:moveTo>
                  <a:pt x="0" y="209550"/>
                </a:moveTo>
                <a:lnTo>
                  <a:pt x="185928" y="209550"/>
                </a:lnTo>
                <a:lnTo>
                  <a:pt x="185928" y="0"/>
                </a:lnTo>
                <a:lnTo>
                  <a:pt x="0" y="0"/>
                </a:lnTo>
                <a:lnTo>
                  <a:pt x="0" y="209550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8" name="object 348"/>
          <p:cNvSpPr/>
          <p:nvPr/>
        </p:nvSpPr>
        <p:spPr>
          <a:xfrm>
            <a:off x="3151632" y="3299459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4" h="209550">
                <a:moveTo>
                  <a:pt x="0" y="209550"/>
                </a:moveTo>
                <a:lnTo>
                  <a:pt x="185928" y="209550"/>
                </a:lnTo>
                <a:lnTo>
                  <a:pt x="185928" y="0"/>
                </a:lnTo>
                <a:lnTo>
                  <a:pt x="0" y="0"/>
                </a:lnTo>
                <a:lnTo>
                  <a:pt x="0" y="209550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9" name="object 349"/>
          <p:cNvSpPr/>
          <p:nvPr/>
        </p:nvSpPr>
        <p:spPr>
          <a:xfrm>
            <a:off x="3151632" y="3089910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4" h="209550">
                <a:moveTo>
                  <a:pt x="0" y="209550"/>
                </a:moveTo>
                <a:lnTo>
                  <a:pt x="185928" y="209550"/>
                </a:lnTo>
                <a:lnTo>
                  <a:pt x="185928" y="0"/>
                </a:lnTo>
                <a:lnTo>
                  <a:pt x="0" y="0"/>
                </a:lnTo>
                <a:lnTo>
                  <a:pt x="0" y="209550"/>
                </a:lnTo>
                <a:close/>
              </a:path>
            </a:pathLst>
          </a:custGeom>
          <a:solidFill>
            <a:srgbClr val="FFF4B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0" name="object 350"/>
          <p:cNvSpPr/>
          <p:nvPr/>
        </p:nvSpPr>
        <p:spPr>
          <a:xfrm>
            <a:off x="3151632" y="2880360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4" h="209550">
                <a:moveTo>
                  <a:pt x="0" y="209550"/>
                </a:moveTo>
                <a:lnTo>
                  <a:pt x="185928" y="209550"/>
                </a:lnTo>
                <a:lnTo>
                  <a:pt x="185928" y="0"/>
                </a:lnTo>
                <a:lnTo>
                  <a:pt x="0" y="0"/>
                </a:lnTo>
                <a:lnTo>
                  <a:pt x="0" y="209550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1" name="object 351"/>
          <p:cNvSpPr/>
          <p:nvPr/>
        </p:nvSpPr>
        <p:spPr>
          <a:xfrm>
            <a:off x="3151632" y="2670810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4" h="209550">
                <a:moveTo>
                  <a:pt x="0" y="209550"/>
                </a:moveTo>
                <a:lnTo>
                  <a:pt x="185928" y="209550"/>
                </a:lnTo>
                <a:lnTo>
                  <a:pt x="185928" y="0"/>
                </a:lnTo>
                <a:lnTo>
                  <a:pt x="0" y="0"/>
                </a:lnTo>
                <a:lnTo>
                  <a:pt x="0" y="209550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2" name="object 352"/>
          <p:cNvSpPr/>
          <p:nvPr/>
        </p:nvSpPr>
        <p:spPr>
          <a:xfrm>
            <a:off x="3151632" y="2461260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4" h="209550">
                <a:moveTo>
                  <a:pt x="0" y="209550"/>
                </a:moveTo>
                <a:lnTo>
                  <a:pt x="185928" y="209550"/>
                </a:lnTo>
                <a:lnTo>
                  <a:pt x="185928" y="0"/>
                </a:lnTo>
                <a:lnTo>
                  <a:pt x="0" y="0"/>
                </a:lnTo>
                <a:lnTo>
                  <a:pt x="0" y="209550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3" name="object 353"/>
          <p:cNvSpPr/>
          <p:nvPr/>
        </p:nvSpPr>
        <p:spPr>
          <a:xfrm>
            <a:off x="3151632" y="2251710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4" h="209550">
                <a:moveTo>
                  <a:pt x="0" y="209550"/>
                </a:moveTo>
                <a:lnTo>
                  <a:pt x="185928" y="209550"/>
                </a:lnTo>
                <a:lnTo>
                  <a:pt x="185928" y="0"/>
                </a:lnTo>
                <a:lnTo>
                  <a:pt x="0" y="0"/>
                </a:lnTo>
                <a:lnTo>
                  <a:pt x="0" y="209550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4" name="object 354"/>
          <p:cNvSpPr/>
          <p:nvPr/>
        </p:nvSpPr>
        <p:spPr>
          <a:xfrm>
            <a:off x="3151632" y="2042160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4" h="209550">
                <a:moveTo>
                  <a:pt x="0" y="209550"/>
                </a:moveTo>
                <a:lnTo>
                  <a:pt x="185928" y="209550"/>
                </a:lnTo>
                <a:lnTo>
                  <a:pt x="185928" y="0"/>
                </a:lnTo>
                <a:lnTo>
                  <a:pt x="0" y="0"/>
                </a:lnTo>
                <a:lnTo>
                  <a:pt x="0" y="209550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5" name="object 355"/>
          <p:cNvSpPr/>
          <p:nvPr/>
        </p:nvSpPr>
        <p:spPr>
          <a:xfrm>
            <a:off x="3151632" y="1832610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4" h="209550">
                <a:moveTo>
                  <a:pt x="0" y="209550"/>
                </a:moveTo>
                <a:lnTo>
                  <a:pt x="185928" y="209550"/>
                </a:lnTo>
                <a:lnTo>
                  <a:pt x="185928" y="0"/>
                </a:lnTo>
                <a:lnTo>
                  <a:pt x="0" y="0"/>
                </a:lnTo>
                <a:lnTo>
                  <a:pt x="0" y="209550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6" name="object 356"/>
          <p:cNvSpPr/>
          <p:nvPr/>
        </p:nvSpPr>
        <p:spPr>
          <a:xfrm>
            <a:off x="3151632" y="1623060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4" h="209550">
                <a:moveTo>
                  <a:pt x="0" y="209550"/>
                </a:moveTo>
                <a:lnTo>
                  <a:pt x="185928" y="209550"/>
                </a:lnTo>
                <a:lnTo>
                  <a:pt x="185928" y="0"/>
                </a:lnTo>
                <a:lnTo>
                  <a:pt x="0" y="0"/>
                </a:lnTo>
                <a:lnTo>
                  <a:pt x="0" y="209550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7" name="object 357"/>
          <p:cNvSpPr/>
          <p:nvPr/>
        </p:nvSpPr>
        <p:spPr>
          <a:xfrm>
            <a:off x="3151632" y="1413510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4" h="209550">
                <a:moveTo>
                  <a:pt x="0" y="209550"/>
                </a:moveTo>
                <a:lnTo>
                  <a:pt x="185928" y="209550"/>
                </a:lnTo>
                <a:lnTo>
                  <a:pt x="185928" y="0"/>
                </a:lnTo>
                <a:lnTo>
                  <a:pt x="0" y="0"/>
                </a:lnTo>
                <a:lnTo>
                  <a:pt x="0" y="209550"/>
                </a:lnTo>
                <a:close/>
              </a:path>
            </a:pathLst>
          </a:custGeom>
          <a:solidFill>
            <a:srgbClr val="FFF4B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8" name="object 358"/>
          <p:cNvSpPr/>
          <p:nvPr/>
        </p:nvSpPr>
        <p:spPr>
          <a:xfrm>
            <a:off x="3151632" y="1203960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4" h="209550">
                <a:moveTo>
                  <a:pt x="0" y="209550"/>
                </a:moveTo>
                <a:lnTo>
                  <a:pt x="185928" y="209550"/>
                </a:lnTo>
                <a:lnTo>
                  <a:pt x="185928" y="0"/>
                </a:lnTo>
                <a:lnTo>
                  <a:pt x="0" y="0"/>
                </a:lnTo>
                <a:lnTo>
                  <a:pt x="0" y="209550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9" name="object 359"/>
          <p:cNvSpPr/>
          <p:nvPr/>
        </p:nvSpPr>
        <p:spPr>
          <a:xfrm>
            <a:off x="3151632" y="994410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4" h="209550">
                <a:moveTo>
                  <a:pt x="0" y="209550"/>
                </a:moveTo>
                <a:lnTo>
                  <a:pt x="185928" y="209550"/>
                </a:lnTo>
                <a:lnTo>
                  <a:pt x="185928" y="0"/>
                </a:lnTo>
                <a:lnTo>
                  <a:pt x="0" y="0"/>
                </a:lnTo>
                <a:lnTo>
                  <a:pt x="0" y="209550"/>
                </a:lnTo>
                <a:close/>
              </a:path>
            </a:pathLst>
          </a:custGeom>
          <a:solidFill>
            <a:srgbClr val="FFF4B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0" name="object 360"/>
          <p:cNvSpPr/>
          <p:nvPr/>
        </p:nvSpPr>
        <p:spPr>
          <a:xfrm>
            <a:off x="3151632" y="784859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4" h="209550">
                <a:moveTo>
                  <a:pt x="0" y="209550"/>
                </a:moveTo>
                <a:lnTo>
                  <a:pt x="185928" y="209550"/>
                </a:lnTo>
                <a:lnTo>
                  <a:pt x="185928" y="0"/>
                </a:lnTo>
                <a:lnTo>
                  <a:pt x="0" y="0"/>
                </a:lnTo>
                <a:lnTo>
                  <a:pt x="0" y="209550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1" name="object 361"/>
          <p:cNvSpPr/>
          <p:nvPr/>
        </p:nvSpPr>
        <p:spPr>
          <a:xfrm>
            <a:off x="3151632" y="575309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4" h="209550">
                <a:moveTo>
                  <a:pt x="0" y="209550"/>
                </a:moveTo>
                <a:lnTo>
                  <a:pt x="185928" y="209550"/>
                </a:lnTo>
                <a:lnTo>
                  <a:pt x="185928" y="0"/>
                </a:lnTo>
                <a:lnTo>
                  <a:pt x="0" y="0"/>
                </a:lnTo>
                <a:lnTo>
                  <a:pt x="0" y="209550"/>
                </a:lnTo>
                <a:close/>
              </a:path>
            </a:pathLst>
          </a:custGeom>
          <a:solidFill>
            <a:srgbClr val="FFF4B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2" name="object 362"/>
          <p:cNvSpPr/>
          <p:nvPr/>
        </p:nvSpPr>
        <p:spPr>
          <a:xfrm>
            <a:off x="3151632" y="365759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4" h="209550">
                <a:moveTo>
                  <a:pt x="0" y="209550"/>
                </a:moveTo>
                <a:lnTo>
                  <a:pt x="185928" y="209550"/>
                </a:lnTo>
                <a:lnTo>
                  <a:pt x="185928" y="0"/>
                </a:lnTo>
                <a:lnTo>
                  <a:pt x="0" y="0"/>
                </a:lnTo>
                <a:lnTo>
                  <a:pt x="0" y="209550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3" name="object 363"/>
          <p:cNvSpPr/>
          <p:nvPr/>
        </p:nvSpPr>
        <p:spPr>
          <a:xfrm>
            <a:off x="3337559" y="5185409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4" h="209550">
                <a:moveTo>
                  <a:pt x="0" y="209549"/>
                </a:moveTo>
                <a:lnTo>
                  <a:pt x="185927" y="209549"/>
                </a:lnTo>
                <a:lnTo>
                  <a:pt x="185927" y="0"/>
                </a:lnTo>
                <a:lnTo>
                  <a:pt x="0" y="0"/>
                </a:lnTo>
                <a:lnTo>
                  <a:pt x="0" y="209549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4" name="object 364"/>
          <p:cNvSpPr/>
          <p:nvPr/>
        </p:nvSpPr>
        <p:spPr>
          <a:xfrm>
            <a:off x="3337559" y="4975859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4" h="209550">
                <a:moveTo>
                  <a:pt x="0" y="209549"/>
                </a:moveTo>
                <a:lnTo>
                  <a:pt x="185927" y="209549"/>
                </a:lnTo>
                <a:lnTo>
                  <a:pt x="185927" y="0"/>
                </a:lnTo>
                <a:lnTo>
                  <a:pt x="0" y="0"/>
                </a:lnTo>
                <a:lnTo>
                  <a:pt x="0" y="209549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5" name="object 365"/>
          <p:cNvSpPr/>
          <p:nvPr/>
        </p:nvSpPr>
        <p:spPr>
          <a:xfrm>
            <a:off x="3337559" y="4766309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4" h="209550">
                <a:moveTo>
                  <a:pt x="0" y="209549"/>
                </a:moveTo>
                <a:lnTo>
                  <a:pt x="185927" y="209549"/>
                </a:lnTo>
                <a:lnTo>
                  <a:pt x="185927" y="0"/>
                </a:lnTo>
                <a:lnTo>
                  <a:pt x="0" y="0"/>
                </a:lnTo>
                <a:lnTo>
                  <a:pt x="0" y="209549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6" name="object 366"/>
          <p:cNvSpPr/>
          <p:nvPr/>
        </p:nvSpPr>
        <p:spPr>
          <a:xfrm>
            <a:off x="3337559" y="4556759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4" h="209550">
                <a:moveTo>
                  <a:pt x="0" y="209549"/>
                </a:moveTo>
                <a:lnTo>
                  <a:pt x="185927" y="209549"/>
                </a:lnTo>
                <a:lnTo>
                  <a:pt x="185927" y="0"/>
                </a:lnTo>
                <a:lnTo>
                  <a:pt x="0" y="0"/>
                </a:lnTo>
                <a:lnTo>
                  <a:pt x="0" y="209549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7" name="object 367"/>
          <p:cNvSpPr/>
          <p:nvPr/>
        </p:nvSpPr>
        <p:spPr>
          <a:xfrm>
            <a:off x="3337559" y="4347209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4" h="209550">
                <a:moveTo>
                  <a:pt x="0" y="209549"/>
                </a:moveTo>
                <a:lnTo>
                  <a:pt x="185927" y="209549"/>
                </a:lnTo>
                <a:lnTo>
                  <a:pt x="185927" y="0"/>
                </a:lnTo>
                <a:lnTo>
                  <a:pt x="0" y="0"/>
                </a:lnTo>
                <a:lnTo>
                  <a:pt x="0" y="209549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8" name="object 368"/>
          <p:cNvSpPr/>
          <p:nvPr/>
        </p:nvSpPr>
        <p:spPr>
          <a:xfrm>
            <a:off x="3337559" y="4137659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4" h="209550">
                <a:moveTo>
                  <a:pt x="0" y="209549"/>
                </a:moveTo>
                <a:lnTo>
                  <a:pt x="185927" y="209549"/>
                </a:lnTo>
                <a:lnTo>
                  <a:pt x="185927" y="0"/>
                </a:lnTo>
                <a:lnTo>
                  <a:pt x="0" y="0"/>
                </a:lnTo>
                <a:lnTo>
                  <a:pt x="0" y="209549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9" name="object 369"/>
          <p:cNvSpPr/>
          <p:nvPr/>
        </p:nvSpPr>
        <p:spPr>
          <a:xfrm>
            <a:off x="3337559" y="3928109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4" h="209550">
                <a:moveTo>
                  <a:pt x="0" y="209550"/>
                </a:moveTo>
                <a:lnTo>
                  <a:pt x="185927" y="209550"/>
                </a:lnTo>
                <a:lnTo>
                  <a:pt x="185927" y="0"/>
                </a:lnTo>
                <a:lnTo>
                  <a:pt x="0" y="0"/>
                </a:lnTo>
                <a:lnTo>
                  <a:pt x="0" y="209550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0" name="object 370"/>
          <p:cNvSpPr/>
          <p:nvPr/>
        </p:nvSpPr>
        <p:spPr>
          <a:xfrm>
            <a:off x="3337559" y="3718559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4" h="209550">
                <a:moveTo>
                  <a:pt x="0" y="209550"/>
                </a:moveTo>
                <a:lnTo>
                  <a:pt x="185927" y="209550"/>
                </a:lnTo>
                <a:lnTo>
                  <a:pt x="185927" y="0"/>
                </a:lnTo>
                <a:lnTo>
                  <a:pt x="0" y="0"/>
                </a:lnTo>
                <a:lnTo>
                  <a:pt x="0" y="209550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1" name="object 371"/>
          <p:cNvSpPr/>
          <p:nvPr/>
        </p:nvSpPr>
        <p:spPr>
          <a:xfrm>
            <a:off x="3337559" y="3509009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4" h="209550">
                <a:moveTo>
                  <a:pt x="0" y="209550"/>
                </a:moveTo>
                <a:lnTo>
                  <a:pt x="185927" y="209550"/>
                </a:lnTo>
                <a:lnTo>
                  <a:pt x="185927" y="0"/>
                </a:lnTo>
                <a:lnTo>
                  <a:pt x="0" y="0"/>
                </a:lnTo>
                <a:lnTo>
                  <a:pt x="0" y="209550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2" name="object 372"/>
          <p:cNvSpPr/>
          <p:nvPr/>
        </p:nvSpPr>
        <p:spPr>
          <a:xfrm>
            <a:off x="3337559" y="3299459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4" h="209550">
                <a:moveTo>
                  <a:pt x="0" y="209550"/>
                </a:moveTo>
                <a:lnTo>
                  <a:pt x="185927" y="209550"/>
                </a:lnTo>
                <a:lnTo>
                  <a:pt x="185927" y="0"/>
                </a:lnTo>
                <a:lnTo>
                  <a:pt x="0" y="0"/>
                </a:lnTo>
                <a:lnTo>
                  <a:pt x="0" y="209550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3" name="object 373"/>
          <p:cNvSpPr/>
          <p:nvPr/>
        </p:nvSpPr>
        <p:spPr>
          <a:xfrm>
            <a:off x="3337559" y="3089910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4" h="209550">
                <a:moveTo>
                  <a:pt x="0" y="209550"/>
                </a:moveTo>
                <a:lnTo>
                  <a:pt x="185927" y="209550"/>
                </a:lnTo>
                <a:lnTo>
                  <a:pt x="185927" y="0"/>
                </a:lnTo>
                <a:lnTo>
                  <a:pt x="0" y="0"/>
                </a:lnTo>
                <a:lnTo>
                  <a:pt x="0" y="209550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4" name="object 374"/>
          <p:cNvSpPr/>
          <p:nvPr/>
        </p:nvSpPr>
        <p:spPr>
          <a:xfrm>
            <a:off x="3337559" y="2880360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4" h="209550">
                <a:moveTo>
                  <a:pt x="0" y="209550"/>
                </a:moveTo>
                <a:lnTo>
                  <a:pt x="185927" y="209550"/>
                </a:lnTo>
                <a:lnTo>
                  <a:pt x="185927" y="0"/>
                </a:lnTo>
                <a:lnTo>
                  <a:pt x="0" y="0"/>
                </a:lnTo>
                <a:lnTo>
                  <a:pt x="0" y="209550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5" name="object 375"/>
          <p:cNvSpPr/>
          <p:nvPr/>
        </p:nvSpPr>
        <p:spPr>
          <a:xfrm>
            <a:off x="3337559" y="2670810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4" h="209550">
                <a:moveTo>
                  <a:pt x="0" y="209550"/>
                </a:moveTo>
                <a:lnTo>
                  <a:pt x="185927" y="209550"/>
                </a:lnTo>
                <a:lnTo>
                  <a:pt x="185927" y="0"/>
                </a:lnTo>
                <a:lnTo>
                  <a:pt x="0" y="0"/>
                </a:lnTo>
                <a:lnTo>
                  <a:pt x="0" y="209550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6" name="object 376"/>
          <p:cNvSpPr/>
          <p:nvPr/>
        </p:nvSpPr>
        <p:spPr>
          <a:xfrm>
            <a:off x="3337559" y="2461260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4" h="209550">
                <a:moveTo>
                  <a:pt x="0" y="209550"/>
                </a:moveTo>
                <a:lnTo>
                  <a:pt x="185927" y="209550"/>
                </a:lnTo>
                <a:lnTo>
                  <a:pt x="185927" y="0"/>
                </a:lnTo>
                <a:lnTo>
                  <a:pt x="0" y="0"/>
                </a:lnTo>
                <a:lnTo>
                  <a:pt x="0" y="209550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7" name="object 377"/>
          <p:cNvSpPr/>
          <p:nvPr/>
        </p:nvSpPr>
        <p:spPr>
          <a:xfrm>
            <a:off x="3337559" y="2251710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4" h="209550">
                <a:moveTo>
                  <a:pt x="0" y="209550"/>
                </a:moveTo>
                <a:lnTo>
                  <a:pt x="185927" y="209550"/>
                </a:lnTo>
                <a:lnTo>
                  <a:pt x="185927" y="0"/>
                </a:lnTo>
                <a:lnTo>
                  <a:pt x="0" y="0"/>
                </a:lnTo>
                <a:lnTo>
                  <a:pt x="0" y="209550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8" name="object 378"/>
          <p:cNvSpPr/>
          <p:nvPr/>
        </p:nvSpPr>
        <p:spPr>
          <a:xfrm>
            <a:off x="3337559" y="2042160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4" h="209550">
                <a:moveTo>
                  <a:pt x="0" y="209550"/>
                </a:moveTo>
                <a:lnTo>
                  <a:pt x="185927" y="209550"/>
                </a:lnTo>
                <a:lnTo>
                  <a:pt x="185927" y="0"/>
                </a:lnTo>
                <a:lnTo>
                  <a:pt x="0" y="0"/>
                </a:lnTo>
                <a:lnTo>
                  <a:pt x="0" y="209550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9" name="object 379"/>
          <p:cNvSpPr/>
          <p:nvPr/>
        </p:nvSpPr>
        <p:spPr>
          <a:xfrm>
            <a:off x="3337559" y="1832610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4" h="209550">
                <a:moveTo>
                  <a:pt x="0" y="209550"/>
                </a:moveTo>
                <a:lnTo>
                  <a:pt x="185927" y="209550"/>
                </a:lnTo>
                <a:lnTo>
                  <a:pt x="185927" y="0"/>
                </a:lnTo>
                <a:lnTo>
                  <a:pt x="0" y="0"/>
                </a:lnTo>
                <a:lnTo>
                  <a:pt x="0" y="209550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0" name="object 380"/>
          <p:cNvSpPr/>
          <p:nvPr/>
        </p:nvSpPr>
        <p:spPr>
          <a:xfrm>
            <a:off x="3337559" y="1623060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4" h="209550">
                <a:moveTo>
                  <a:pt x="0" y="209550"/>
                </a:moveTo>
                <a:lnTo>
                  <a:pt x="185927" y="209550"/>
                </a:lnTo>
                <a:lnTo>
                  <a:pt x="185927" y="0"/>
                </a:lnTo>
                <a:lnTo>
                  <a:pt x="0" y="0"/>
                </a:lnTo>
                <a:lnTo>
                  <a:pt x="0" y="209550"/>
                </a:lnTo>
                <a:close/>
              </a:path>
            </a:pathLst>
          </a:custGeom>
          <a:solidFill>
            <a:srgbClr val="FFF4B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1" name="object 381"/>
          <p:cNvSpPr/>
          <p:nvPr/>
        </p:nvSpPr>
        <p:spPr>
          <a:xfrm>
            <a:off x="3337559" y="1413510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4" h="209550">
                <a:moveTo>
                  <a:pt x="0" y="209550"/>
                </a:moveTo>
                <a:lnTo>
                  <a:pt x="185927" y="209550"/>
                </a:lnTo>
                <a:lnTo>
                  <a:pt x="185927" y="0"/>
                </a:lnTo>
                <a:lnTo>
                  <a:pt x="0" y="0"/>
                </a:lnTo>
                <a:lnTo>
                  <a:pt x="0" y="209550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2" name="object 382"/>
          <p:cNvSpPr/>
          <p:nvPr/>
        </p:nvSpPr>
        <p:spPr>
          <a:xfrm>
            <a:off x="3337559" y="1203960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4" h="209550">
                <a:moveTo>
                  <a:pt x="0" y="209550"/>
                </a:moveTo>
                <a:lnTo>
                  <a:pt x="185927" y="209550"/>
                </a:lnTo>
                <a:lnTo>
                  <a:pt x="185927" y="0"/>
                </a:lnTo>
                <a:lnTo>
                  <a:pt x="0" y="0"/>
                </a:lnTo>
                <a:lnTo>
                  <a:pt x="0" y="209550"/>
                </a:lnTo>
                <a:close/>
              </a:path>
            </a:pathLst>
          </a:custGeom>
          <a:solidFill>
            <a:srgbClr val="FFF4B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3" name="object 383"/>
          <p:cNvSpPr/>
          <p:nvPr/>
        </p:nvSpPr>
        <p:spPr>
          <a:xfrm>
            <a:off x="3337559" y="994410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4" h="209550">
                <a:moveTo>
                  <a:pt x="0" y="209550"/>
                </a:moveTo>
                <a:lnTo>
                  <a:pt x="185927" y="209550"/>
                </a:lnTo>
                <a:lnTo>
                  <a:pt x="185927" y="0"/>
                </a:lnTo>
                <a:lnTo>
                  <a:pt x="0" y="0"/>
                </a:lnTo>
                <a:lnTo>
                  <a:pt x="0" y="209550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4" name="object 384"/>
          <p:cNvSpPr/>
          <p:nvPr/>
        </p:nvSpPr>
        <p:spPr>
          <a:xfrm>
            <a:off x="3337559" y="784859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4" h="209550">
                <a:moveTo>
                  <a:pt x="0" y="209550"/>
                </a:moveTo>
                <a:lnTo>
                  <a:pt x="185927" y="209550"/>
                </a:lnTo>
                <a:lnTo>
                  <a:pt x="185927" y="0"/>
                </a:lnTo>
                <a:lnTo>
                  <a:pt x="0" y="0"/>
                </a:lnTo>
                <a:lnTo>
                  <a:pt x="0" y="209550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5" name="object 385"/>
          <p:cNvSpPr/>
          <p:nvPr/>
        </p:nvSpPr>
        <p:spPr>
          <a:xfrm>
            <a:off x="3337559" y="575309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4" h="209550">
                <a:moveTo>
                  <a:pt x="0" y="209550"/>
                </a:moveTo>
                <a:lnTo>
                  <a:pt x="185927" y="209550"/>
                </a:lnTo>
                <a:lnTo>
                  <a:pt x="185927" y="0"/>
                </a:lnTo>
                <a:lnTo>
                  <a:pt x="0" y="0"/>
                </a:lnTo>
                <a:lnTo>
                  <a:pt x="0" y="209550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6" name="object 386"/>
          <p:cNvSpPr/>
          <p:nvPr/>
        </p:nvSpPr>
        <p:spPr>
          <a:xfrm>
            <a:off x="3337559" y="365759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4" h="209550">
                <a:moveTo>
                  <a:pt x="0" y="209550"/>
                </a:moveTo>
                <a:lnTo>
                  <a:pt x="185927" y="209550"/>
                </a:lnTo>
                <a:lnTo>
                  <a:pt x="185927" y="0"/>
                </a:lnTo>
                <a:lnTo>
                  <a:pt x="0" y="0"/>
                </a:lnTo>
                <a:lnTo>
                  <a:pt x="0" y="209550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7" name="object 387"/>
          <p:cNvSpPr/>
          <p:nvPr/>
        </p:nvSpPr>
        <p:spPr>
          <a:xfrm>
            <a:off x="3523488" y="5185409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4" h="209550">
                <a:moveTo>
                  <a:pt x="0" y="209549"/>
                </a:moveTo>
                <a:lnTo>
                  <a:pt x="185927" y="209549"/>
                </a:lnTo>
                <a:lnTo>
                  <a:pt x="185927" y="0"/>
                </a:lnTo>
                <a:lnTo>
                  <a:pt x="0" y="0"/>
                </a:lnTo>
                <a:lnTo>
                  <a:pt x="0" y="209549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8" name="object 388"/>
          <p:cNvSpPr/>
          <p:nvPr/>
        </p:nvSpPr>
        <p:spPr>
          <a:xfrm>
            <a:off x="3523488" y="4975859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4" h="209550">
                <a:moveTo>
                  <a:pt x="0" y="209549"/>
                </a:moveTo>
                <a:lnTo>
                  <a:pt x="185927" y="209549"/>
                </a:lnTo>
                <a:lnTo>
                  <a:pt x="185927" y="0"/>
                </a:lnTo>
                <a:lnTo>
                  <a:pt x="0" y="0"/>
                </a:lnTo>
                <a:lnTo>
                  <a:pt x="0" y="209549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9" name="object 389"/>
          <p:cNvSpPr/>
          <p:nvPr/>
        </p:nvSpPr>
        <p:spPr>
          <a:xfrm>
            <a:off x="3523488" y="4766309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4" h="209550">
                <a:moveTo>
                  <a:pt x="0" y="209549"/>
                </a:moveTo>
                <a:lnTo>
                  <a:pt x="185927" y="209549"/>
                </a:lnTo>
                <a:lnTo>
                  <a:pt x="185927" y="0"/>
                </a:lnTo>
                <a:lnTo>
                  <a:pt x="0" y="0"/>
                </a:lnTo>
                <a:lnTo>
                  <a:pt x="0" y="209549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0" name="object 390"/>
          <p:cNvSpPr/>
          <p:nvPr/>
        </p:nvSpPr>
        <p:spPr>
          <a:xfrm>
            <a:off x="3523488" y="4556759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4" h="209550">
                <a:moveTo>
                  <a:pt x="0" y="209549"/>
                </a:moveTo>
                <a:lnTo>
                  <a:pt x="185927" y="209549"/>
                </a:lnTo>
                <a:lnTo>
                  <a:pt x="185927" y="0"/>
                </a:lnTo>
                <a:lnTo>
                  <a:pt x="0" y="0"/>
                </a:lnTo>
                <a:lnTo>
                  <a:pt x="0" y="209549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1" name="object 391"/>
          <p:cNvSpPr/>
          <p:nvPr/>
        </p:nvSpPr>
        <p:spPr>
          <a:xfrm>
            <a:off x="3523488" y="4347209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4" h="209550">
                <a:moveTo>
                  <a:pt x="0" y="209549"/>
                </a:moveTo>
                <a:lnTo>
                  <a:pt x="185927" y="209549"/>
                </a:lnTo>
                <a:lnTo>
                  <a:pt x="185927" y="0"/>
                </a:lnTo>
                <a:lnTo>
                  <a:pt x="0" y="0"/>
                </a:lnTo>
                <a:lnTo>
                  <a:pt x="0" y="209549"/>
                </a:lnTo>
                <a:close/>
              </a:path>
            </a:pathLst>
          </a:custGeom>
          <a:solidFill>
            <a:srgbClr val="FFF4B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2" name="object 392"/>
          <p:cNvSpPr/>
          <p:nvPr/>
        </p:nvSpPr>
        <p:spPr>
          <a:xfrm>
            <a:off x="3523488" y="4137659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4" h="209550">
                <a:moveTo>
                  <a:pt x="0" y="209549"/>
                </a:moveTo>
                <a:lnTo>
                  <a:pt x="185927" y="209549"/>
                </a:lnTo>
                <a:lnTo>
                  <a:pt x="185927" y="0"/>
                </a:lnTo>
                <a:lnTo>
                  <a:pt x="0" y="0"/>
                </a:lnTo>
                <a:lnTo>
                  <a:pt x="0" y="209549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3" name="object 393"/>
          <p:cNvSpPr/>
          <p:nvPr/>
        </p:nvSpPr>
        <p:spPr>
          <a:xfrm>
            <a:off x="3523488" y="3928109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4" h="209550">
                <a:moveTo>
                  <a:pt x="0" y="209550"/>
                </a:moveTo>
                <a:lnTo>
                  <a:pt x="185927" y="209550"/>
                </a:lnTo>
                <a:lnTo>
                  <a:pt x="185927" y="0"/>
                </a:lnTo>
                <a:lnTo>
                  <a:pt x="0" y="0"/>
                </a:lnTo>
                <a:lnTo>
                  <a:pt x="0" y="209550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4" name="object 394"/>
          <p:cNvSpPr/>
          <p:nvPr/>
        </p:nvSpPr>
        <p:spPr>
          <a:xfrm>
            <a:off x="3523488" y="3718559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4" h="209550">
                <a:moveTo>
                  <a:pt x="0" y="209550"/>
                </a:moveTo>
                <a:lnTo>
                  <a:pt x="185927" y="209550"/>
                </a:lnTo>
                <a:lnTo>
                  <a:pt x="185927" y="0"/>
                </a:lnTo>
                <a:lnTo>
                  <a:pt x="0" y="0"/>
                </a:lnTo>
                <a:lnTo>
                  <a:pt x="0" y="209550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5" name="object 395"/>
          <p:cNvSpPr/>
          <p:nvPr/>
        </p:nvSpPr>
        <p:spPr>
          <a:xfrm>
            <a:off x="3523488" y="3509009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4" h="209550">
                <a:moveTo>
                  <a:pt x="0" y="209550"/>
                </a:moveTo>
                <a:lnTo>
                  <a:pt x="185927" y="209550"/>
                </a:lnTo>
                <a:lnTo>
                  <a:pt x="185927" y="0"/>
                </a:lnTo>
                <a:lnTo>
                  <a:pt x="0" y="0"/>
                </a:lnTo>
                <a:lnTo>
                  <a:pt x="0" y="209550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6" name="object 396"/>
          <p:cNvSpPr/>
          <p:nvPr/>
        </p:nvSpPr>
        <p:spPr>
          <a:xfrm>
            <a:off x="3523488" y="3299459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4" h="209550">
                <a:moveTo>
                  <a:pt x="0" y="209550"/>
                </a:moveTo>
                <a:lnTo>
                  <a:pt x="185927" y="209550"/>
                </a:lnTo>
                <a:lnTo>
                  <a:pt x="185927" y="0"/>
                </a:lnTo>
                <a:lnTo>
                  <a:pt x="0" y="0"/>
                </a:lnTo>
                <a:lnTo>
                  <a:pt x="0" y="209550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7" name="object 397"/>
          <p:cNvSpPr/>
          <p:nvPr/>
        </p:nvSpPr>
        <p:spPr>
          <a:xfrm>
            <a:off x="3523488" y="3089910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4" h="209550">
                <a:moveTo>
                  <a:pt x="0" y="209550"/>
                </a:moveTo>
                <a:lnTo>
                  <a:pt x="185927" y="209550"/>
                </a:lnTo>
                <a:lnTo>
                  <a:pt x="185927" y="0"/>
                </a:lnTo>
                <a:lnTo>
                  <a:pt x="0" y="0"/>
                </a:lnTo>
                <a:lnTo>
                  <a:pt x="0" y="209550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8" name="object 398"/>
          <p:cNvSpPr/>
          <p:nvPr/>
        </p:nvSpPr>
        <p:spPr>
          <a:xfrm>
            <a:off x="3523488" y="2880360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4" h="209550">
                <a:moveTo>
                  <a:pt x="0" y="209550"/>
                </a:moveTo>
                <a:lnTo>
                  <a:pt x="185927" y="209550"/>
                </a:lnTo>
                <a:lnTo>
                  <a:pt x="185927" y="0"/>
                </a:lnTo>
                <a:lnTo>
                  <a:pt x="0" y="0"/>
                </a:lnTo>
                <a:lnTo>
                  <a:pt x="0" y="209550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9" name="object 399"/>
          <p:cNvSpPr/>
          <p:nvPr/>
        </p:nvSpPr>
        <p:spPr>
          <a:xfrm>
            <a:off x="3523488" y="2670810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4" h="209550">
                <a:moveTo>
                  <a:pt x="0" y="209550"/>
                </a:moveTo>
                <a:lnTo>
                  <a:pt x="185927" y="209550"/>
                </a:lnTo>
                <a:lnTo>
                  <a:pt x="185927" y="0"/>
                </a:lnTo>
                <a:lnTo>
                  <a:pt x="0" y="0"/>
                </a:lnTo>
                <a:lnTo>
                  <a:pt x="0" y="209550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0" name="object 400"/>
          <p:cNvSpPr/>
          <p:nvPr/>
        </p:nvSpPr>
        <p:spPr>
          <a:xfrm>
            <a:off x="3523488" y="2461260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4" h="209550">
                <a:moveTo>
                  <a:pt x="0" y="209550"/>
                </a:moveTo>
                <a:lnTo>
                  <a:pt x="185927" y="209550"/>
                </a:lnTo>
                <a:lnTo>
                  <a:pt x="185927" y="0"/>
                </a:lnTo>
                <a:lnTo>
                  <a:pt x="0" y="0"/>
                </a:lnTo>
                <a:lnTo>
                  <a:pt x="0" y="209550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1" name="object 401"/>
          <p:cNvSpPr/>
          <p:nvPr/>
        </p:nvSpPr>
        <p:spPr>
          <a:xfrm>
            <a:off x="3523488" y="2251710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4" h="209550">
                <a:moveTo>
                  <a:pt x="0" y="209550"/>
                </a:moveTo>
                <a:lnTo>
                  <a:pt x="185927" y="209550"/>
                </a:lnTo>
                <a:lnTo>
                  <a:pt x="185927" y="0"/>
                </a:lnTo>
                <a:lnTo>
                  <a:pt x="0" y="0"/>
                </a:lnTo>
                <a:lnTo>
                  <a:pt x="0" y="209550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2" name="object 402"/>
          <p:cNvSpPr/>
          <p:nvPr/>
        </p:nvSpPr>
        <p:spPr>
          <a:xfrm>
            <a:off x="3523488" y="2042160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4" h="209550">
                <a:moveTo>
                  <a:pt x="0" y="209550"/>
                </a:moveTo>
                <a:lnTo>
                  <a:pt x="185927" y="209550"/>
                </a:lnTo>
                <a:lnTo>
                  <a:pt x="185927" y="0"/>
                </a:lnTo>
                <a:lnTo>
                  <a:pt x="0" y="0"/>
                </a:lnTo>
                <a:lnTo>
                  <a:pt x="0" y="209550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3" name="object 403"/>
          <p:cNvSpPr/>
          <p:nvPr/>
        </p:nvSpPr>
        <p:spPr>
          <a:xfrm>
            <a:off x="3523488" y="1832610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4" h="209550">
                <a:moveTo>
                  <a:pt x="0" y="209550"/>
                </a:moveTo>
                <a:lnTo>
                  <a:pt x="185927" y="209550"/>
                </a:lnTo>
                <a:lnTo>
                  <a:pt x="185927" y="0"/>
                </a:lnTo>
                <a:lnTo>
                  <a:pt x="0" y="0"/>
                </a:lnTo>
                <a:lnTo>
                  <a:pt x="0" y="209550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4" name="object 404"/>
          <p:cNvSpPr/>
          <p:nvPr/>
        </p:nvSpPr>
        <p:spPr>
          <a:xfrm>
            <a:off x="3523488" y="1623060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4" h="209550">
                <a:moveTo>
                  <a:pt x="0" y="209550"/>
                </a:moveTo>
                <a:lnTo>
                  <a:pt x="185927" y="209550"/>
                </a:lnTo>
                <a:lnTo>
                  <a:pt x="185927" y="0"/>
                </a:lnTo>
                <a:lnTo>
                  <a:pt x="0" y="0"/>
                </a:lnTo>
                <a:lnTo>
                  <a:pt x="0" y="209550"/>
                </a:lnTo>
                <a:close/>
              </a:path>
            </a:pathLst>
          </a:custGeom>
          <a:solidFill>
            <a:srgbClr val="FFF4B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5" name="object 405"/>
          <p:cNvSpPr/>
          <p:nvPr/>
        </p:nvSpPr>
        <p:spPr>
          <a:xfrm>
            <a:off x="3523488" y="1413510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4" h="209550">
                <a:moveTo>
                  <a:pt x="0" y="209550"/>
                </a:moveTo>
                <a:lnTo>
                  <a:pt x="185927" y="209550"/>
                </a:lnTo>
                <a:lnTo>
                  <a:pt x="185927" y="0"/>
                </a:lnTo>
                <a:lnTo>
                  <a:pt x="0" y="0"/>
                </a:lnTo>
                <a:lnTo>
                  <a:pt x="0" y="209550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6" name="object 406"/>
          <p:cNvSpPr/>
          <p:nvPr/>
        </p:nvSpPr>
        <p:spPr>
          <a:xfrm>
            <a:off x="3523488" y="1203960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4" h="209550">
                <a:moveTo>
                  <a:pt x="0" y="209550"/>
                </a:moveTo>
                <a:lnTo>
                  <a:pt x="185927" y="209550"/>
                </a:lnTo>
                <a:lnTo>
                  <a:pt x="185927" y="0"/>
                </a:lnTo>
                <a:lnTo>
                  <a:pt x="0" y="0"/>
                </a:lnTo>
                <a:lnTo>
                  <a:pt x="0" y="209550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7" name="object 407"/>
          <p:cNvSpPr/>
          <p:nvPr/>
        </p:nvSpPr>
        <p:spPr>
          <a:xfrm>
            <a:off x="3523488" y="994410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4" h="209550">
                <a:moveTo>
                  <a:pt x="0" y="209550"/>
                </a:moveTo>
                <a:lnTo>
                  <a:pt x="185927" y="209550"/>
                </a:lnTo>
                <a:lnTo>
                  <a:pt x="185927" y="0"/>
                </a:lnTo>
                <a:lnTo>
                  <a:pt x="0" y="0"/>
                </a:lnTo>
                <a:lnTo>
                  <a:pt x="0" y="209550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8" name="object 408"/>
          <p:cNvSpPr/>
          <p:nvPr/>
        </p:nvSpPr>
        <p:spPr>
          <a:xfrm>
            <a:off x="3523488" y="784859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4" h="209550">
                <a:moveTo>
                  <a:pt x="0" y="209550"/>
                </a:moveTo>
                <a:lnTo>
                  <a:pt x="185927" y="209550"/>
                </a:lnTo>
                <a:lnTo>
                  <a:pt x="185927" y="0"/>
                </a:lnTo>
                <a:lnTo>
                  <a:pt x="0" y="0"/>
                </a:lnTo>
                <a:lnTo>
                  <a:pt x="0" y="209550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9" name="object 409"/>
          <p:cNvSpPr/>
          <p:nvPr/>
        </p:nvSpPr>
        <p:spPr>
          <a:xfrm>
            <a:off x="3523488" y="575309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4" h="209550">
                <a:moveTo>
                  <a:pt x="0" y="209550"/>
                </a:moveTo>
                <a:lnTo>
                  <a:pt x="185927" y="209550"/>
                </a:lnTo>
                <a:lnTo>
                  <a:pt x="185927" y="0"/>
                </a:lnTo>
                <a:lnTo>
                  <a:pt x="0" y="0"/>
                </a:lnTo>
                <a:lnTo>
                  <a:pt x="0" y="209550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0" name="object 410"/>
          <p:cNvSpPr/>
          <p:nvPr/>
        </p:nvSpPr>
        <p:spPr>
          <a:xfrm>
            <a:off x="3523488" y="365759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4" h="209550">
                <a:moveTo>
                  <a:pt x="0" y="209550"/>
                </a:moveTo>
                <a:lnTo>
                  <a:pt x="185927" y="209550"/>
                </a:lnTo>
                <a:lnTo>
                  <a:pt x="185927" y="0"/>
                </a:lnTo>
                <a:lnTo>
                  <a:pt x="0" y="0"/>
                </a:lnTo>
                <a:lnTo>
                  <a:pt x="0" y="209550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1" name="object 411"/>
          <p:cNvSpPr/>
          <p:nvPr/>
        </p:nvSpPr>
        <p:spPr>
          <a:xfrm>
            <a:off x="3709415" y="5185409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4" h="209550">
                <a:moveTo>
                  <a:pt x="0" y="209549"/>
                </a:moveTo>
                <a:lnTo>
                  <a:pt x="185927" y="209549"/>
                </a:lnTo>
                <a:lnTo>
                  <a:pt x="185927" y="0"/>
                </a:lnTo>
                <a:lnTo>
                  <a:pt x="0" y="0"/>
                </a:lnTo>
                <a:lnTo>
                  <a:pt x="0" y="209549"/>
                </a:lnTo>
                <a:close/>
              </a:path>
            </a:pathLst>
          </a:custGeom>
          <a:solidFill>
            <a:srgbClr val="FFF4B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2" name="object 412"/>
          <p:cNvSpPr/>
          <p:nvPr/>
        </p:nvSpPr>
        <p:spPr>
          <a:xfrm>
            <a:off x="3709415" y="4975859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4" h="209550">
                <a:moveTo>
                  <a:pt x="0" y="209549"/>
                </a:moveTo>
                <a:lnTo>
                  <a:pt x="185927" y="209549"/>
                </a:lnTo>
                <a:lnTo>
                  <a:pt x="185927" y="0"/>
                </a:lnTo>
                <a:lnTo>
                  <a:pt x="0" y="0"/>
                </a:lnTo>
                <a:lnTo>
                  <a:pt x="0" y="209549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3" name="object 413"/>
          <p:cNvSpPr/>
          <p:nvPr/>
        </p:nvSpPr>
        <p:spPr>
          <a:xfrm>
            <a:off x="3709415" y="4766309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4" h="209550">
                <a:moveTo>
                  <a:pt x="0" y="209549"/>
                </a:moveTo>
                <a:lnTo>
                  <a:pt x="185927" y="209549"/>
                </a:lnTo>
                <a:lnTo>
                  <a:pt x="185927" y="0"/>
                </a:lnTo>
                <a:lnTo>
                  <a:pt x="0" y="0"/>
                </a:lnTo>
                <a:lnTo>
                  <a:pt x="0" y="209549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4" name="object 414"/>
          <p:cNvSpPr/>
          <p:nvPr/>
        </p:nvSpPr>
        <p:spPr>
          <a:xfrm>
            <a:off x="3709415" y="4556759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4" h="209550">
                <a:moveTo>
                  <a:pt x="0" y="209549"/>
                </a:moveTo>
                <a:lnTo>
                  <a:pt x="185927" y="209549"/>
                </a:lnTo>
                <a:lnTo>
                  <a:pt x="185927" y="0"/>
                </a:lnTo>
                <a:lnTo>
                  <a:pt x="0" y="0"/>
                </a:lnTo>
                <a:lnTo>
                  <a:pt x="0" y="209549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5" name="object 415"/>
          <p:cNvSpPr/>
          <p:nvPr/>
        </p:nvSpPr>
        <p:spPr>
          <a:xfrm>
            <a:off x="3709415" y="4347209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4" h="209550">
                <a:moveTo>
                  <a:pt x="0" y="209549"/>
                </a:moveTo>
                <a:lnTo>
                  <a:pt x="185927" y="209549"/>
                </a:lnTo>
                <a:lnTo>
                  <a:pt x="185927" y="0"/>
                </a:lnTo>
                <a:lnTo>
                  <a:pt x="0" y="0"/>
                </a:lnTo>
                <a:lnTo>
                  <a:pt x="0" y="209549"/>
                </a:lnTo>
                <a:close/>
              </a:path>
            </a:pathLst>
          </a:custGeom>
          <a:solidFill>
            <a:srgbClr val="FBE49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6" name="object 416"/>
          <p:cNvSpPr/>
          <p:nvPr/>
        </p:nvSpPr>
        <p:spPr>
          <a:xfrm>
            <a:off x="3709415" y="4137659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4" h="209550">
                <a:moveTo>
                  <a:pt x="0" y="209549"/>
                </a:moveTo>
                <a:lnTo>
                  <a:pt x="185927" y="209549"/>
                </a:lnTo>
                <a:lnTo>
                  <a:pt x="185927" y="0"/>
                </a:lnTo>
                <a:lnTo>
                  <a:pt x="0" y="0"/>
                </a:lnTo>
                <a:lnTo>
                  <a:pt x="0" y="209549"/>
                </a:lnTo>
                <a:close/>
              </a:path>
            </a:pathLst>
          </a:custGeom>
          <a:solidFill>
            <a:srgbClr val="FFF4B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7" name="object 417"/>
          <p:cNvSpPr/>
          <p:nvPr/>
        </p:nvSpPr>
        <p:spPr>
          <a:xfrm>
            <a:off x="3709415" y="3928109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4" h="209550">
                <a:moveTo>
                  <a:pt x="0" y="209550"/>
                </a:moveTo>
                <a:lnTo>
                  <a:pt x="185927" y="209550"/>
                </a:lnTo>
                <a:lnTo>
                  <a:pt x="185927" y="0"/>
                </a:lnTo>
                <a:lnTo>
                  <a:pt x="0" y="0"/>
                </a:lnTo>
                <a:lnTo>
                  <a:pt x="0" y="209550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8" name="object 418"/>
          <p:cNvSpPr/>
          <p:nvPr/>
        </p:nvSpPr>
        <p:spPr>
          <a:xfrm>
            <a:off x="3709415" y="3718559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4" h="209550">
                <a:moveTo>
                  <a:pt x="0" y="209550"/>
                </a:moveTo>
                <a:lnTo>
                  <a:pt x="185927" y="209550"/>
                </a:lnTo>
                <a:lnTo>
                  <a:pt x="185927" y="0"/>
                </a:lnTo>
                <a:lnTo>
                  <a:pt x="0" y="0"/>
                </a:lnTo>
                <a:lnTo>
                  <a:pt x="0" y="209550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9" name="object 419"/>
          <p:cNvSpPr/>
          <p:nvPr/>
        </p:nvSpPr>
        <p:spPr>
          <a:xfrm>
            <a:off x="3709415" y="3509009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4" h="209550">
                <a:moveTo>
                  <a:pt x="0" y="209550"/>
                </a:moveTo>
                <a:lnTo>
                  <a:pt x="185927" y="209550"/>
                </a:lnTo>
                <a:lnTo>
                  <a:pt x="185927" y="0"/>
                </a:lnTo>
                <a:lnTo>
                  <a:pt x="0" y="0"/>
                </a:lnTo>
                <a:lnTo>
                  <a:pt x="0" y="209550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0" name="object 420"/>
          <p:cNvSpPr/>
          <p:nvPr/>
        </p:nvSpPr>
        <p:spPr>
          <a:xfrm>
            <a:off x="3709415" y="3299459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4" h="209550">
                <a:moveTo>
                  <a:pt x="0" y="209550"/>
                </a:moveTo>
                <a:lnTo>
                  <a:pt x="185927" y="209550"/>
                </a:lnTo>
                <a:lnTo>
                  <a:pt x="185927" y="0"/>
                </a:lnTo>
                <a:lnTo>
                  <a:pt x="0" y="0"/>
                </a:lnTo>
                <a:lnTo>
                  <a:pt x="0" y="209550"/>
                </a:lnTo>
                <a:close/>
              </a:path>
            </a:pathLst>
          </a:custGeom>
          <a:solidFill>
            <a:srgbClr val="FFF4B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1" name="object 421"/>
          <p:cNvSpPr/>
          <p:nvPr/>
        </p:nvSpPr>
        <p:spPr>
          <a:xfrm>
            <a:off x="3709415" y="3089910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4" h="209550">
                <a:moveTo>
                  <a:pt x="0" y="209550"/>
                </a:moveTo>
                <a:lnTo>
                  <a:pt x="185927" y="209550"/>
                </a:lnTo>
                <a:lnTo>
                  <a:pt x="185927" y="0"/>
                </a:lnTo>
                <a:lnTo>
                  <a:pt x="0" y="0"/>
                </a:lnTo>
                <a:lnTo>
                  <a:pt x="0" y="209550"/>
                </a:lnTo>
                <a:close/>
              </a:path>
            </a:pathLst>
          </a:custGeom>
          <a:solidFill>
            <a:srgbClr val="F8D07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2" name="object 422"/>
          <p:cNvSpPr/>
          <p:nvPr/>
        </p:nvSpPr>
        <p:spPr>
          <a:xfrm>
            <a:off x="3709415" y="2880360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4" h="209550">
                <a:moveTo>
                  <a:pt x="0" y="209550"/>
                </a:moveTo>
                <a:lnTo>
                  <a:pt x="185927" y="209550"/>
                </a:lnTo>
                <a:lnTo>
                  <a:pt x="185927" y="0"/>
                </a:lnTo>
                <a:lnTo>
                  <a:pt x="0" y="0"/>
                </a:lnTo>
                <a:lnTo>
                  <a:pt x="0" y="209550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3" name="object 423"/>
          <p:cNvSpPr/>
          <p:nvPr/>
        </p:nvSpPr>
        <p:spPr>
          <a:xfrm>
            <a:off x="3709415" y="2670810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4" h="209550">
                <a:moveTo>
                  <a:pt x="0" y="209550"/>
                </a:moveTo>
                <a:lnTo>
                  <a:pt x="185927" y="209550"/>
                </a:lnTo>
                <a:lnTo>
                  <a:pt x="185927" y="0"/>
                </a:lnTo>
                <a:lnTo>
                  <a:pt x="0" y="0"/>
                </a:lnTo>
                <a:lnTo>
                  <a:pt x="0" y="209550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4" name="object 424"/>
          <p:cNvSpPr/>
          <p:nvPr/>
        </p:nvSpPr>
        <p:spPr>
          <a:xfrm>
            <a:off x="3709415" y="2461260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4" h="209550">
                <a:moveTo>
                  <a:pt x="0" y="209550"/>
                </a:moveTo>
                <a:lnTo>
                  <a:pt x="185927" y="209550"/>
                </a:lnTo>
                <a:lnTo>
                  <a:pt x="185927" y="0"/>
                </a:lnTo>
                <a:lnTo>
                  <a:pt x="0" y="0"/>
                </a:lnTo>
                <a:lnTo>
                  <a:pt x="0" y="209550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5" name="object 425"/>
          <p:cNvSpPr/>
          <p:nvPr/>
        </p:nvSpPr>
        <p:spPr>
          <a:xfrm>
            <a:off x="3709415" y="2251710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4" h="209550">
                <a:moveTo>
                  <a:pt x="0" y="209550"/>
                </a:moveTo>
                <a:lnTo>
                  <a:pt x="185927" y="209550"/>
                </a:lnTo>
                <a:lnTo>
                  <a:pt x="185927" y="0"/>
                </a:lnTo>
                <a:lnTo>
                  <a:pt x="0" y="0"/>
                </a:lnTo>
                <a:lnTo>
                  <a:pt x="0" y="209550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6" name="object 426"/>
          <p:cNvSpPr/>
          <p:nvPr/>
        </p:nvSpPr>
        <p:spPr>
          <a:xfrm>
            <a:off x="3709415" y="2042160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4" h="209550">
                <a:moveTo>
                  <a:pt x="0" y="209550"/>
                </a:moveTo>
                <a:lnTo>
                  <a:pt x="185927" y="209550"/>
                </a:lnTo>
                <a:lnTo>
                  <a:pt x="185927" y="0"/>
                </a:lnTo>
                <a:lnTo>
                  <a:pt x="0" y="0"/>
                </a:lnTo>
                <a:lnTo>
                  <a:pt x="0" y="209550"/>
                </a:lnTo>
                <a:close/>
              </a:path>
            </a:pathLst>
          </a:custGeom>
          <a:solidFill>
            <a:srgbClr val="FFF4B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7" name="object 427"/>
          <p:cNvSpPr/>
          <p:nvPr/>
        </p:nvSpPr>
        <p:spPr>
          <a:xfrm>
            <a:off x="3709415" y="1832610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4" h="209550">
                <a:moveTo>
                  <a:pt x="0" y="209550"/>
                </a:moveTo>
                <a:lnTo>
                  <a:pt x="185927" y="209550"/>
                </a:lnTo>
                <a:lnTo>
                  <a:pt x="185927" y="0"/>
                </a:lnTo>
                <a:lnTo>
                  <a:pt x="0" y="0"/>
                </a:lnTo>
                <a:lnTo>
                  <a:pt x="0" y="209550"/>
                </a:lnTo>
                <a:close/>
              </a:path>
            </a:pathLst>
          </a:custGeom>
          <a:solidFill>
            <a:srgbClr val="FFF4B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8" name="object 428"/>
          <p:cNvSpPr/>
          <p:nvPr/>
        </p:nvSpPr>
        <p:spPr>
          <a:xfrm>
            <a:off x="3709415" y="1623060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4" h="209550">
                <a:moveTo>
                  <a:pt x="0" y="209550"/>
                </a:moveTo>
                <a:lnTo>
                  <a:pt x="185927" y="209550"/>
                </a:lnTo>
                <a:lnTo>
                  <a:pt x="185927" y="0"/>
                </a:lnTo>
                <a:lnTo>
                  <a:pt x="0" y="0"/>
                </a:lnTo>
                <a:lnTo>
                  <a:pt x="0" y="209550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9" name="object 429"/>
          <p:cNvSpPr/>
          <p:nvPr/>
        </p:nvSpPr>
        <p:spPr>
          <a:xfrm>
            <a:off x="3709415" y="1413510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4" h="209550">
                <a:moveTo>
                  <a:pt x="0" y="209550"/>
                </a:moveTo>
                <a:lnTo>
                  <a:pt x="185927" y="209550"/>
                </a:lnTo>
                <a:lnTo>
                  <a:pt x="185927" y="0"/>
                </a:lnTo>
                <a:lnTo>
                  <a:pt x="0" y="0"/>
                </a:lnTo>
                <a:lnTo>
                  <a:pt x="0" y="209550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0" name="object 430"/>
          <p:cNvSpPr/>
          <p:nvPr/>
        </p:nvSpPr>
        <p:spPr>
          <a:xfrm>
            <a:off x="3709415" y="1203960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4" h="209550">
                <a:moveTo>
                  <a:pt x="0" y="209550"/>
                </a:moveTo>
                <a:lnTo>
                  <a:pt x="185927" y="209550"/>
                </a:lnTo>
                <a:lnTo>
                  <a:pt x="185927" y="0"/>
                </a:lnTo>
                <a:lnTo>
                  <a:pt x="0" y="0"/>
                </a:lnTo>
                <a:lnTo>
                  <a:pt x="0" y="209550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1" name="object 431"/>
          <p:cNvSpPr/>
          <p:nvPr/>
        </p:nvSpPr>
        <p:spPr>
          <a:xfrm>
            <a:off x="3709415" y="994410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4" h="209550">
                <a:moveTo>
                  <a:pt x="0" y="209550"/>
                </a:moveTo>
                <a:lnTo>
                  <a:pt x="185927" y="209550"/>
                </a:lnTo>
                <a:lnTo>
                  <a:pt x="185927" y="0"/>
                </a:lnTo>
                <a:lnTo>
                  <a:pt x="0" y="0"/>
                </a:lnTo>
                <a:lnTo>
                  <a:pt x="0" y="209550"/>
                </a:lnTo>
                <a:close/>
              </a:path>
            </a:pathLst>
          </a:custGeom>
          <a:solidFill>
            <a:srgbClr val="FFF4B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2" name="object 432"/>
          <p:cNvSpPr/>
          <p:nvPr/>
        </p:nvSpPr>
        <p:spPr>
          <a:xfrm>
            <a:off x="3709415" y="784859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4" h="209550">
                <a:moveTo>
                  <a:pt x="0" y="209550"/>
                </a:moveTo>
                <a:lnTo>
                  <a:pt x="185927" y="209550"/>
                </a:lnTo>
                <a:lnTo>
                  <a:pt x="185927" y="0"/>
                </a:lnTo>
                <a:lnTo>
                  <a:pt x="0" y="0"/>
                </a:lnTo>
                <a:lnTo>
                  <a:pt x="0" y="209550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3" name="object 433"/>
          <p:cNvSpPr/>
          <p:nvPr/>
        </p:nvSpPr>
        <p:spPr>
          <a:xfrm>
            <a:off x="3709415" y="575309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4" h="209550">
                <a:moveTo>
                  <a:pt x="0" y="209550"/>
                </a:moveTo>
                <a:lnTo>
                  <a:pt x="185927" y="209550"/>
                </a:lnTo>
                <a:lnTo>
                  <a:pt x="185927" y="0"/>
                </a:lnTo>
                <a:lnTo>
                  <a:pt x="0" y="0"/>
                </a:lnTo>
                <a:lnTo>
                  <a:pt x="0" y="209550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4" name="object 434"/>
          <p:cNvSpPr/>
          <p:nvPr/>
        </p:nvSpPr>
        <p:spPr>
          <a:xfrm>
            <a:off x="3709415" y="365759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4" h="209550">
                <a:moveTo>
                  <a:pt x="0" y="209550"/>
                </a:moveTo>
                <a:lnTo>
                  <a:pt x="185927" y="209550"/>
                </a:lnTo>
                <a:lnTo>
                  <a:pt x="185927" y="0"/>
                </a:lnTo>
                <a:lnTo>
                  <a:pt x="0" y="0"/>
                </a:lnTo>
                <a:lnTo>
                  <a:pt x="0" y="209550"/>
                </a:lnTo>
                <a:close/>
              </a:path>
            </a:pathLst>
          </a:custGeom>
          <a:solidFill>
            <a:srgbClr val="FFF4B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5" name="object 435"/>
          <p:cNvSpPr/>
          <p:nvPr/>
        </p:nvSpPr>
        <p:spPr>
          <a:xfrm>
            <a:off x="3895344" y="5185409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4" h="209550">
                <a:moveTo>
                  <a:pt x="0" y="209549"/>
                </a:moveTo>
                <a:lnTo>
                  <a:pt x="185927" y="209549"/>
                </a:lnTo>
                <a:lnTo>
                  <a:pt x="185927" y="0"/>
                </a:lnTo>
                <a:lnTo>
                  <a:pt x="0" y="0"/>
                </a:lnTo>
                <a:lnTo>
                  <a:pt x="0" y="209549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6" name="object 436"/>
          <p:cNvSpPr/>
          <p:nvPr/>
        </p:nvSpPr>
        <p:spPr>
          <a:xfrm>
            <a:off x="3895344" y="4975859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4" h="209550">
                <a:moveTo>
                  <a:pt x="0" y="209549"/>
                </a:moveTo>
                <a:lnTo>
                  <a:pt x="185927" y="209549"/>
                </a:lnTo>
                <a:lnTo>
                  <a:pt x="185927" y="0"/>
                </a:lnTo>
                <a:lnTo>
                  <a:pt x="0" y="0"/>
                </a:lnTo>
                <a:lnTo>
                  <a:pt x="0" y="209549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7" name="object 437"/>
          <p:cNvSpPr/>
          <p:nvPr/>
        </p:nvSpPr>
        <p:spPr>
          <a:xfrm>
            <a:off x="3895344" y="4766309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4" h="209550">
                <a:moveTo>
                  <a:pt x="0" y="209549"/>
                </a:moveTo>
                <a:lnTo>
                  <a:pt x="185927" y="209549"/>
                </a:lnTo>
                <a:lnTo>
                  <a:pt x="185927" y="0"/>
                </a:lnTo>
                <a:lnTo>
                  <a:pt x="0" y="0"/>
                </a:lnTo>
                <a:lnTo>
                  <a:pt x="0" y="209549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8" name="object 438"/>
          <p:cNvSpPr/>
          <p:nvPr/>
        </p:nvSpPr>
        <p:spPr>
          <a:xfrm>
            <a:off x="3895344" y="4556759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4" h="209550">
                <a:moveTo>
                  <a:pt x="0" y="209549"/>
                </a:moveTo>
                <a:lnTo>
                  <a:pt x="185927" y="209549"/>
                </a:lnTo>
                <a:lnTo>
                  <a:pt x="185927" y="0"/>
                </a:lnTo>
                <a:lnTo>
                  <a:pt x="0" y="0"/>
                </a:lnTo>
                <a:lnTo>
                  <a:pt x="0" y="209549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9" name="object 439"/>
          <p:cNvSpPr/>
          <p:nvPr/>
        </p:nvSpPr>
        <p:spPr>
          <a:xfrm>
            <a:off x="3895344" y="4347209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4" h="209550">
                <a:moveTo>
                  <a:pt x="0" y="209549"/>
                </a:moveTo>
                <a:lnTo>
                  <a:pt x="185927" y="209549"/>
                </a:lnTo>
                <a:lnTo>
                  <a:pt x="185927" y="0"/>
                </a:lnTo>
                <a:lnTo>
                  <a:pt x="0" y="0"/>
                </a:lnTo>
                <a:lnTo>
                  <a:pt x="0" y="209549"/>
                </a:lnTo>
                <a:close/>
              </a:path>
            </a:pathLst>
          </a:custGeom>
          <a:solidFill>
            <a:srgbClr val="FFF4B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0" name="object 440"/>
          <p:cNvSpPr/>
          <p:nvPr/>
        </p:nvSpPr>
        <p:spPr>
          <a:xfrm>
            <a:off x="3895344" y="4137659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4" h="209550">
                <a:moveTo>
                  <a:pt x="0" y="209549"/>
                </a:moveTo>
                <a:lnTo>
                  <a:pt x="185927" y="209549"/>
                </a:lnTo>
                <a:lnTo>
                  <a:pt x="185927" y="0"/>
                </a:lnTo>
                <a:lnTo>
                  <a:pt x="0" y="0"/>
                </a:lnTo>
                <a:lnTo>
                  <a:pt x="0" y="209549"/>
                </a:lnTo>
                <a:close/>
              </a:path>
            </a:pathLst>
          </a:custGeom>
          <a:solidFill>
            <a:srgbClr val="FFF4B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1" name="object 441"/>
          <p:cNvSpPr/>
          <p:nvPr/>
        </p:nvSpPr>
        <p:spPr>
          <a:xfrm>
            <a:off x="3895344" y="3928109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4" h="209550">
                <a:moveTo>
                  <a:pt x="0" y="209550"/>
                </a:moveTo>
                <a:lnTo>
                  <a:pt x="185927" y="209550"/>
                </a:lnTo>
                <a:lnTo>
                  <a:pt x="185927" y="0"/>
                </a:lnTo>
                <a:lnTo>
                  <a:pt x="0" y="0"/>
                </a:lnTo>
                <a:lnTo>
                  <a:pt x="0" y="209550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2" name="object 442"/>
          <p:cNvSpPr/>
          <p:nvPr/>
        </p:nvSpPr>
        <p:spPr>
          <a:xfrm>
            <a:off x="3895344" y="3718559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4" h="209550">
                <a:moveTo>
                  <a:pt x="0" y="209550"/>
                </a:moveTo>
                <a:lnTo>
                  <a:pt x="185927" y="209550"/>
                </a:lnTo>
                <a:lnTo>
                  <a:pt x="185927" y="0"/>
                </a:lnTo>
                <a:lnTo>
                  <a:pt x="0" y="0"/>
                </a:lnTo>
                <a:lnTo>
                  <a:pt x="0" y="209550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3" name="object 443"/>
          <p:cNvSpPr/>
          <p:nvPr/>
        </p:nvSpPr>
        <p:spPr>
          <a:xfrm>
            <a:off x="3895344" y="3509009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4" h="209550">
                <a:moveTo>
                  <a:pt x="0" y="209550"/>
                </a:moveTo>
                <a:lnTo>
                  <a:pt x="185927" y="209550"/>
                </a:lnTo>
                <a:lnTo>
                  <a:pt x="185927" y="0"/>
                </a:lnTo>
                <a:lnTo>
                  <a:pt x="0" y="0"/>
                </a:lnTo>
                <a:lnTo>
                  <a:pt x="0" y="209550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4" name="object 444"/>
          <p:cNvSpPr/>
          <p:nvPr/>
        </p:nvSpPr>
        <p:spPr>
          <a:xfrm>
            <a:off x="3895344" y="3299459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4" h="209550">
                <a:moveTo>
                  <a:pt x="0" y="209550"/>
                </a:moveTo>
                <a:lnTo>
                  <a:pt x="185927" y="209550"/>
                </a:lnTo>
                <a:lnTo>
                  <a:pt x="185927" y="0"/>
                </a:lnTo>
                <a:lnTo>
                  <a:pt x="0" y="0"/>
                </a:lnTo>
                <a:lnTo>
                  <a:pt x="0" y="209550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5" name="object 445"/>
          <p:cNvSpPr/>
          <p:nvPr/>
        </p:nvSpPr>
        <p:spPr>
          <a:xfrm>
            <a:off x="3895344" y="3089910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4" h="209550">
                <a:moveTo>
                  <a:pt x="0" y="209550"/>
                </a:moveTo>
                <a:lnTo>
                  <a:pt x="185927" y="209550"/>
                </a:lnTo>
                <a:lnTo>
                  <a:pt x="185927" y="0"/>
                </a:lnTo>
                <a:lnTo>
                  <a:pt x="0" y="0"/>
                </a:lnTo>
                <a:lnTo>
                  <a:pt x="0" y="209550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6" name="object 446"/>
          <p:cNvSpPr/>
          <p:nvPr/>
        </p:nvSpPr>
        <p:spPr>
          <a:xfrm>
            <a:off x="3895344" y="2880360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4" h="209550">
                <a:moveTo>
                  <a:pt x="0" y="209550"/>
                </a:moveTo>
                <a:lnTo>
                  <a:pt x="185927" y="209550"/>
                </a:lnTo>
                <a:lnTo>
                  <a:pt x="185927" y="0"/>
                </a:lnTo>
                <a:lnTo>
                  <a:pt x="0" y="0"/>
                </a:lnTo>
                <a:lnTo>
                  <a:pt x="0" y="209550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7" name="object 447"/>
          <p:cNvSpPr/>
          <p:nvPr/>
        </p:nvSpPr>
        <p:spPr>
          <a:xfrm>
            <a:off x="3895344" y="2670810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4" h="209550">
                <a:moveTo>
                  <a:pt x="0" y="209550"/>
                </a:moveTo>
                <a:lnTo>
                  <a:pt x="185927" y="209550"/>
                </a:lnTo>
                <a:lnTo>
                  <a:pt x="185927" y="0"/>
                </a:lnTo>
                <a:lnTo>
                  <a:pt x="0" y="0"/>
                </a:lnTo>
                <a:lnTo>
                  <a:pt x="0" y="209550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8" name="object 448"/>
          <p:cNvSpPr/>
          <p:nvPr/>
        </p:nvSpPr>
        <p:spPr>
          <a:xfrm>
            <a:off x="3895344" y="2461260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4" h="209550">
                <a:moveTo>
                  <a:pt x="0" y="209550"/>
                </a:moveTo>
                <a:lnTo>
                  <a:pt x="185927" y="209550"/>
                </a:lnTo>
                <a:lnTo>
                  <a:pt x="185927" y="0"/>
                </a:lnTo>
                <a:lnTo>
                  <a:pt x="0" y="0"/>
                </a:lnTo>
                <a:lnTo>
                  <a:pt x="0" y="209550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9" name="object 449"/>
          <p:cNvSpPr/>
          <p:nvPr/>
        </p:nvSpPr>
        <p:spPr>
          <a:xfrm>
            <a:off x="3895344" y="2251710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4" h="209550">
                <a:moveTo>
                  <a:pt x="0" y="209550"/>
                </a:moveTo>
                <a:lnTo>
                  <a:pt x="185927" y="209550"/>
                </a:lnTo>
                <a:lnTo>
                  <a:pt x="185927" y="0"/>
                </a:lnTo>
                <a:lnTo>
                  <a:pt x="0" y="0"/>
                </a:lnTo>
                <a:lnTo>
                  <a:pt x="0" y="209550"/>
                </a:lnTo>
                <a:close/>
              </a:path>
            </a:pathLst>
          </a:custGeom>
          <a:solidFill>
            <a:srgbClr val="FFF4B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0" name="object 450"/>
          <p:cNvSpPr/>
          <p:nvPr/>
        </p:nvSpPr>
        <p:spPr>
          <a:xfrm>
            <a:off x="3895344" y="2042160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4" h="209550">
                <a:moveTo>
                  <a:pt x="0" y="209550"/>
                </a:moveTo>
                <a:lnTo>
                  <a:pt x="185927" y="209550"/>
                </a:lnTo>
                <a:lnTo>
                  <a:pt x="185927" y="0"/>
                </a:lnTo>
                <a:lnTo>
                  <a:pt x="0" y="0"/>
                </a:lnTo>
                <a:lnTo>
                  <a:pt x="0" y="209550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1" name="object 451"/>
          <p:cNvSpPr/>
          <p:nvPr/>
        </p:nvSpPr>
        <p:spPr>
          <a:xfrm>
            <a:off x="3895344" y="1832610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4" h="209550">
                <a:moveTo>
                  <a:pt x="0" y="209550"/>
                </a:moveTo>
                <a:lnTo>
                  <a:pt x="185927" y="209550"/>
                </a:lnTo>
                <a:lnTo>
                  <a:pt x="185927" y="0"/>
                </a:lnTo>
                <a:lnTo>
                  <a:pt x="0" y="0"/>
                </a:lnTo>
                <a:lnTo>
                  <a:pt x="0" y="209550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2" name="object 452"/>
          <p:cNvSpPr/>
          <p:nvPr/>
        </p:nvSpPr>
        <p:spPr>
          <a:xfrm>
            <a:off x="3895344" y="1623060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4" h="209550">
                <a:moveTo>
                  <a:pt x="0" y="209550"/>
                </a:moveTo>
                <a:lnTo>
                  <a:pt x="185927" y="209550"/>
                </a:lnTo>
                <a:lnTo>
                  <a:pt x="185927" y="0"/>
                </a:lnTo>
                <a:lnTo>
                  <a:pt x="0" y="0"/>
                </a:lnTo>
                <a:lnTo>
                  <a:pt x="0" y="209550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3" name="object 453"/>
          <p:cNvSpPr/>
          <p:nvPr/>
        </p:nvSpPr>
        <p:spPr>
          <a:xfrm>
            <a:off x="3895344" y="1413510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4" h="209550">
                <a:moveTo>
                  <a:pt x="0" y="209550"/>
                </a:moveTo>
                <a:lnTo>
                  <a:pt x="185927" y="209550"/>
                </a:lnTo>
                <a:lnTo>
                  <a:pt x="185927" y="0"/>
                </a:lnTo>
                <a:lnTo>
                  <a:pt x="0" y="0"/>
                </a:lnTo>
                <a:lnTo>
                  <a:pt x="0" y="209550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4" name="object 454"/>
          <p:cNvSpPr/>
          <p:nvPr/>
        </p:nvSpPr>
        <p:spPr>
          <a:xfrm>
            <a:off x="3895344" y="1203960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4" h="209550">
                <a:moveTo>
                  <a:pt x="0" y="209550"/>
                </a:moveTo>
                <a:lnTo>
                  <a:pt x="185927" y="209550"/>
                </a:lnTo>
                <a:lnTo>
                  <a:pt x="185927" y="0"/>
                </a:lnTo>
                <a:lnTo>
                  <a:pt x="0" y="0"/>
                </a:lnTo>
                <a:lnTo>
                  <a:pt x="0" y="209550"/>
                </a:lnTo>
                <a:close/>
              </a:path>
            </a:pathLst>
          </a:custGeom>
          <a:solidFill>
            <a:srgbClr val="FFF4B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5" name="object 455"/>
          <p:cNvSpPr/>
          <p:nvPr/>
        </p:nvSpPr>
        <p:spPr>
          <a:xfrm>
            <a:off x="3895344" y="994410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4" h="209550">
                <a:moveTo>
                  <a:pt x="0" y="209550"/>
                </a:moveTo>
                <a:lnTo>
                  <a:pt x="185927" y="209550"/>
                </a:lnTo>
                <a:lnTo>
                  <a:pt x="185927" y="0"/>
                </a:lnTo>
                <a:lnTo>
                  <a:pt x="0" y="0"/>
                </a:lnTo>
                <a:lnTo>
                  <a:pt x="0" y="209550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6" name="object 456"/>
          <p:cNvSpPr/>
          <p:nvPr/>
        </p:nvSpPr>
        <p:spPr>
          <a:xfrm>
            <a:off x="3895344" y="784859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4" h="209550">
                <a:moveTo>
                  <a:pt x="0" y="209550"/>
                </a:moveTo>
                <a:lnTo>
                  <a:pt x="185927" y="209550"/>
                </a:lnTo>
                <a:lnTo>
                  <a:pt x="185927" y="0"/>
                </a:lnTo>
                <a:lnTo>
                  <a:pt x="0" y="0"/>
                </a:lnTo>
                <a:lnTo>
                  <a:pt x="0" y="209550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7" name="object 457"/>
          <p:cNvSpPr/>
          <p:nvPr/>
        </p:nvSpPr>
        <p:spPr>
          <a:xfrm>
            <a:off x="3895344" y="575309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4" h="209550">
                <a:moveTo>
                  <a:pt x="0" y="209550"/>
                </a:moveTo>
                <a:lnTo>
                  <a:pt x="185927" y="209550"/>
                </a:lnTo>
                <a:lnTo>
                  <a:pt x="185927" y="0"/>
                </a:lnTo>
                <a:lnTo>
                  <a:pt x="0" y="0"/>
                </a:lnTo>
                <a:lnTo>
                  <a:pt x="0" y="209550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8" name="object 458"/>
          <p:cNvSpPr/>
          <p:nvPr/>
        </p:nvSpPr>
        <p:spPr>
          <a:xfrm>
            <a:off x="3895344" y="365759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4" h="209550">
                <a:moveTo>
                  <a:pt x="0" y="209550"/>
                </a:moveTo>
                <a:lnTo>
                  <a:pt x="185927" y="209550"/>
                </a:lnTo>
                <a:lnTo>
                  <a:pt x="185927" y="0"/>
                </a:lnTo>
                <a:lnTo>
                  <a:pt x="0" y="0"/>
                </a:lnTo>
                <a:lnTo>
                  <a:pt x="0" y="209550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9" name="object 459"/>
          <p:cNvSpPr/>
          <p:nvPr/>
        </p:nvSpPr>
        <p:spPr>
          <a:xfrm>
            <a:off x="4081271" y="5185409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4" h="209550">
                <a:moveTo>
                  <a:pt x="0" y="209549"/>
                </a:moveTo>
                <a:lnTo>
                  <a:pt x="185927" y="209549"/>
                </a:lnTo>
                <a:lnTo>
                  <a:pt x="185927" y="0"/>
                </a:lnTo>
                <a:lnTo>
                  <a:pt x="0" y="0"/>
                </a:lnTo>
                <a:lnTo>
                  <a:pt x="0" y="209549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0" name="object 460"/>
          <p:cNvSpPr/>
          <p:nvPr/>
        </p:nvSpPr>
        <p:spPr>
          <a:xfrm>
            <a:off x="4081271" y="4975859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4" h="209550">
                <a:moveTo>
                  <a:pt x="0" y="209549"/>
                </a:moveTo>
                <a:lnTo>
                  <a:pt x="185927" y="209549"/>
                </a:lnTo>
                <a:lnTo>
                  <a:pt x="185927" y="0"/>
                </a:lnTo>
                <a:lnTo>
                  <a:pt x="0" y="0"/>
                </a:lnTo>
                <a:lnTo>
                  <a:pt x="0" y="209549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1" name="object 461"/>
          <p:cNvSpPr/>
          <p:nvPr/>
        </p:nvSpPr>
        <p:spPr>
          <a:xfrm>
            <a:off x="4081271" y="4766309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4" h="209550">
                <a:moveTo>
                  <a:pt x="0" y="209549"/>
                </a:moveTo>
                <a:lnTo>
                  <a:pt x="185927" y="209549"/>
                </a:lnTo>
                <a:lnTo>
                  <a:pt x="185927" y="0"/>
                </a:lnTo>
                <a:lnTo>
                  <a:pt x="0" y="0"/>
                </a:lnTo>
                <a:lnTo>
                  <a:pt x="0" y="209549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2" name="object 462"/>
          <p:cNvSpPr/>
          <p:nvPr/>
        </p:nvSpPr>
        <p:spPr>
          <a:xfrm>
            <a:off x="4081271" y="4556759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4" h="209550">
                <a:moveTo>
                  <a:pt x="0" y="209549"/>
                </a:moveTo>
                <a:lnTo>
                  <a:pt x="185927" y="209549"/>
                </a:lnTo>
                <a:lnTo>
                  <a:pt x="185927" y="0"/>
                </a:lnTo>
                <a:lnTo>
                  <a:pt x="0" y="0"/>
                </a:lnTo>
                <a:lnTo>
                  <a:pt x="0" y="209549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3" name="object 463"/>
          <p:cNvSpPr/>
          <p:nvPr/>
        </p:nvSpPr>
        <p:spPr>
          <a:xfrm>
            <a:off x="4081271" y="4347209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4" h="209550">
                <a:moveTo>
                  <a:pt x="0" y="209549"/>
                </a:moveTo>
                <a:lnTo>
                  <a:pt x="185927" y="209549"/>
                </a:lnTo>
                <a:lnTo>
                  <a:pt x="185927" y="0"/>
                </a:lnTo>
                <a:lnTo>
                  <a:pt x="0" y="0"/>
                </a:lnTo>
                <a:lnTo>
                  <a:pt x="0" y="209549"/>
                </a:lnTo>
                <a:close/>
              </a:path>
            </a:pathLst>
          </a:custGeom>
          <a:solidFill>
            <a:srgbClr val="FFF4B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4" name="object 464"/>
          <p:cNvSpPr/>
          <p:nvPr/>
        </p:nvSpPr>
        <p:spPr>
          <a:xfrm>
            <a:off x="4081271" y="4137659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4" h="209550">
                <a:moveTo>
                  <a:pt x="0" y="209549"/>
                </a:moveTo>
                <a:lnTo>
                  <a:pt x="185927" y="209549"/>
                </a:lnTo>
                <a:lnTo>
                  <a:pt x="185927" y="0"/>
                </a:lnTo>
                <a:lnTo>
                  <a:pt x="0" y="0"/>
                </a:lnTo>
                <a:lnTo>
                  <a:pt x="0" y="209549"/>
                </a:lnTo>
                <a:close/>
              </a:path>
            </a:pathLst>
          </a:custGeom>
          <a:solidFill>
            <a:srgbClr val="F8D07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5" name="object 465"/>
          <p:cNvSpPr/>
          <p:nvPr/>
        </p:nvSpPr>
        <p:spPr>
          <a:xfrm>
            <a:off x="4081271" y="3928109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4" h="209550">
                <a:moveTo>
                  <a:pt x="0" y="209550"/>
                </a:moveTo>
                <a:lnTo>
                  <a:pt x="185927" y="209550"/>
                </a:lnTo>
                <a:lnTo>
                  <a:pt x="185927" y="0"/>
                </a:lnTo>
                <a:lnTo>
                  <a:pt x="0" y="0"/>
                </a:lnTo>
                <a:lnTo>
                  <a:pt x="0" y="209550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6" name="object 466"/>
          <p:cNvSpPr/>
          <p:nvPr/>
        </p:nvSpPr>
        <p:spPr>
          <a:xfrm>
            <a:off x="4081271" y="3718559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4" h="209550">
                <a:moveTo>
                  <a:pt x="0" y="209550"/>
                </a:moveTo>
                <a:lnTo>
                  <a:pt x="185927" y="209550"/>
                </a:lnTo>
                <a:lnTo>
                  <a:pt x="185927" y="0"/>
                </a:lnTo>
                <a:lnTo>
                  <a:pt x="0" y="0"/>
                </a:lnTo>
                <a:lnTo>
                  <a:pt x="0" y="209550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7" name="object 467"/>
          <p:cNvSpPr/>
          <p:nvPr/>
        </p:nvSpPr>
        <p:spPr>
          <a:xfrm>
            <a:off x="4081271" y="3509009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4" h="209550">
                <a:moveTo>
                  <a:pt x="0" y="209550"/>
                </a:moveTo>
                <a:lnTo>
                  <a:pt x="185927" y="209550"/>
                </a:lnTo>
                <a:lnTo>
                  <a:pt x="185927" y="0"/>
                </a:lnTo>
                <a:lnTo>
                  <a:pt x="0" y="0"/>
                </a:lnTo>
                <a:lnTo>
                  <a:pt x="0" y="209550"/>
                </a:lnTo>
                <a:close/>
              </a:path>
            </a:pathLst>
          </a:custGeom>
          <a:solidFill>
            <a:srgbClr val="FFF4B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8" name="object 468"/>
          <p:cNvSpPr/>
          <p:nvPr/>
        </p:nvSpPr>
        <p:spPr>
          <a:xfrm>
            <a:off x="4081271" y="3299459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4" h="209550">
                <a:moveTo>
                  <a:pt x="0" y="209550"/>
                </a:moveTo>
                <a:lnTo>
                  <a:pt x="185927" y="209550"/>
                </a:lnTo>
                <a:lnTo>
                  <a:pt x="185927" y="0"/>
                </a:lnTo>
                <a:lnTo>
                  <a:pt x="0" y="0"/>
                </a:lnTo>
                <a:lnTo>
                  <a:pt x="0" y="209550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9" name="object 469"/>
          <p:cNvSpPr/>
          <p:nvPr/>
        </p:nvSpPr>
        <p:spPr>
          <a:xfrm>
            <a:off x="4081271" y="3089910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4" h="209550">
                <a:moveTo>
                  <a:pt x="0" y="209550"/>
                </a:moveTo>
                <a:lnTo>
                  <a:pt x="185927" y="209550"/>
                </a:lnTo>
                <a:lnTo>
                  <a:pt x="185927" y="0"/>
                </a:lnTo>
                <a:lnTo>
                  <a:pt x="0" y="0"/>
                </a:lnTo>
                <a:lnTo>
                  <a:pt x="0" y="209550"/>
                </a:lnTo>
                <a:close/>
              </a:path>
            </a:pathLst>
          </a:custGeom>
          <a:solidFill>
            <a:srgbClr val="FBE49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0" name="object 470"/>
          <p:cNvSpPr/>
          <p:nvPr/>
        </p:nvSpPr>
        <p:spPr>
          <a:xfrm>
            <a:off x="4081271" y="2880360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4" h="209550">
                <a:moveTo>
                  <a:pt x="0" y="209550"/>
                </a:moveTo>
                <a:lnTo>
                  <a:pt x="185927" y="209550"/>
                </a:lnTo>
                <a:lnTo>
                  <a:pt x="185927" y="0"/>
                </a:lnTo>
                <a:lnTo>
                  <a:pt x="0" y="0"/>
                </a:lnTo>
                <a:lnTo>
                  <a:pt x="0" y="209550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1" name="object 471"/>
          <p:cNvSpPr/>
          <p:nvPr/>
        </p:nvSpPr>
        <p:spPr>
          <a:xfrm>
            <a:off x="4081271" y="2670810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4" h="209550">
                <a:moveTo>
                  <a:pt x="0" y="209550"/>
                </a:moveTo>
                <a:lnTo>
                  <a:pt x="185927" y="209550"/>
                </a:lnTo>
                <a:lnTo>
                  <a:pt x="185927" y="0"/>
                </a:lnTo>
                <a:lnTo>
                  <a:pt x="0" y="0"/>
                </a:lnTo>
                <a:lnTo>
                  <a:pt x="0" y="209550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2" name="object 472"/>
          <p:cNvSpPr/>
          <p:nvPr/>
        </p:nvSpPr>
        <p:spPr>
          <a:xfrm>
            <a:off x="4081271" y="2461260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4" h="209550">
                <a:moveTo>
                  <a:pt x="0" y="209550"/>
                </a:moveTo>
                <a:lnTo>
                  <a:pt x="185927" y="209550"/>
                </a:lnTo>
                <a:lnTo>
                  <a:pt x="185927" y="0"/>
                </a:lnTo>
                <a:lnTo>
                  <a:pt x="0" y="0"/>
                </a:lnTo>
                <a:lnTo>
                  <a:pt x="0" y="209550"/>
                </a:lnTo>
                <a:close/>
              </a:path>
            </a:pathLst>
          </a:custGeom>
          <a:solidFill>
            <a:srgbClr val="FFF4B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3" name="object 473"/>
          <p:cNvSpPr/>
          <p:nvPr/>
        </p:nvSpPr>
        <p:spPr>
          <a:xfrm>
            <a:off x="4081271" y="2251710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4" h="209550">
                <a:moveTo>
                  <a:pt x="0" y="209550"/>
                </a:moveTo>
                <a:lnTo>
                  <a:pt x="185927" y="209550"/>
                </a:lnTo>
                <a:lnTo>
                  <a:pt x="185927" y="0"/>
                </a:lnTo>
                <a:lnTo>
                  <a:pt x="0" y="0"/>
                </a:lnTo>
                <a:lnTo>
                  <a:pt x="0" y="209550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4" name="object 474"/>
          <p:cNvSpPr/>
          <p:nvPr/>
        </p:nvSpPr>
        <p:spPr>
          <a:xfrm>
            <a:off x="4081271" y="2042160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4" h="209550">
                <a:moveTo>
                  <a:pt x="0" y="209550"/>
                </a:moveTo>
                <a:lnTo>
                  <a:pt x="185927" y="209550"/>
                </a:lnTo>
                <a:lnTo>
                  <a:pt x="185927" y="0"/>
                </a:lnTo>
                <a:lnTo>
                  <a:pt x="0" y="0"/>
                </a:lnTo>
                <a:lnTo>
                  <a:pt x="0" y="209550"/>
                </a:lnTo>
                <a:close/>
              </a:path>
            </a:pathLst>
          </a:custGeom>
          <a:solidFill>
            <a:srgbClr val="FFF4B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5" name="object 475"/>
          <p:cNvSpPr/>
          <p:nvPr/>
        </p:nvSpPr>
        <p:spPr>
          <a:xfrm>
            <a:off x="4081271" y="1832610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4" h="209550">
                <a:moveTo>
                  <a:pt x="0" y="209550"/>
                </a:moveTo>
                <a:lnTo>
                  <a:pt x="185927" y="209550"/>
                </a:lnTo>
                <a:lnTo>
                  <a:pt x="185927" y="0"/>
                </a:lnTo>
                <a:lnTo>
                  <a:pt x="0" y="0"/>
                </a:lnTo>
                <a:lnTo>
                  <a:pt x="0" y="209550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6" name="object 476"/>
          <p:cNvSpPr/>
          <p:nvPr/>
        </p:nvSpPr>
        <p:spPr>
          <a:xfrm>
            <a:off x="4081271" y="1623060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4" h="209550">
                <a:moveTo>
                  <a:pt x="0" y="209550"/>
                </a:moveTo>
                <a:lnTo>
                  <a:pt x="185927" y="209550"/>
                </a:lnTo>
                <a:lnTo>
                  <a:pt x="185927" y="0"/>
                </a:lnTo>
                <a:lnTo>
                  <a:pt x="0" y="0"/>
                </a:lnTo>
                <a:lnTo>
                  <a:pt x="0" y="209550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7" name="object 477"/>
          <p:cNvSpPr/>
          <p:nvPr/>
        </p:nvSpPr>
        <p:spPr>
          <a:xfrm>
            <a:off x="4081271" y="1413510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4" h="209550">
                <a:moveTo>
                  <a:pt x="0" y="209550"/>
                </a:moveTo>
                <a:lnTo>
                  <a:pt x="185927" y="209550"/>
                </a:lnTo>
                <a:lnTo>
                  <a:pt x="185927" y="0"/>
                </a:lnTo>
                <a:lnTo>
                  <a:pt x="0" y="0"/>
                </a:lnTo>
                <a:lnTo>
                  <a:pt x="0" y="209550"/>
                </a:lnTo>
                <a:close/>
              </a:path>
            </a:pathLst>
          </a:custGeom>
          <a:solidFill>
            <a:srgbClr val="FFF4B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8" name="object 478"/>
          <p:cNvSpPr/>
          <p:nvPr/>
        </p:nvSpPr>
        <p:spPr>
          <a:xfrm>
            <a:off x="4081271" y="1203960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4" h="209550">
                <a:moveTo>
                  <a:pt x="0" y="209550"/>
                </a:moveTo>
                <a:lnTo>
                  <a:pt x="185927" y="209550"/>
                </a:lnTo>
                <a:lnTo>
                  <a:pt x="185927" y="0"/>
                </a:lnTo>
                <a:lnTo>
                  <a:pt x="0" y="0"/>
                </a:lnTo>
                <a:lnTo>
                  <a:pt x="0" y="209550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9" name="object 479"/>
          <p:cNvSpPr/>
          <p:nvPr/>
        </p:nvSpPr>
        <p:spPr>
          <a:xfrm>
            <a:off x="4081271" y="994410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4" h="209550">
                <a:moveTo>
                  <a:pt x="0" y="209550"/>
                </a:moveTo>
                <a:lnTo>
                  <a:pt x="185927" y="209550"/>
                </a:lnTo>
                <a:lnTo>
                  <a:pt x="185927" y="0"/>
                </a:lnTo>
                <a:lnTo>
                  <a:pt x="0" y="0"/>
                </a:lnTo>
                <a:lnTo>
                  <a:pt x="0" y="209550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0" name="object 480"/>
          <p:cNvSpPr/>
          <p:nvPr/>
        </p:nvSpPr>
        <p:spPr>
          <a:xfrm>
            <a:off x="4081271" y="784859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4" h="209550">
                <a:moveTo>
                  <a:pt x="0" y="209550"/>
                </a:moveTo>
                <a:lnTo>
                  <a:pt x="185927" y="209550"/>
                </a:lnTo>
                <a:lnTo>
                  <a:pt x="185927" y="0"/>
                </a:lnTo>
                <a:lnTo>
                  <a:pt x="0" y="0"/>
                </a:lnTo>
                <a:lnTo>
                  <a:pt x="0" y="209550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1" name="object 481"/>
          <p:cNvSpPr/>
          <p:nvPr/>
        </p:nvSpPr>
        <p:spPr>
          <a:xfrm>
            <a:off x="4081271" y="575309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4" h="209550">
                <a:moveTo>
                  <a:pt x="0" y="209550"/>
                </a:moveTo>
                <a:lnTo>
                  <a:pt x="185927" y="209550"/>
                </a:lnTo>
                <a:lnTo>
                  <a:pt x="185927" y="0"/>
                </a:lnTo>
                <a:lnTo>
                  <a:pt x="0" y="0"/>
                </a:lnTo>
                <a:lnTo>
                  <a:pt x="0" y="209550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2" name="object 482"/>
          <p:cNvSpPr/>
          <p:nvPr/>
        </p:nvSpPr>
        <p:spPr>
          <a:xfrm>
            <a:off x="4081271" y="365759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4" h="209550">
                <a:moveTo>
                  <a:pt x="0" y="209550"/>
                </a:moveTo>
                <a:lnTo>
                  <a:pt x="185927" y="209550"/>
                </a:lnTo>
                <a:lnTo>
                  <a:pt x="185927" y="0"/>
                </a:lnTo>
                <a:lnTo>
                  <a:pt x="0" y="0"/>
                </a:lnTo>
                <a:lnTo>
                  <a:pt x="0" y="209550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3" name="object 483"/>
          <p:cNvSpPr/>
          <p:nvPr/>
        </p:nvSpPr>
        <p:spPr>
          <a:xfrm>
            <a:off x="4267200" y="5185409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4" h="209550">
                <a:moveTo>
                  <a:pt x="0" y="209549"/>
                </a:moveTo>
                <a:lnTo>
                  <a:pt x="185927" y="209549"/>
                </a:lnTo>
                <a:lnTo>
                  <a:pt x="185927" y="0"/>
                </a:lnTo>
                <a:lnTo>
                  <a:pt x="0" y="0"/>
                </a:lnTo>
                <a:lnTo>
                  <a:pt x="0" y="209549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4" name="object 484"/>
          <p:cNvSpPr/>
          <p:nvPr/>
        </p:nvSpPr>
        <p:spPr>
          <a:xfrm>
            <a:off x="4267200" y="4975859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4" h="209550">
                <a:moveTo>
                  <a:pt x="0" y="209549"/>
                </a:moveTo>
                <a:lnTo>
                  <a:pt x="185927" y="209549"/>
                </a:lnTo>
                <a:lnTo>
                  <a:pt x="185927" y="0"/>
                </a:lnTo>
                <a:lnTo>
                  <a:pt x="0" y="0"/>
                </a:lnTo>
                <a:lnTo>
                  <a:pt x="0" y="209549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5" name="object 485"/>
          <p:cNvSpPr/>
          <p:nvPr/>
        </p:nvSpPr>
        <p:spPr>
          <a:xfrm>
            <a:off x="4267200" y="4766309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4" h="209550">
                <a:moveTo>
                  <a:pt x="0" y="209549"/>
                </a:moveTo>
                <a:lnTo>
                  <a:pt x="185927" y="209549"/>
                </a:lnTo>
                <a:lnTo>
                  <a:pt x="185927" y="0"/>
                </a:lnTo>
                <a:lnTo>
                  <a:pt x="0" y="0"/>
                </a:lnTo>
                <a:lnTo>
                  <a:pt x="0" y="209549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6" name="object 486"/>
          <p:cNvSpPr/>
          <p:nvPr/>
        </p:nvSpPr>
        <p:spPr>
          <a:xfrm>
            <a:off x="4267200" y="4556759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4" h="209550">
                <a:moveTo>
                  <a:pt x="0" y="209549"/>
                </a:moveTo>
                <a:lnTo>
                  <a:pt x="185927" y="209549"/>
                </a:lnTo>
                <a:lnTo>
                  <a:pt x="185927" y="0"/>
                </a:lnTo>
                <a:lnTo>
                  <a:pt x="0" y="0"/>
                </a:lnTo>
                <a:lnTo>
                  <a:pt x="0" y="209549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7" name="object 487"/>
          <p:cNvSpPr/>
          <p:nvPr/>
        </p:nvSpPr>
        <p:spPr>
          <a:xfrm>
            <a:off x="4267200" y="4347209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4" h="209550">
                <a:moveTo>
                  <a:pt x="0" y="209549"/>
                </a:moveTo>
                <a:lnTo>
                  <a:pt x="185927" y="209549"/>
                </a:lnTo>
                <a:lnTo>
                  <a:pt x="185927" y="0"/>
                </a:lnTo>
                <a:lnTo>
                  <a:pt x="0" y="0"/>
                </a:lnTo>
                <a:lnTo>
                  <a:pt x="0" y="209549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8" name="object 488"/>
          <p:cNvSpPr/>
          <p:nvPr/>
        </p:nvSpPr>
        <p:spPr>
          <a:xfrm>
            <a:off x="4267200" y="4137659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4" h="209550">
                <a:moveTo>
                  <a:pt x="0" y="209549"/>
                </a:moveTo>
                <a:lnTo>
                  <a:pt x="185927" y="209549"/>
                </a:lnTo>
                <a:lnTo>
                  <a:pt x="185927" y="0"/>
                </a:lnTo>
                <a:lnTo>
                  <a:pt x="0" y="0"/>
                </a:lnTo>
                <a:lnTo>
                  <a:pt x="0" y="209549"/>
                </a:lnTo>
                <a:close/>
              </a:path>
            </a:pathLst>
          </a:custGeom>
          <a:solidFill>
            <a:srgbClr val="FFF4B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9" name="object 489"/>
          <p:cNvSpPr/>
          <p:nvPr/>
        </p:nvSpPr>
        <p:spPr>
          <a:xfrm>
            <a:off x="4267200" y="3928109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4" h="209550">
                <a:moveTo>
                  <a:pt x="0" y="209550"/>
                </a:moveTo>
                <a:lnTo>
                  <a:pt x="185927" y="209550"/>
                </a:lnTo>
                <a:lnTo>
                  <a:pt x="185927" y="0"/>
                </a:lnTo>
                <a:lnTo>
                  <a:pt x="0" y="0"/>
                </a:lnTo>
                <a:lnTo>
                  <a:pt x="0" y="209550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0" name="object 490"/>
          <p:cNvSpPr/>
          <p:nvPr/>
        </p:nvSpPr>
        <p:spPr>
          <a:xfrm>
            <a:off x="4267200" y="3718559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4" h="209550">
                <a:moveTo>
                  <a:pt x="0" y="209550"/>
                </a:moveTo>
                <a:lnTo>
                  <a:pt x="185927" y="209550"/>
                </a:lnTo>
                <a:lnTo>
                  <a:pt x="185927" y="0"/>
                </a:lnTo>
                <a:lnTo>
                  <a:pt x="0" y="0"/>
                </a:lnTo>
                <a:lnTo>
                  <a:pt x="0" y="209550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1" name="object 491"/>
          <p:cNvSpPr/>
          <p:nvPr/>
        </p:nvSpPr>
        <p:spPr>
          <a:xfrm>
            <a:off x="4267200" y="3509009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4" h="209550">
                <a:moveTo>
                  <a:pt x="0" y="209550"/>
                </a:moveTo>
                <a:lnTo>
                  <a:pt x="185927" y="209550"/>
                </a:lnTo>
                <a:lnTo>
                  <a:pt x="185927" y="0"/>
                </a:lnTo>
                <a:lnTo>
                  <a:pt x="0" y="0"/>
                </a:lnTo>
                <a:lnTo>
                  <a:pt x="0" y="209550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2" name="object 492"/>
          <p:cNvSpPr/>
          <p:nvPr/>
        </p:nvSpPr>
        <p:spPr>
          <a:xfrm>
            <a:off x="4267200" y="3299459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4" h="209550">
                <a:moveTo>
                  <a:pt x="0" y="209550"/>
                </a:moveTo>
                <a:lnTo>
                  <a:pt x="185927" y="209550"/>
                </a:lnTo>
                <a:lnTo>
                  <a:pt x="185927" y="0"/>
                </a:lnTo>
                <a:lnTo>
                  <a:pt x="0" y="0"/>
                </a:lnTo>
                <a:lnTo>
                  <a:pt x="0" y="209550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3" name="object 493"/>
          <p:cNvSpPr/>
          <p:nvPr/>
        </p:nvSpPr>
        <p:spPr>
          <a:xfrm>
            <a:off x="4267200" y="3089910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4" h="209550">
                <a:moveTo>
                  <a:pt x="0" y="209550"/>
                </a:moveTo>
                <a:lnTo>
                  <a:pt x="185927" y="209550"/>
                </a:lnTo>
                <a:lnTo>
                  <a:pt x="185927" y="0"/>
                </a:lnTo>
                <a:lnTo>
                  <a:pt x="0" y="0"/>
                </a:lnTo>
                <a:lnTo>
                  <a:pt x="0" y="209550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4" name="object 494"/>
          <p:cNvSpPr/>
          <p:nvPr/>
        </p:nvSpPr>
        <p:spPr>
          <a:xfrm>
            <a:off x="4267200" y="2880360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4" h="209550">
                <a:moveTo>
                  <a:pt x="0" y="209550"/>
                </a:moveTo>
                <a:lnTo>
                  <a:pt x="185927" y="209550"/>
                </a:lnTo>
                <a:lnTo>
                  <a:pt x="185927" y="0"/>
                </a:lnTo>
                <a:lnTo>
                  <a:pt x="0" y="0"/>
                </a:lnTo>
                <a:lnTo>
                  <a:pt x="0" y="209550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5" name="object 495"/>
          <p:cNvSpPr/>
          <p:nvPr/>
        </p:nvSpPr>
        <p:spPr>
          <a:xfrm>
            <a:off x="4267200" y="2670810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4" h="209550">
                <a:moveTo>
                  <a:pt x="0" y="209550"/>
                </a:moveTo>
                <a:lnTo>
                  <a:pt x="185927" y="209550"/>
                </a:lnTo>
                <a:lnTo>
                  <a:pt x="185927" y="0"/>
                </a:lnTo>
                <a:lnTo>
                  <a:pt x="0" y="0"/>
                </a:lnTo>
                <a:lnTo>
                  <a:pt x="0" y="209550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6" name="object 496"/>
          <p:cNvSpPr/>
          <p:nvPr/>
        </p:nvSpPr>
        <p:spPr>
          <a:xfrm>
            <a:off x="4267200" y="2461260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4" h="209550">
                <a:moveTo>
                  <a:pt x="0" y="209550"/>
                </a:moveTo>
                <a:lnTo>
                  <a:pt x="185927" y="209550"/>
                </a:lnTo>
                <a:lnTo>
                  <a:pt x="185927" y="0"/>
                </a:lnTo>
                <a:lnTo>
                  <a:pt x="0" y="0"/>
                </a:lnTo>
                <a:lnTo>
                  <a:pt x="0" y="209550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7" name="object 497"/>
          <p:cNvSpPr/>
          <p:nvPr/>
        </p:nvSpPr>
        <p:spPr>
          <a:xfrm>
            <a:off x="4267200" y="2251710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4" h="209550">
                <a:moveTo>
                  <a:pt x="0" y="209550"/>
                </a:moveTo>
                <a:lnTo>
                  <a:pt x="185927" y="209550"/>
                </a:lnTo>
                <a:lnTo>
                  <a:pt x="185927" y="0"/>
                </a:lnTo>
                <a:lnTo>
                  <a:pt x="0" y="0"/>
                </a:lnTo>
                <a:lnTo>
                  <a:pt x="0" y="209550"/>
                </a:lnTo>
                <a:close/>
              </a:path>
            </a:pathLst>
          </a:custGeom>
          <a:solidFill>
            <a:srgbClr val="FFF4B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8" name="object 498"/>
          <p:cNvSpPr/>
          <p:nvPr/>
        </p:nvSpPr>
        <p:spPr>
          <a:xfrm>
            <a:off x="4267200" y="2042160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4" h="209550">
                <a:moveTo>
                  <a:pt x="0" y="209550"/>
                </a:moveTo>
                <a:lnTo>
                  <a:pt x="185927" y="209550"/>
                </a:lnTo>
                <a:lnTo>
                  <a:pt x="185927" y="0"/>
                </a:lnTo>
                <a:lnTo>
                  <a:pt x="0" y="0"/>
                </a:lnTo>
                <a:lnTo>
                  <a:pt x="0" y="209550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9" name="object 499"/>
          <p:cNvSpPr/>
          <p:nvPr/>
        </p:nvSpPr>
        <p:spPr>
          <a:xfrm>
            <a:off x="4267200" y="1832610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4" h="209550">
                <a:moveTo>
                  <a:pt x="0" y="209550"/>
                </a:moveTo>
                <a:lnTo>
                  <a:pt x="185927" y="209550"/>
                </a:lnTo>
                <a:lnTo>
                  <a:pt x="185927" y="0"/>
                </a:lnTo>
                <a:lnTo>
                  <a:pt x="0" y="0"/>
                </a:lnTo>
                <a:lnTo>
                  <a:pt x="0" y="209550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0" name="object 500"/>
          <p:cNvSpPr/>
          <p:nvPr/>
        </p:nvSpPr>
        <p:spPr>
          <a:xfrm>
            <a:off x="4267200" y="1623060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4" h="209550">
                <a:moveTo>
                  <a:pt x="0" y="209550"/>
                </a:moveTo>
                <a:lnTo>
                  <a:pt x="185927" y="209550"/>
                </a:lnTo>
                <a:lnTo>
                  <a:pt x="185927" y="0"/>
                </a:lnTo>
                <a:lnTo>
                  <a:pt x="0" y="0"/>
                </a:lnTo>
                <a:lnTo>
                  <a:pt x="0" y="209550"/>
                </a:lnTo>
                <a:close/>
              </a:path>
            </a:pathLst>
          </a:custGeom>
          <a:solidFill>
            <a:srgbClr val="FFF4B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1" name="object 501"/>
          <p:cNvSpPr/>
          <p:nvPr/>
        </p:nvSpPr>
        <p:spPr>
          <a:xfrm>
            <a:off x="4267200" y="1413510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4" h="209550">
                <a:moveTo>
                  <a:pt x="0" y="209550"/>
                </a:moveTo>
                <a:lnTo>
                  <a:pt x="185927" y="209550"/>
                </a:lnTo>
                <a:lnTo>
                  <a:pt x="185927" y="0"/>
                </a:lnTo>
                <a:lnTo>
                  <a:pt x="0" y="0"/>
                </a:lnTo>
                <a:lnTo>
                  <a:pt x="0" y="209550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2" name="object 502"/>
          <p:cNvSpPr/>
          <p:nvPr/>
        </p:nvSpPr>
        <p:spPr>
          <a:xfrm>
            <a:off x="4267200" y="1203960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4" h="209550">
                <a:moveTo>
                  <a:pt x="0" y="209550"/>
                </a:moveTo>
                <a:lnTo>
                  <a:pt x="185927" y="209550"/>
                </a:lnTo>
                <a:lnTo>
                  <a:pt x="185927" y="0"/>
                </a:lnTo>
                <a:lnTo>
                  <a:pt x="0" y="0"/>
                </a:lnTo>
                <a:lnTo>
                  <a:pt x="0" y="209550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3" name="object 503"/>
          <p:cNvSpPr/>
          <p:nvPr/>
        </p:nvSpPr>
        <p:spPr>
          <a:xfrm>
            <a:off x="4267200" y="994410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4" h="209550">
                <a:moveTo>
                  <a:pt x="0" y="209550"/>
                </a:moveTo>
                <a:lnTo>
                  <a:pt x="185927" y="209550"/>
                </a:lnTo>
                <a:lnTo>
                  <a:pt x="185927" y="0"/>
                </a:lnTo>
                <a:lnTo>
                  <a:pt x="0" y="0"/>
                </a:lnTo>
                <a:lnTo>
                  <a:pt x="0" y="209550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4" name="object 504"/>
          <p:cNvSpPr/>
          <p:nvPr/>
        </p:nvSpPr>
        <p:spPr>
          <a:xfrm>
            <a:off x="4267200" y="784859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4" h="209550">
                <a:moveTo>
                  <a:pt x="0" y="209550"/>
                </a:moveTo>
                <a:lnTo>
                  <a:pt x="185927" y="209550"/>
                </a:lnTo>
                <a:lnTo>
                  <a:pt x="185927" y="0"/>
                </a:lnTo>
                <a:lnTo>
                  <a:pt x="0" y="0"/>
                </a:lnTo>
                <a:lnTo>
                  <a:pt x="0" y="209550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5" name="object 505"/>
          <p:cNvSpPr/>
          <p:nvPr/>
        </p:nvSpPr>
        <p:spPr>
          <a:xfrm>
            <a:off x="4267200" y="575309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4" h="209550">
                <a:moveTo>
                  <a:pt x="0" y="209550"/>
                </a:moveTo>
                <a:lnTo>
                  <a:pt x="185927" y="209550"/>
                </a:lnTo>
                <a:lnTo>
                  <a:pt x="185927" y="0"/>
                </a:lnTo>
                <a:lnTo>
                  <a:pt x="0" y="0"/>
                </a:lnTo>
                <a:lnTo>
                  <a:pt x="0" y="209550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6" name="object 506"/>
          <p:cNvSpPr/>
          <p:nvPr/>
        </p:nvSpPr>
        <p:spPr>
          <a:xfrm>
            <a:off x="4267200" y="365759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4" h="209550">
                <a:moveTo>
                  <a:pt x="0" y="209550"/>
                </a:moveTo>
                <a:lnTo>
                  <a:pt x="185927" y="209550"/>
                </a:lnTo>
                <a:lnTo>
                  <a:pt x="185927" y="0"/>
                </a:lnTo>
                <a:lnTo>
                  <a:pt x="0" y="0"/>
                </a:lnTo>
                <a:lnTo>
                  <a:pt x="0" y="209550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7" name="object 507"/>
          <p:cNvSpPr/>
          <p:nvPr/>
        </p:nvSpPr>
        <p:spPr>
          <a:xfrm>
            <a:off x="4453128" y="5185409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4" h="209550">
                <a:moveTo>
                  <a:pt x="0" y="209549"/>
                </a:moveTo>
                <a:lnTo>
                  <a:pt x="185927" y="209549"/>
                </a:lnTo>
                <a:lnTo>
                  <a:pt x="185927" y="0"/>
                </a:lnTo>
                <a:lnTo>
                  <a:pt x="0" y="0"/>
                </a:lnTo>
                <a:lnTo>
                  <a:pt x="0" y="209549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8" name="object 508"/>
          <p:cNvSpPr/>
          <p:nvPr/>
        </p:nvSpPr>
        <p:spPr>
          <a:xfrm>
            <a:off x="4453128" y="4975859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4" h="209550">
                <a:moveTo>
                  <a:pt x="0" y="209549"/>
                </a:moveTo>
                <a:lnTo>
                  <a:pt x="185927" y="209549"/>
                </a:lnTo>
                <a:lnTo>
                  <a:pt x="185927" y="0"/>
                </a:lnTo>
                <a:lnTo>
                  <a:pt x="0" y="0"/>
                </a:lnTo>
                <a:lnTo>
                  <a:pt x="0" y="209549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9" name="object 509"/>
          <p:cNvSpPr/>
          <p:nvPr/>
        </p:nvSpPr>
        <p:spPr>
          <a:xfrm>
            <a:off x="4453128" y="4766309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4" h="209550">
                <a:moveTo>
                  <a:pt x="0" y="209549"/>
                </a:moveTo>
                <a:lnTo>
                  <a:pt x="185927" y="209549"/>
                </a:lnTo>
                <a:lnTo>
                  <a:pt x="185927" y="0"/>
                </a:lnTo>
                <a:lnTo>
                  <a:pt x="0" y="0"/>
                </a:lnTo>
                <a:lnTo>
                  <a:pt x="0" y="209549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0" name="object 510"/>
          <p:cNvSpPr/>
          <p:nvPr/>
        </p:nvSpPr>
        <p:spPr>
          <a:xfrm>
            <a:off x="4453128" y="4556759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4" h="209550">
                <a:moveTo>
                  <a:pt x="0" y="209549"/>
                </a:moveTo>
                <a:lnTo>
                  <a:pt x="185927" y="209549"/>
                </a:lnTo>
                <a:lnTo>
                  <a:pt x="185927" y="0"/>
                </a:lnTo>
                <a:lnTo>
                  <a:pt x="0" y="0"/>
                </a:lnTo>
                <a:lnTo>
                  <a:pt x="0" y="209549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1" name="object 511"/>
          <p:cNvSpPr/>
          <p:nvPr/>
        </p:nvSpPr>
        <p:spPr>
          <a:xfrm>
            <a:off x="4453128" y="4347209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4" h="209550">
                <a:moveTo>
                  <a:pt x="0" y="209549"/>
                </a:moveTo>
                <a:lnTo>
                  <a:pt x="185927" y="209549"/>
                </a:lnTo>
                <a:lnTo>
                  <a:pt x="185927" y="0"/>
                </a:lnTo>
                <a:lnTo>
                  <a:pt x="0" y="0"/>
                </a:lnTo>
                <a:lnTo>
                  <a:pt x="0" y="209549"/>
                </a:lnTo>
                <a:close/>
              </a:path>
            </a:pathLst>
          </a:custGeom>
          <a:solidFill>
            <a:srgbClr val="FFF4B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2" name="object 512"/>
          <p:cNvSpPr/>
          <p:nvPr/>
        </p:nvSpPr>
        <p:spPr>
          <a:xfrm>
            <a:off x="4453128" y="4137659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4" h="209550">
                <a:moveTo>
                  <a:pt x="0" y="209549"/>
                </a:moveTo>
                <a:lnTo>
                  <a:pt x="185927" y="209549"/>
                </a:lnTo>
                <a:lnTo>
                  <a:pt x="185927" y="0"/>
                </a:lnTo>
                <a:lnTo>
                  <a:pt x="0" y="0"/>
                </a:lnTo>
                <a:lnTo>
                  <a:pt x="0" y="209549"/>
                </a:lnTo>
                <a:close/>
              </a:path>
            </a:pathLst>
          </a:custGeom>
          <a:solidFill>
            <a:srgbClr val="FFF4B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3" name="object 513"/>
          <p:cNvSpPr/>
          <p:nvPr/>
        </p:nvSpPr>
        <p:spPr>
          <a:xfrm>
            <a:off x="4453128" y="3928109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4" h="209550">
                <a:moveTo>
                  <a:pt x="0" y="209550"/>
                </a:moveTo>
                <a:lnTo>
                  <a:pt x="185927" y="209550"/>
                </a:lnTo>
                <a:lnTo>
                  <a:pt x="185927" y="0"/>
                </a:lnTo>
                <a:lnTo>
                  <a:pt x="0" y="0"/>
                </a:lnTo>
                <a:lnTo>
                  <a:pt x="0" y="209550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4" name="object 514"/>
          <p:cNvSpPr/>
          <p:nvPr/>
        </p:nvSpPr>
        <p:spPr>
          <a:xfrm>
            <a:off x="4453128" y="3718559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4" h="209550">
                <a:moveTo>
                  <a:pt x="0" y="209550"/>
                </a:moveTo>
                <a:lnTo>
                  <a:pt x="185927" y="209550"/>
                </a:lnTo>
                <a:lnTo>
                  <a:pt x="185927" y="0"/>
                </a:lnTo>
                <a:lnTo>
                  <a:pt x="0" y="0"/>
                </a:lnTo>
                <a:lnTo>
                  <a:pt x="0" y="209550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5" name="object 515"/>
          <p:cNvSpPr/>
          <p:nvPr/>
        </p:nvSpPr>
        <p:spPr>
          <a:xfrm>
            <a:off x="4453128" y="3509009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4" h="209550">
                <a:moveTo>
                  <a:pt x="0" y="209550"/>
                </a:moveTo>
                <a:lnTo>
                  <a:pt x="185927" y="209550"/>
                </a:lnTo>
                <a:lnTo>
                  <a:pt x="185927" y="0"/>
                </a:lnTo>
                <a:lnTo>
                  <a:pt x="0" y="0"/>
                </a:lnTo>
                <a:lnTo>
                  <a:pt x="0" y="209550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6" name="object 516"/>
          <p:cNvSpPr/>
          <p:nvPr/>
        </p:nvSpPr>
        <p:spPr>
          <a:xfrm>
            <a:off x="4453128" y="3299459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4" h="209550">
                <a:moveTo>
                  <a:pt x="0" y="209550"/>
                </a:moveTo>
                <a:lnTo>
                  <a:pt x="185927" y="209550"/>
                </a:lnTo>
                <a:lnTo>
                  <a:pt x="185927" y="0"/>
                </a:lnTo>
                <a:lnTo>
                  <a:pt x="0" y="0"/>
                </a:lnTo>
                <a:lnTo>
                  <a:pt x="0" y="209550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7" name="object 517"/>
          <p:cNvSpPr/>
          <p:nvPr/>
        </p:nvSpPr>
        <p:spPr>
          <a:xfrm>
            <a:off x="4453128" y="3089910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4" h="209550">
                <a:moveTo>
                  <a:pt x="0" y="209550"/>
                </a:moveTo>
                <a:lnTo>
                  <a:pt x="185927" y="209550"/>
                </a:lnTo>
                <a:lnTo>
                  <a:pt x="185927" y="0"/>
                </a:lnTo>
                <a:lnTo>
                  <a:pt x="0" y="0"/>
                </a:lnTo>
                <a:lnTo>
                  <a:pt x="0" y="209550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8" name="object 518"/>
          <p:cNvSpPr/>
          <p:nvPr/>
        </p:nvSpPr>
        <p:spPr>
          <a:xfrm>
            <a:off x="4453128" y="2880360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4" h="209550">
                <a:moveTo>
                  <a:pt x="0" y="209550"/>
                </a:moveTo>
                <a:lnTo>
                  <a:pt x="185927" y="209550"/>
                </a:lnTo>
                <a:lnTo>
                  <a:pt x="185927" y="0"/>
                </a:lnTo>
                <a:lnTo>
                  <a:pt x="0" y="0"/>
                </a:lnTo>
                <a:lnTo>
                  <a:pt x="0" y="209550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9" name="object 519"/>
          <p:cNvSpPr/>
          <p:nvPr/>
        </p:nvSpPr>
        <p:spPr>
          <a:xfrm>
            <a:off x="4453128" y="2670810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4" h="209550">
                <a:moveTo>
                  <a:pt x="0" y="209550"/>
                </a:moveTo>
                <a:lnTo>
                  <a:pt x="185927" y="209550"/>
                </a:lnTo>
                <a:lnTo>
                  <a:pt x="185927" y="0"/>
                </a:lnTo>
                <a:lnTo>
                  <a:pt x="0" y="0"/>
                </a:lnTo>
                <a:lnTo>
                  <a:pt x="0" y="209550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0" name="object 520"/>
          <p:cNvSpPr/>
          <p:nvPr/>
        </p:nvSpPr>
        <p:spPr>
          <a:xfrm>
            <a:off x="4453128" y="2461260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4" h="209550">
                <a:moveTo>
                  <a:pt x="0" y="209550"/>
                </a:moveTo>
                <a:lnTo>
                  <a:pt x="185927" y="209550"/>
                </a:lnTo>
                <a:lnTo>
                  <a:pt x="185927" y="0"/>
                </a:lnTo>
                <a:lnTo>
                  <a:pt x="0" y="0"/>
                </a:lnTo>
                <a:lnTo>
                  <a:pt x="0" y="209550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1" name="object 521"/>
          <p:cNvSpPr/>
          <p:nvPr/>
        </p:nvSpPr>
        <p:spPr>
          <a:xfrm>
            <a:off x="4453128" y="2251710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4" h="209550">
                <a:moveTo>
                  <a:pt x="0" y="209550"/>
                </a:moveTo>
                <a:lnTo>
                  <a:pt x="185927" y="209550"/>
                </a:lnTo>
                <a:lnTo>
                  <a:pt x="185927" y="0"/>
                </a:lnTo>
                <a:lnTo>
                  <a:pt x="0" y="0"/>
                </a:lnTo>
                <a:lnTo>
                  <a:pt x="0" y="209550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2" name="object 522"/>
          <p:cNvSpPr/>
          <p:nvPr/>
        </p:nvSpPr>
        <p:spPr>
          <a:xfrm>
            <a:off x="4453128" y="2042160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4" h="209550">
                <a:moveTo>
                  <a:pt x="0" y="209550"/>
                </a:moveTo>
                <a:lnTo>
                  <a:pt x="185927" y="209550"/>
                </a:lnTo>
                <a:lnTo>
                  <a:pt x="185927" y="0"/>
                </a:lnTo>
                <a:lnTo>
                  <a:pt x="0" y="0"/>
                </a:lnTo>
                <a:lnTo>
                  <a:pt x="0" y="209550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3" name="object 523"/>
          <p:cNvSpPr/>
          <p:nvPr/>
        </p:nvSpPr>
        <p:spPr>
          <a:xfrm>
            <a:off x="4453128" y="1832610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4" h="209550">
                <a:moveTo>
                  <a:pt x="0" y="209550"/>
                </a:moveTo>
                <a:lnTo>
                  <a:pt x="185927" y="209550"/>
                </a:lnTo>
                <a:lnTo>
                  <a:pt x="185927" y="0"/>
                </a:lnTo>
                <a:lnTo>
                  <a:pt x="0" y="0"/>
                </a:lnTo>
                <a:lnTo>
                  <a:pt x="0" y="209550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4" name="object 524"/>
          <p:cNvSpPr/>
          <p:nvPr/>
        </p:nvSpPr>
        <p:spPr>
          <a:xfrm>
            <a:off x="4453128" y="1623060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4" h="209550">
                <a:moveTo>
                  <a:pt x="0" y="209550"/>
                </a:moveTo>
                <a:lnTo>
                  <a:pt x="185927" y="209550"/>
                </a:lnTo>
                <a:lnTo>
                  <a:pt x="185927" y="0"/>
                </a:lnTo>
                <a:lnTo>
                  <a:pt x="0" y="0"/>
                </a:lnTo>
                <a:lnTo>
                  <a:pt x="0" y="209550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5" name="object 525"/>
          <p:cNvSpPr/>
          <p:nvPr/>
        </p:nvSpPr>
        <p:spPr>
          <a:xfrm>
            <a:off x="4453128" y="1413510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4" h="209550">
                <a:moveTo>
                  <a:pt x="0" y="209550"/>
                </a:moveTo>
                <a:lnTo>
                  <a:pt x="185927" y="209550"/>
                </a:lnTo>
                <a:lnTo>
                  <a:pt x="185927" y="0"/>
                </a:lnTo>
                <a:lnTo>
                  <a:pt x="0" y="0"/>
                </a:lnTo>
                <a:lnTo>
                  <a:pt x="0" y="209550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6" name="object 526"/>
          <p:cNvSpPr/>
          <p:nvPr/>
        </p:nvSpPr>
        <p:spPr>
          <a:xfrm>
            <a:off x="4453128" y="1203960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4" h="209550">
                <a:moveTo>
                  <a:pt x="0" y="209550"/>
                </a:moveTo>
                <a:lnTo>
                  <a:pt x="185927" y="209550"/>
                </a:lnTo>
                <a:lnTo>
                  <a:pt x="185927" y="0"/>
                </a:lnTo>
                <a:lnTo>
                  <a:pt x="0" y="0"/>
                </a:lnTo>
                <a:lnTo>
                  <a:pt x="0" y="209550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7" name="object 527"/>
          <p:cNvSpPr/>
          <p:nvPr/>
        </p:nvSpPr>
        <p:spPr>
          <a:xfrm>
            <a:off x="4453128" y="994410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4" h="209550">
                <a:moveTo>
                  <a:pt x="0" y="209550"/>
                </a:moveTo>
                <a:lnTo>
                  <a:pt x="185927" y="209550"/>
                </a:lnTo>
                <a:lnTo>
                  <a:pt x="185927" y="0"/>
                </a:lnTo>
                <a:lnTo>
                  <a:pt x="0" y="0"/>
                </a:lnTo>
                <a:lnTo>
                  <a:pt x="0" y="209550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8" name="object 528"/>
          <p:cNvSpPr/>
          <p:nvPr/>
        </p:nvSpPr>
        <p:spPr>
          <a:xfrm>
            <a:off x="4453128" y="784859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4" h="209550">
                <a:moveTo>
                  <a:pt x="0" y="209550"/>
                </a:moveTo>
                <a:lnTo>
                  <a:pt x="185927" y="209550"/>
                </a:lnTo>
                <a:lnTo>
                  <a:pt x="185927" y="0"/>
                </a:lnTo>
                <a:lnTo>
                  <a:pt x="0" y="0"/>
                </a:lnTo>
                <a:lnTo>
                  <a:pt x="0" y="209550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9" name="object 529"/>
          <p:cNvSpPr/>
          <p:nvPr/>
        </p:nvSpPr>
        <p:spPr>
          <a:xfrm>
            <a:off x="4453128" y="575309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4" h="209550">
                <a:moveTo>
                  <a:pt x="0" y="209550"/>
                </a:moveTo>
                <a:lnTo>
                  <a:pt x="185927" y="209550"/>
                </a:lnTo>
                <a:lnTo>
                  <a:pt x="185927" y="0"/>
                </a:lnTo>
                <a:lnTo>
                  <a:pt x="0" y="0"/>
                </a:lnTo>
                <a:lnTo>
                  <a:pt x="0" y="209550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0" name="object 530"/>
          <p:cNvSpPr/>
          <p:nvPr/>
        </p:nvSpPr>
        <p:spPr>
          <a:xfrm>
            <a:off x="4453128" y="365759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4" h="209550">
                <a:moveTo>
                  <a:pt x="0" y="209550"/>
                </a:moveTo>
                <a:lnTo>
                  <a:pt x="185927" y="209550"/>
                </a:lnTo>
                <a:lnTo>
                  <a:pt x="185927" y="0"/>
                </a:lnTo>
                <a:lnTo>
                  <a:pt x="0" y="0"/>
                </a:lnTo>
                <a:lnTo>
                  <a:pt x="0" y="209550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1" name="object 531"/>
          <p:cNvSpPr/>
          <p:nvPr/>
        </p:nvSpPr>
        <p:spPr>
          <a:xfrm>
            <a:off x="4639055" y="5185409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4" h="209550">
                <a:moveTo>
                  <a:pt x="0" y="209549"/>
                </a:moveTo>
                <a:lnTo>
                  <a:pt x="185927" y="209549"/>
                </a:lnTo>
                <a:lnTo>
                  <a:pt x="185927" y="0"/>
                </a:lnTo>
                <a:lnTo>
                  <a:pt x="0" y="0"/>
                </a:lnTo>
                <a:lnTo>
                  <a:pt x="0" y="209549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2" name="object 532"/>
          <p:cNvSpPr/>
          <p:nvPr/>
        </p:nvSpPr>
        <p:spPr>
          <a:xfrm>
            <a:off x="4639055" y="4975859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4" h="209550">
                <a:moveTo>
                  <a:pt x="0" y="209549"/>
                </a:moveTo>
                <a:lnTo>
                  <a:pt x="185927" y="209549"/>
                </a:lnTo>
                <a:lnTo>
                  <a:pt x="185927" y="0"/>
                </a:lnTo>
                <a:lnTo>
                  <a:pt x="0" y="0"/>
                </a:lnTo>
                <a:lnTo>
                  <a:pt x="0" y="209549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3" name="object 533"/>
          <p:cNvSpPr/>
          <p:nvPr/>
        </p:nvSpPr>
        <p:spPr>
          <a:xfrm>
            <a:off x="4639055" y="4766309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4" h="209550">
                <a:moveTo>
                  <a:pt x="0" y="209549"/>
                </a:moveTo>
                <a:lnTo>
                  <a:pt x="185927" y="209549"/>
                </a:lnTo>
                <a:lnTo>
                  <a:pt x="185927" y="0"/>
                </a:lnTo>
                <a:lnTo>
                  <a:pt x="0" y="0"/>
                </a:lnTo>
                <a:lnTo>
                  <a:pt x="0" y="209549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4" name="object 534"/>
          <p:cNvSpPr/>
          <p:nvPr/>
        </p:nvSpPr>
        <p:spPr>
          <a:xfrm>
            <a:off x="4639055" y="4556759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4" h="209550">
                <a:moveTo>
                  <a:pt x="0" y="209549"/>
                </a:moveTo>
                <a:lnTo>
                  <a:pt x="185927" y="209549"/>
                </a:lnTo>
                <a:lnTo>
                  <a:pt x="185927" y="0"/>
                </a:lnTo>
                <a:lnTo>
                  <a:pt x="0" y="0"/>
                </a:lnTo>
                <a:lnTo>
                  <a:pt x="0" y="209549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5" name="object 535"/>
          <p:cNvSpPr/>
          <p:nvPr/>
        </p:nvSpPr>
        <p:spPr>
          <a:xfrm>
            <a:off x="4639055" y="4347209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4" h="209550">
                <a:moveTo>
                  <a:pt x="0" y="209549"/>
                </a:moveTo>
                <a:lnTo>
                  <a:pt x="185927" y="209549"/>
                </a:lnTo>
                <a:lnTo>
                  <a:pt x="185927" y="0"/>
                </a:lnTo>
                <a:lnTo>
                  <a:pt x="0" y="0"/>
                </a:lnTo>
                <a:lnTo>
                  <a:pt x="0" y="209549"/>
                </a:lnTo>
                <a:close/>
              </a:path>
            </a:pathLst>
          </a:custGeom>
          <a:solidFill>
            <a:srgbClr val="FFF4B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6" name="object 536"/>
          <p:cNvSpPr/>
          <p:nvPr/>
        </p:nvSpPr>
        <p:spPr>
          <a:xfrm>
            <a:off x="4639055" y="4137659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4" h="209550">
                <a:moveTo>
                  <a:pt x="0" y="209549"/>
                </a:moveTo>
                <a:lnTo>
                  <a:pt x="185927" y="209549"/>
                </a:lnTo>
                <a:lnTo>
                  <a:pt x="185927" y="0"/>
                </a:lnTo>
                <a:lnTo>
                  <a:pt x="0" y="0"/>
                </a:lnTo>
                <a:lnTo>
                  <a:pt x="0" y="209549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7" name="object 537"/>
          <p:cNvSpPr/>
          <p:nvPr/>
        </p:nvSpPr>
        <p:spPr>
          <a:xfrm>
            <a:off x="4639055" y="3928109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4" h="209550">
                <a:moveTo>
                  <a:pt x="0" y="209550"/>
                </a:moveTo>
                <a:lnTo>
                  <a:pt x="185927" y="209550"/>
                </a:lnTo>
                <a:lnTo>
                  <a:pt x="185927" y="0"/>
                </a:lnTo>
                <a:lnTo>
                  <a:pt x="0" y="0"/>
                </a:lnTo>
                <a:lnTo>
                  <a:pt x="0" y="209550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8" name="object 538"/>
          <p:cNvSpPr/>
          <p:nvPr/>
        </p:nvSpPr>
        <p:spPr>
          <a:xfrm>
            <a:off x="4639055" y="3718559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4" h="209550">
                <a:moveTo>
                  <a:pt x="0" y="209550"/>
                </a:moveTo>
                <a:lnTo>
                  <a:pt x="185927" y="209550"/>
                </a:lnTo>
                <a:lnTo>
                  <a:pt x="185927" y="0"/>
                </a:lnTo>
                <a:lnTo>
                  <a:pt x="0" y="0"/>
                </a:lnTo>
                <a:lnTo>
                  <a:pt x="0" y="209550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9" name="object 539"/>
          <p:cNvSpPr/>
          <p:nvPr/>
        </p:nvSpPr>
        <p:spPr>
          <a:xfrm>
            <a:off x="4639055" y="3509009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4" h="209550">
                <a:moveTo>
                  <a:pt x="0" y="209550"/>
                </a:moveTo>
                <a:lnTo>
                  <a:pt x="185927" y="209550"/>
                </a:lnTo>
                <a:lnTo>
                  <a:pt x="185927" y="0"/>
                </a:lnTo>
                <a:lnTo>
                  <a:pt x="0" y="0"/>
                </a:lnTo>
                <a:lnTo>
                  <a:pt x="0" y="209550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0" name="object 540"/>
          <p:cNvSpPr/>
          <p:nvPr/>
        </p:nvSpPr>
        <p:spPr>
          <a:xfrm>
            <a:off x="4639055" y="3299459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4" h="209550">
                <a:moveTo>
                  <a:pt x="0" y="209550"/>
                </a:moveTo>
                <a:lnTo>
                  <a:pt x="185927" y="209550"/>
                </a:lnTo>
                <a:lnTo>
                  <a:pt x="185927" y="0"/>
                </a:lnTo>
                <a:lnTo>
                  <a:pt x="0" y="0"/>
                </a:lnTo>
                <a:lnTo>
                  <a:pt x="0" y="209550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1" name="object 541"/>
          <p:cNvSpPr/>
          <p:nvPr/>
        </p:nvSpPr>
        <p:spPr>
          <a:xfrm>
            <a:off x="4639055" y="3089910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4" h="209550">
                <a:moveTo>
                  <a:pt x="0" y="209550"/>
                </a:moveTo>
                <a:lnTo>
                  <a:pt x="185927" y="209550"/>
                </a:lnTo>
                <a:lnTo>
                  <a:pt x="185927" y="0"/>
                </a:lnTo>
                <a:lnTo>
                  <a:pt x="0" y="0"/>
                </a:lnTo>
                <a:lnTo>
                  <a:pt x="0" y="209550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2" name="object 542"/>
          <p:cNvSpPr/>
          <p:nvPr/>
        </p:nvSpPr>
        <p:spPr>
          <a:xfrm>
            <a:off x="4639055" y="2880360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4" h="209550">
                <a:moveTo>
                  <a:pt x="0" y="209550"/>
                </a:moveTo>
                <a:lnTo>
                  <a:pt x="185927" y="209550"/>
                </a:lnTo>
                <a:lnTo>
                  <a:pt x="185927" y="0"/>
                </a:lnTo>
                <a:lnTo>
                  <a:pt x="0" y="0"/>
                </a:lnTo>
                <a:lnTo>
                  <a:pt x="0" y="209550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3" name="object 543"/>
          <p:cNvSpPr/>
          <p:nvPr/>
        </p:nvSpPr>
        <p:spPr>
          <a:xfrm>
            <a:off x="4639055" y="2670810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4" h="209550">
                <a:moveTo>
                  <a:pt x="0" y="209550"/>
                </a:moveTo>
                <a:lnTo>
                  <a:pt x="185927" y="209550"/>
                </a:lnTo>
                <a:lnTo>
                  <a:pt x="185927" y="0"/>
                </a:lnTo>
                <a:lnTo>
                  <a:pt x="0" y="0"/>
                </a:lnTo>
                <a:lnTo>
                  <a:pt x="0" y="209550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4" name="object 544"/>
          <p:cNvSpPr/>
          <p:nvPr/>
        </p:nvSpPr>
        <p:spPr>
          <a:xfrm>
            <a:off x="4639055" y="2461260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4" h="209550">
                <a:moveTo>
                  <a:pt x="0" y="209550"/>
                </a:moveTo>
                <a:lnTo>
                  <a:pt x="185927" y="209550"/>
                </a:lnTo>
                <a:lnTo>
                  <a:pt x="185927" y="0"/>
                </a:lnTo>
                <a:lnTo>
                  <a:pt x="0" y="0"/>
                </a:lnTo>
                <a:lnTo>
                  <a:pt x="0" y="209550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5" name="object 545"/>
          <p:cNvSpPr/>
          <p:nvPr/>
        </p:nvSpPr>
        <p:spPr>
          <a:xfrm>
            <a:off x="4639055" y="2251710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4" h="209550">
                <a:moveTo>
                  <a:pt x="0" y="209550"/>
                </a:moveTo>
                <a:lnTo>
                  <a:pt x="185927" y="209550"/>
                </a:lnTo>
                <a:lnTo>
                  <a:pt x="185927" y="0"/>
                </a:lnTo>
                <a:lnTo>
                  <a:pt x="0" y="0"/>
                </a:lnTo>
                <a:lnTo>
                  <a:pt x="0" y="209550"/>
                </a:lnTo>
                <a:close/>
              </a:path>
            </a:pathLst>
          </a:custGeom>
          <a:solidFill>
            <a:srgbClr val="FFF4B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6" name="object 546"/>
          <p:cNvSpPr/>
          <p:nvPr/>
        </p:nvSpPr>
        <p:spPr>
          <a:xfrm>
            <a:off x="4639055" y="2042160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4" h="209550">
                <a:moveTo>
                  <a:pt x="0" y="209550"/>
                </a:moveTo>
                <a:lnTo>
                  <a:pt x="185927" y="209550"/>
                </a:lnTo>
                <a:lnTo>
                  <a:pt x="185927" y="0"/>
                </a:lnTo>
                <a:lnTo>
                  <a:pt x="0" y="0"/>
                </a:lnTo>
                <a:lnTo>
                  <a:pt x="0" y="209550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7" name="object 547"/>
          <p:cNvSpPr/>
          <p:nvPr/>
        </p:nvSpPr>
        <p:spPr>
          <a:xfrm>
            <a:off x="4639055" y="1832610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4" h="209550">
                <a:moveTo>
                  <a:pt x="0" y="209550"/>
                </a:moveTo>
                <a:lnTo>
                  <a:pt x="185927" y="209550"/>
                </a:lnTo>
                <a:lnTo>
                  <a:pt x="185927" y="0"/>
                </a:lnTo>
                <a:lnTo>
                  <a:pt x="0" y="0"/>
                </a:lnTo>
                <a:lnTo>
                  <a:pt x="0" y="209550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8" name="object 548"/>
          <p:cNvSpPr/>
          <p:nvPr/>
        </p:nvSpPr>
        <p:spPr>
          <a:xfrm>
            <a:off x="4639055" y="1623060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4" h="209550">
                <a:moveTo>
                  <a:pt x="0" y="209550"/>
                </a:moveTo>
                <a:lnTo>
                  <a:pt x="185927" y="209550"/>
                </a:lnTo>
                <a:lnTo>
                  <a:pt x="185927" y="0"/>
                </a:lnTo>
                <a:lnTo>
                  <a:pt x="0" y="0"/>
                </a:lnTo>
                <a:lnTo>
                  <a:pt x="0" y="209550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9" name="object 549"/>
          <p:cNvSpPr/>
          <p:nvPr/>
        </p:nvSpPr>
        <p:spPr>
          <a:xfrm>
            <a:off x="4639055" y="1413510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4" h="209550">
                <a:moveTo>
                  <a:pt x="0" y="209550"/>
                </a:moveTo>
                <a:lnTo>
                  <a:pt x="185927" y="209550"/>
                </a:lnTo>
                <a:lnTo>
                  <a:pt x="185927" y="0"/>
                </a:lnTo>
                <a:lnTo>
                  <a:pt x="0" y="0"/>
                </a:lnTo>
                <a:lnTo>
                  <a:pt x="0" y="209550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0" name="object 550"/>
          <p:cNvSpPr/>
          <p:nvPr/>
        </p:nvSpPr>
        <p:spPr>
          <a:xfrm>
            <a:off x="4639055" y="1203960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4" h="209550">
                <a:moveTo>
                  <a:pt x="0" y="209550"/>
                </a:moveTo>
                <a:lnTo>
                  <a:pt x="185927" y="209550"/>
                </a:lnTo>
                <a:lnTo>
                  <a:pt x="185927" y="0"/>
                </a:lnTo>
                <a:lnTo>
                  <a:pt x="0" y="0"/>
                </a:lnTo>
                <a:lnTo>
                  <a:pt x="0" y="209550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1" name="object 551"/>
          <p:cNvSpPr/>
          <p:nvPr/>
        </p:nvSpPr>
        <p:spPr>
          <a:xfrm>
            <a:off x="4639055" y="994410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4" h="209550">
                <a:moveTo>
                  <a:pt x="0" y="209550"/>
                </a:moveTo>
                <a:lnTo>
                  <a:pt x="185927" y="209550"/>
                </a:lnTo>
                <a:lnTo>
                  <a:pt x="185927" y="0"/>
                </a:lnTo>
                <a:lnTo>
                  <a:pt x="0" y="0"/>
                </a:lnTo>
                <a:lnTo>
                  <a:pt x="0" y="209550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2" name="object 552"/>
          <p:cNvSpPr/>
          <p:nvPr/>
        </p:nvSpPr>
        <p:spPr>
          <a:xfrm>
            <a:off x="4639055" y="784859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4" h="209550">
                <a:moveTo>
                  <a:pt x="0" y="209550"/>
                </a:moveTo>
                <a:lnTo>
                  <a:pt x="185927" y="209550"/>
                </a:lnTo>
                <a:lnTo>
                  <a:pt x="185927" y="0"/>
                </a:lnTo>
                <a:lnTo>
                  <a:pt x="0" y="0"/>
                </a:lnTo>
                <a:lnTo>
                  <a:pt x="0" y="209550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3" name="object 553"/>
          <p:cNvSpPr/>
          <p:nvPr/>
        </p:nvSpPr>
        <p:spPr>
          <a:xfrm>
            <a:off x="4639055" y="575309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4" h="209550">
                <a:moveTo>
                  <a:pt x="0" y="209550"/>
                </a:moveTo>
                <a:lnTo>
                  <a:pt x="185927" y="209550"/>
                </a:lnTo>
                <a:lnTo>
                  <a:pt x="185927" y="0"/>
                </a:lnTo>
                <a:lnTo>
                  <a:pt x="0" y="0"/>
                </a:lnTo>
                <a:lnTo>
                  <a:pt x="0" y="209550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4" name="object 554"/>
          <p:cNvSpPr/>
          <p:nvPr/>
        </p:nvSpPr>
        <p:spPr>
          <a:xfrm>
            <a:off x="4639055" y="365759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4" h="209550">
                <a:moveTo>
                  <a:pt x="0" y="209550"/>
                </a:moveTo>
                <a:lnTo>
                  <a:pt x="185927" y="209550"/>
                </a:lnTo>
                <a:lnTo>
                  <a:pt x="185927" y="0"/>
                </a:lnTo>
                <a:lnTo>
                  <a:pt x="0" y="0"/>
                </a:lnTo>
                <a:lnTo>
                  <a:pt x="0" y="209550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5" name="object 555"/>
          <p:cNvSpPr/>
          <p:nvPr/>
        </p:nvSpPr>
        <p:spPr>
          <a:xfrm>
            <a:off x="4824984" y="5185409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4" h="209550">
                <a:moveTo>
                  <a:pt x="0" y="209549"/>
                </a:moveTo>
                <a:lnTo>
                  <a:pt x="185927" y="209549"/>
                </a:lnTo>
                <a:lnTo>
                  <a:pt x="185927" y="0"/>
                </a:lnTo>
                <a:lnTo>
                  <a:pt x="0" y="0"/>
                </a:lnTo>
                <a:lnTo>
                  <a:pt x="0" y="209549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6" name="object 556"/>
          <p:cNvSpPr/>
          <p:nvPr/>
        </p:nvSpPr>
        <p:spPr>
          <a:xfrm>
            <a:off x="4824984" y="4975859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4" h="209550">
                <a:moveTo>
                  <a:pt x="0" y="209549"/>
                </a:moveTo>
                <a:lnTo>
                  <a:pt x="185927" y="209549"/>
                </a:lnTo>
                <a:lnTo>
                  <a:pt x="185927" y="0"/>
                </a:lnTo>
                <a:lnTo>
                  <a:pt x="0" y="0"/>
                </a:lnTo>
                <a:lnTo>
                  <a:pt x="0" y="209549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7" name="object 557"/>
          <p:cNvSpPr/>
          <p:nvPr/>
        </p:nvSpPr>
        <p:spPr>
          <a:xfrm>
            <a:off x="4824984" y="4766309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4" h="209550">
                <a:moveTo>
                  <a:pt x="0" y="209549"/>
                </a:moveTo>
                <a:lnTo>
                  <a:pt x="185927" y="209549"/>
                </a:lnTo>
                <a:lnTo>
                  <a:pt x="185927" y="0"/>
                </a:lnTo>
                <a:lnTo>
                  <a:pt x="0" y="0"/>
                </a:lnTo>
                <a:lnTo>
                  <a:pt x="0" y="209549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8" name="object 558"/>
          <p:cNvSpPr/>
          <p:nvPr/>
        </p:nvSpPr>
        <p:spPr>
          <a:xfrm>
            <a:off x="4824984" y="4556759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4" h="209550">
                <a:moveTo>
                  <a:pt x="0" y="209549"/>
                </a:moveTo>
                <a:lnTo>
                  <a:pt x="185927" y="209549"/>
                </a:lnTo>
                <a:lnTo>
                  <a:pt x="185927" y="0"/>
                </a:lnTo>
                <a:lnTo>
                  <a:pt x="0" y="0"/>
                </a:lnTo>
                <a:lnTo>
                  <a:pt x="0" y="209549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9" name="object 559"/>
          <p:cNvSpPr/>
          <p:nvPr/>
        </p:nvSpPr>
        <p:spPr>
          <a:xfrm>
            <a:off x="4824984" y="4347209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4" h="209550">
                <a:moveTo>
                  <a:pt x="0" y="209549"/>
                </a:moveTo>
                <a:lnTo>
                  <a:pt x="185927" y="209549"/>
                </a:lnTo>
                <a:lnTo>
                  <a:pt x="185927" y="0"/>
                </a:lnTo>
                <a:lnTo>
                  <a:pt x="0" y="0"/>
                </a:lnTo>
                <a:lnTo>
                  <a:pt x="0" y="209549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0" name="object 560"/>
          <p:cNvSpPr/>
          <p:nvPr/>
        </p:nvSpPr>
        <p:spPr>
          <a:xfrm>
            <a:off x="4824984" y="4137659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4" h="209550">
                <a:moveTo>
                  <a:pt x="0" y="209549"/>
                </a:moveTo>
                <a:lnTo>
                  <a:pt x="185927" y="209549"/>
                </a:lnTo>
                <a:lnTo>
                  <a:pt x="185927" y="0"/>
                </a:lnTo>
                <a:lnTo>
                  <a:pt x="0" y="0"/>
                </a:lnTo>
                <a:lnTo>
                  <a:pt x="0" y="209549"/>
                </a:lnTo>
                <a:close/>
              </a:path>
            </a:pathLst>
          </a:custGeom>
          <a:solidFill>
            <a:srgbClr val="FFF4B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1" name="object 561"/>
          <p:cNvSpPr/>
          <p:nvPr/>
        </p:nvSpPr>
        <p:spPr>
          <a:xfrm>
            <a:off x="4824984" y="3928109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4" h="209550">
                <a:moveTo>
                  <a:pt x="0" y="209550"/>
                </a:moveTo>
                <a:lnTo>
                  <a:pt x="185927" y="209550"/>
                </a:lnTo>
                <a:lnTo>
                  <a:pt x="185927" y="0"/>
                </a:lnTo>
                <a:lnTo>
                  <a:pt x="0" y="0"/>
                </a:lnTo>
                <a:lnTo>
                  <a:pt x="0" y="209550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2" name="object 562"/>
          <p:cNvSpPr/>
          <p:nvPr/>
        </p:nvSpPr>
        <p:spPr>
          <a:xfrm>
            <a:off x="4824984" y="3718559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4" h="209550">
                <a:moveTo>
                  <a:pt x="0" y="209550"/>
                </a:moveTo>
                <a:lnTo>
                  <a:pt x="185927" y="209550"/>
                </a:lnTo>
                <a:lnTo>
                  <a:pt x="185927" y="0"/>
                </a:lnTo>
                <a:lnTo>
                  <a:pt x="0" y="0"/>
                </a:lnTo>
                <a:lnTo>
                  <a:pt x="0" y="209550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3" name="object 563"/>
          <p:cNvSpPr/>
          <p:nvPr/>
        </p:nvSpPr>
        <p:spPr>
          <a:xfrm>
            <a:off x="4824984" y="3509009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4" h="209550">
                <a:moveTo>
                  <a:pt x="0" y="209550"/>
                </a:moveTo>
                <a:lnTo>
                  <a:pt x="185927" y="209550"/>
                </a:lnTo>
                <a:lnTo>
                  <a:pt x="185927" y="0"/>
                </a:lnTo>
                <a:lnTo>
                  <a:pt x="0" y="0"/>
                </a:lnTo>
                <a:lnTo>
                  <a:pt x="0" y="209550"/>
                </a:lnTo>
                <a:close/>
              </a:path>
            </a:pathLst>
          </a:custGeom>
          <a:solidFill>
            <a:srgbClr val="FFF4B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4" name="object 564"/>
          <p:cNvSpPr/>
          <p:nvPr/>
        </p:nvSpPr>
        <p:spPr>
          <a:xfrm>
            <a:off x="4824984" y="3299459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4" h="209550">
                <a:moveTo>
                  <a:pt x="0" y="209550"/>
                </a:moveTo>
                <a:lnTo>
                  <a:pt x="185927" y="209550"/>
                </a:lnTo>
                <a:lnTo>
                  <a:pt x="185927" y="0"/>
                </a:lnTo>
                <a:lnTo>
                  <a:pt x="0" y="0"/>
                </a:lnTo>
                <a:lnTo>
                  <a:pt x="0" y="209550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5" name="object 565"/>
          <p:cNvSpPr/>
          <p:nvPr/>
        </p:nvSpPr>
        <p:spPr>
          <a:xfrm>
            <a:off x="4824984" y="3089910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4" h="209550">
                <a:moveTo>
                  <a:pt x="0" y="209550"/>
                </a:moveTo>
                <a:lnTo>
                  <a:pt x="185927" y="209550"/>
                </a:lnTo>
                <a:lnTo>
                  <a:pt x="185927" y="0"/>
                </a:lnTo>
                <a:lnTo>
                  <a:pt x="0" y="0"/>
                </a:lnTo>
                <a:lnTo>
                  <a:pt x="0" y="209550"/>
                </a:lnTo>
                <a:close/>
              </a:path>
            </a:pathLst>
          </a:custGeom>
          <a:solidFill>
            <a:srgbClr val="FFF4B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6" name="object 566"/>
          <p:cNvSpPr/>
          <p:nvPr/>
        </p:nvSpPr>
        <p:spPr>
          <a:xfrm>
            <a:off x="4824984" y="2880360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4" h="209550">
                <a:moveTo>
                  <a:pt x="0" y="209550"/>
                </a:moveTo>
                <a:lnTo>
                  <a:pt x="185927" y="209550"/>
                </a:lnTo>
                <a:lnTo>
                  <a:pt x="185927" y="0"/>
                </a:lnTo>
                <a:lnTo>
                  <a:pt x="0" y="0"/>
                </a:lnTo>
                <a:lnTo>
                  <a:pt x="0" y="209550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7" name="object 567"/>
          <p:cNvSpPr/>
          <p:nvPr/>
        </p:nvSpPr>
        <p:spPr>
          <a:xfrm>
            <a:off x="4824984" y="2670810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4" h="209550">
                <a:moveTo>
                  <a:pt x="0" y="209550"/>
                </a:moveTo>
                <a:lnTo>
                  <a:pt x="185927" y="209550"/>
                </a:lnTo>
                <a:lnTo>
                  <a:pt x="185927" y="0"/>
                </a:lnTo>
                <a:lnTo>
                  <a:pt x="0" y="0"/>
                </a:lnTo>
                <a:lnTo>
                  <a:pt x="0" y="209550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8" name="object 568"/>
          <p:cNvSpPr/>
          <p:nvPr/>
        </p:nvSpPr>
        <p:spPr>
          <a:xfrm>
            <a:off x="4824984" y="2461260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4" h="209550">
                <a:moveTo>
                  <a:pt x="0" y="209550"/>
                </a:moveTo>
                <a:lnTo>
                  <a:pt x="185927" y="209550"/>
                </a:lnTo>
                <a:lnTo>
                  <a:pt x="185927" y="0"/>
                </a:lnTo>
                <a:lnTo>
                  <a:pt x="0" y="0"/>
                </a:lnTo>
                <a:lnTo>
                  <a:pt x="0" y="209550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9" name="object 569"/>
          <p:cNvSpPr/>
          <p:nvPr/>
        </p:nvSpPr>
        <p:spPr>
          <a:xfrm>
            <a:off x="4824984" y="2251710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4" h="209550">
                <a:moveTo>
                  <a:pt x="0" y="209550"/>
                </a:moveTo>
                <a:lnTo>
                  <a:pt x="185927" y="209550"/>
                </a:lnTo>
                <a:lnTo>
                  <a:pt x="185927" y="0"/>
                </a:lnTo>
                <a:lnTo>
                  <a:pt x="0" y="0"/>
                </a:lnTo>
                <a:lnTo>
                  <a:pt x="0" y="209550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0" name="object 570"/>
          <p:cNvSpPr/>
          <p:nvPr/>
        </p:nvSpPr>
        <p:spPr>
          <a:xfrm>
            <a:off x="4824984" y="2042160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4" h="209550">
                <a:moveTo>
                  <a:pt x="0" y="209550"/>
                </a:moveTo>
                <a:lnTo>
                  <a:pt x="185927" y="209550"/>
                </a:lnTo>
                <a:lnTo>
                  <a:pt x="185927" y="0"/>
                </a:lnTo>
                <a:lnTo>
                  <a:pt x="0" y="0"/>
                </a:lnTo>
                <a:lnTo>
                  <a:pt x="0" y="209550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1" name="object 571"/>
          <p:cNvSpPr/>
          <p:nvPr/>
        </p:nvSpPr>
        <p:spPr>
          <a:xfrm>
            <a:off x="4824984" y="1832610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4" h="209550">
                <a:moveTo>
                  <a:pt x="0" y="209550"/>
                </a:moveTo>
                <a:lnTo>
                  <a:pt x="185927" y="209550"/>
                </a:lnTo>
                <a:lnTo>
                  <a:pt x="185927" y="0"/>
                </a:lnTo>
                <a:lnTo>
                  <a:pt x="0" y="0"/>
                </a:lnTo>
                <a:lnTo>
                  <a:pt x="0" y="209550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2" name="object 572"/>
          <p:cNvSpPr/>
          <p:nvPr/>
        </p:nvSpPr>
        <p:spPr>
          <a:xfrm>
            <a:off x="4824984" y="1623060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4" h="209550">
                <a:moveTo>
                  <a:pt x="0" y="209550"/>
                </a:moveTo>
                <a:lnTo>
                  <a:pt x="185927" y="209550"/>
                </a:lnTo>
                <a:lnTo>
                  <a:pt x="185927" y="0"/>
                </a:lnTo>
                <a:lnTo>
                  <a:pt x="0" y="0"/>
                </a:lnTo>
                <a:lnTo>
                  <a:pt x="0" y="209550"/>
                </a:lnTo>
                <a:close/>
              </a:path>
            </a:pathLst>
          </a:custGeom>
          <a:solidFill>
            <a:srgbClr val="FFF4B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3" name="object 573"/>
          <p:cNvSpPr/>
          <p:nvPr/>
        </p:nvSpPr>
        <p:spPr>
          <a:xfrm>
            <a:off x="4824984" y="1413510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4" h="209550">
                <a:moveTo>
                  <a:pt x="0" y="209550"/>
                </a:moveTo>
                <a:lnTo>
                  <a:pt x="185927" y="209550"/>
                </a:lnTo>
                <a:lnTo>
                  <a:pt x="185927" y="0"/>
                </a:lnTo>
                <a:lnTo>
                  <a:pt x="0" y="0"/>
                </a:lnTo>
                <a:lnTo>
                  <a:pt x="0" y="209550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4" name="object 574"/>
          <p:cNvSpPr/>
          <p:nvPr/>
        </p:nvSpPr>
        <p:spPr>
          <a:xfrm>
            <a:off x="4824984" y="1203960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4" h="209550">
                <a:moveTo>
                  <a:pt x="0" y="209550"/>
                </a:moveTo>
                <a:lnTo>
                  <a:pt x="185927" y="209550"/>
                </a:lnTo>
                <a:lnTo>
                  <a:pt x="185927" y="0"/>
                </a:lnTo>
                <a:lnTo>
                  <a:pt x="0" y="0"/>
                </a:lnTo>
                <a:lnTo>
                  <a:pt x="0" y="209550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5" name="object 575"/>
          <p:cNvSpPr/>
          <p:nvPr/>
        </p:nvSpPr>
        <p:spPr>
          <a:xfrm>
            <a:off x="4824984" y="994410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4" h="209550">
                <a:moveTo>
                  <a:pt x="0" y="209550"/>
                </a:moveTo>
                <a:lnTo>
                  <a:pt x="185927" y="209550"/>
                </a:lnTo>
                <a:lnTo>
                  <a:pt x="185927" y="0"/>
                </a:lnTo>
                <a:lnTo>
                  <a:pt x="0" y="0"/>
                </a:lnTo>
                <a:lnTo>
                  <a:pt x="0" y="209550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6" name="object 576"/>
          <p:cNvSpPr/>
          <p:nvPr/>
        </p:nvSpPr>
        <p:spPr>
          <a:xfrm>
            <a:off x="4824984" y="784859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4" h="209550">
                <a:moveTo>
                  <a:pt x="0" y="209550"/>
                </a:moveTo>
                <a:lnTo>
                  <a:pt x="185927" y="209550"/>
                </a:lnTo>
                <a:lnTo>
                  <a:pt x="185927" y="0"/>
                </a:lnTo>
                <a:lnTo>
                  <a:pt x="0" y="0"/>
                </a:lnTo>
                <a:lnTo>
                  <a:pt x="0" y="209550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7" name="object 577"/>
          <p:cNvSpPr/>
          <p:nvPr/>
        </p:nvSpPr>
        <p:spPr>
          <a:xfrm>
            <a:off x="4824984" y="575309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4" h="209550">
                <a:moveTo>
                  <a:pt x="0" y="209550"/>
                </a:moveTo>
                <a:lnTo>
                  <a:pt x="185927" y="209550"/>
                </a:lnTo>
                <a:lnTo>
                  <a:pt x="185927" y="0"/>
                </a:lnTo>
                <a:lnTo>
                  <a:pt x="0" y="0"/>
                </a:lnTo>
                <a:lnTo>
                  <a:pt x="0" y="209550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8" name="object 578"/>
          <p:cNvSpPr/>
          <p:nvPr/>
        </p:nvSpPr>
        <p:spPr>
          <a:xfrm>
            <a:off x="4824984" y="365759"/>
            <a:ext cx="186055" cy="209550"/>
          </a:xfrm>
          <a:custGeom>
            <a:avLst/>
            <a:gdLst/>
            <a:ahLst/>
            <a:cxnLst/>
            <a:rect l="l" t="t" r="r" b="b"/>
            <a:pathLst>
              <a:path w="186054" h="209550">
                <a:moveTo>
                  <a:pt x="0" y="209550"/>
                </a:moveTo>
                <a:lnTo>
                  <a:pt x="185927" y="209550"/>
                </a:lnTo>
                <a:lnTo>
                  <a:pt x="185927" y="0"/>
                </a:lnTo>
                <a:lnTo>
                  <a:pt x="0" y="0"/>
                </a:lnTo>
                <a:lnTo>
                  <a:pt x="0" y="209550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9" name="object 579"/>
          <p:cNvSpPr/>
          <p:nvPr/>
        </p:nvSpPr>
        <p:spPr>
          <a:xfrm>
            <a:off x="5079491" y="617219"/>
            <a:ext cx="165100" cy="4526280"/>
          </a:xfrm>
          <a:custGeom>
            <a:avLst/>
            <a:gdLst/>
            <a:ahLst/>
            <a:cxnLst/>
            <a:rect l="l" t="t" r="r" b="b"/>
            <a:pathLst>
              <a:path w="165100" h="4526280">
                <a:moveTo>
                  <a:pt x="0" y="4526280"/>
                </a:moveTo>
                <a:lnTo>
                  <a:pt x="164592" y="4526280"/>
                </a:lnTo>
                <a:lnTo>
                  <a:pt x="164592" y="0"/>
                </a:lnTo>
                <a:lnTo>
                  <a:pt x="0" y="0"/>
                </a:lnTo>
                <a:lnTo>
                  <a:pt x="0" y="452628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0" name="object 580"/>
          <p:cNvSpPr/>
          <p:nvPr/>
        </p:nvSpPr>
        <p:spPr>
          <a:xfrm>
            <a:off x="5079491" y="4766309"/>
            <a:ext cx="165100" cy="377190"/>
          </a:xfrm>
          <a:custGeom>
            <a:avLst/>
            <a:gdLst/>
            <a:ahLst/>
            <a:cxnLst/>
            <a:rect l="l" t="t" r="r" b="b"/>
            <a:pathLst>
              <a:path w="165100" h="377189">
                <a:moveTo>
                  <a:pt x="0" y="377189"/>
                </a:moveTo>
                <a:lnTo>
                  <a:pt x="164591" y="377189"/>
                </a:lnTo>
                <a:lnTo>
                  <a:pt x="164591" y="0"/>
                </a:lnTo>
                <a:lnTo>
                  <a:pt x="0" y="0"/>
                </a:lnTo>
                <a:lnTo>
                  <a:pt x="0" y="377189"/>
                </a:lnTo>
                <a:close/>
              </a:path>
            </a:pathLst>
          </a:custGeom>
          <a:solidFill>
            <a:srgbClr val="FFFF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1" name="object 581"/>
          <p:cNvSpPr/>
          <p:nvPr/>
        </p:nvSpPr>
        <p:spPr>
          <a:xfrm>
            <a:off x="5079491" y="4389120"/>
            <a:ext cx="165100" cy="377190"/>
          </a:xfrm>
          <a:custGeom>
            <a:avLst/>
            <a:gdLst/>
            <a:ahLst/>
            <a:cxnLst/>
            <a:rect l="l" t="t" r="r" b="b"/>
            <a:pathLst>
              <a:path w="165100" h="377189">
                <a:moveTo>
                  <a:pt x="0" y="377189"/>
                </a:moveTo>
                <a:lnTo>
                  <a:pt x="164591" y="377189"/>
                </a:lnTo>
                <a:lnTo>
                  <a:pt x="164591" y="0"/>
                </a:lnTo>
                <a:lnTo>
                  <a:pt x="0" y="0"/>
                </a:lnTo>
                <a:lnTo>
                  <a:pt x="0" y="377189"/>
                </a:lnTo>
                <a:close/>
              </a:path>
            </a:pathLst>
          </a:custGeom>
          <a:solidFill>
            <a:srgbClr val="FFF4B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2" name="object 582"/>
          <p:cNvSpPr/>
          <p:nvPr/>
        </p:nvSpPr>
        <p:spPr>
          <a:xfrm>
            <a:off x="5079491" y="4011929"/>
            <a:ext cx="165100" cy="377190"/>
          </a:xfrm>
          <a:custGeom>
            <a:avLst/>
            <a:gdLst/>
            <a:ahLst/>
            <a:cxnLst/>
            <a:rect l="l" t="t" r="r" b="b"/>
            <a:pathLst>
              <a:path w="165100" h="377189">
                <a:moveTo>
                  <a:pt x="0" y="377190"/>
                </a:moveTo>
                <a:lnTo>
                  <a:pt x="164591" y="377190"/>
                </a:lnTo>
                <a:lnTo>
                  <a:pt x="164591" y="0"/>
                </a:lnTo>
                <a:lnTo>
                  <a:pt x="0" y="0"/>
                </a:lnTo>
                <a:lnTo>
                  <a:pt x="0" y="377190"/>
                </a:lnTo>
                <a:close/>
              </a:path>
            </a:pathLst>
          </a:custGeom>
          <a:solidFill>
            <a:srgbClr val="FBE49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3" name="object 583"/>
          <p:cNvSpPr/>
          <p:nvPr/>
        </p:nvSpPr>
        <p:spPr>
          <a:xfrm>
            <a:off x="5079491" y="3634740"/>
            <a:ext cx="165100" cy="377190"/>
          </a:xfrm>
          <a:custGeom>
            <a:avLst/>
            <a:gdLst/>
            <a:ahLst/>
            <a:cxnLst/>
            <a:rect l="l" t="t" r="r" b="b"/>
            <a:pathLst>
              <a:path w="165100" h="377189">
                <a:moveTo>
                  <a:pt x="0" y="377189"/>
                </a:moveTo>
                <a:lnTo>
                  <a:pt x="164591" y="377189"/>
                </a:lnTo>
                <a:lnTo>
                  <a:pt x="164591" y="0"/>
                </a:lnTo>
                <a:lnTo>
                  <a:pt x="0" y="0"/>
                </a:lnTo>
                <a:lnTo>
                  <a:pt x="0" y="377189"/>
                </a:lnTo>
                <a:close/>
              </a:path>
            </a:pathLst>
          </a:custGeom>
          <a:solidFill>
            <a:srgbClr val="F8D07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4" name="object 584"/>
          <p:cNvSpPr/>
          <p:nvPr/>
        </p:nvSpPr>
        <p:spPr>
          <a:xfrm>
            <a:off x="5079491" y="3257550"/>
            <a:ext cx="165100" cy="377190"/>
          </a:xfrm>
          <a:custGeom>
            <a:avLst/>
            <a:gdLst/>
            <a:ahLst/>
            <a:cxnLst/>
            <a:rect l="l" t="t" r="r" b="b"/>
            <a:pathLst>
              <a:path w="165100" h="377189">
                <a:moveTo>
                  <a:pt x="0" y="377189"/>
                </a:moveTo>
                <a:lnTo>
                  <a:pt x="164591" y="377189"/>
                </a:lnTo>
                <a:lnTo>
                  <a:pt x="164591" y="0"/>
                </a:lnTo>
                <a:lnTo>
                  <a:pt x="0" y="0"/>
                </a:lnTo>
                <a:lnTo>
                  <a:pt x="0" y="377189"/>
                </a:lnTo>
                <a:close/>
              </a:path>
            </a:pathLst>
          </a:custGeom>
          <a:solidFill>
            <a:srgbClr val="F7BA3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5" name="object 585"/>
          <p:cNvSpPr/>
          <p:nvPr/>
        </p:nvSpPr>
        <p:spPr>
          <a:xfrm>
            <a:off x="5079491" y="2880360"/>
            <a:ext cx="165100" cy="377190"/>
          </a:xfrm>
          <a:custGeom>
            <a:avLst/>
            <a:gdLst/>
            <a:ahLst/>
            <a:cxnLst/>
            <a:rect l="l" t="t" r="r" b="b"/>
            <a:pathLst>
              <a:path w="165100" h="377189">
                <a:moveTo>
                  <a:pt x="0" y="377189"/>
                </a:moveTo>
                <a:lnTo>
                  <a:pt x="164591" y="377189"/>
                </a:lnTo>
                <a:lnTo>
                  <a:pt x="164591" y="0"/>
                </a:lnTo>
                <a:lnTo>
                  <a:pt x="0" y="0"/>
                </a:lnTo>
                <a:lnTo>
                  <a:pt x="0" y="377189"/>
                </a:lnTo>
                <a:close/>
              </a:path>
            </a:pathLst>
          </a:custGeom>
          <a:solidFill>
            <a:srgbClr val="F5A1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6" name="object 586"/>
          <p:cNvSpPr/>
          <p:nvPr/>
        </p:nvSpPr>
        <p:spPr>
          <a:xfrm>
            <a:off x="5079491" y="2503170"/>
            <a:ext cx="165100" cy="377190"/>
          </a:xfrm>
          <a:custGeom>
            <a:avLst/>
            <a:gdLst/>
            <a:ahLst/>
            <a:cxnLst/>
            <a:rect l="l" t="t" r="r" b="b"/>
            <a:pathLst>
              <a:path w="165100" h="377189">
                <a:moveTo>
                  <a:pt x="0" y="377189"/>
                </a:moveTo>
                <a:lnTo>
                  <a:pt x="164591" y="377189"/>
                </a:lnTo>
                <a:lnTo>
                  <a:pt x="164591" y="0"/>
                </a:lnTo>
                <a:lnTo>
                  <a:pt x="0" y="0"/>
                </a:lnTo>
                <a:lnTo>
                  <a:pt x="0" y="377189"/>
                </a:lnTo>
                <a:close/>
              </a:path>
            </a:pathLst>
          </a:custGeom>
          <a:solidFill>
            <a:srgbClr val="F284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7" name="object 587"/>
          <p:cNvSpPr/>
          <p:nvPr/>
        </p:nvSpPr>
        <p:spPr>
          <a:xfrm>
            <a:off x="5079491" y="2125979"/>
            <a:ext cx="165100" cy="377190"/>
          </a:xfrm>
          <a:custGeom>
            <a:avLst/>
            <a:gdLst/>
            <a:ahLst/>
            <a:cxnLst/>
            <a:rect l="l" t="t" r="r" b="b"/>
            <a:pathLst>
              <a:path w="165100" h="377189">
                <a:moveTo>
                  <a:pt x="0" y="377189"/>
                </a:moveTo>
                <a:lnTo>
                  <a:pt x="164591" y="377189"/>
                </a:lnTo>
                <a:lnTo>
                  <a:pt x="164591" y="0"/>
                </a:lnTo>
                <a:lnTo>
                  <a:pt x="0" y="0"/>
                </a:lnTo>
                <a:lnTo>
                  <a:pt x="0" y="377189"/>
                </a:lnTo>
                <a:close/>
              </a:path>
            </a:pathLst>
          </a:custGeom>
          <a:solidFill>
            <a:srgbClr val="ED62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8" name="object 588"/>
          <p:cNvSpPr/>
          <p:nvPr/>
        </p:nvSpPr>
        <p:spPr>
          <a:xfrm>
            <a:off x="5079491" y="1748789"/>
            <a:ext cx="165100" cy="377190"/>
          </a:xfrm>
          <a:custGeom>
            <a:avLst/>
            <a:gdLst/>
            <a:ahLst/>
            <a:cxnLst/>
            <a:rect l="l" t="t" r="r" b="b"/>
            <a:pathLst>
              <a:path w="165100" h="377189">
                <a:moveTo>
                  <a:pt x="0" y="377189"/>
                </a:moveTo>
                <a:lnTo>
                  <a:pt x="164591" y="377189"/>
                </a:lnTo>
                <a:lnTo>
                  <a:pt x="164591" y="0"/>
                </a:lnTo>
                <a:lnTo>
                  <a:pt x="0" y="0"/>
                </a:lnTo>
                <a:lnTo>
                  <a:pt x="0" y="377189"/>
                </a:lnTo>
                <a:close/>
              </a:path>
            </a:pathLst>
          </a:custGeom>
          <a:solidFill>
            <a:srgbClr val="E13C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9" name="object 589"/>
          <p:cNvSpPr/>
          <p:nvPr/>
        </p:nvSpPr>
        <p:spPr>
          <a:xfrm>
            <a:off x="5079491" y="1371600"/>
            <a:ext cx="165100" cy="377190"/>
          </a:xfrm>
          <a:custGeom>
            <a:avLst/>
            <a:gdLst/>
            <a:ahLst/>
            <a:cxnLst/>
            <a:rect l="l" t="t" r="r" b="b"/>
            <a:pathLst>
              <a:path w="165100" h="377189">
                <a:moveTo>
                  <a:pt x="0" y="377189"/>
                </a:moveTo>
                <a:lnTo>
                  <a:pt x="164591" y="377189"/>
                </a:lnTo>
                <a:lnTo>
                  <a:pt x="164591" y="0"/>
                </a:lnTo>
                <a:lnTo>
                  <a:pt x="0" y="0"/>
                </a:lnTo>
                <a:lnTo>
                  <a:pt x="0" y="377189"/>
                </a:lnTo>
                <a:close/>
              </a:path>
            </a:pathLst>
          </a:custGeom>
          <a:solidFill>
            <a:srgbClr val="C322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0" name="object 590"/>
          <p:cNvSpPr/>
          <p:nvPr/>
        </p:nvSpPr>
        <p:spPr>
          <a:xfrm>
            <a:off x="5079491" y="994410"/>
            <a:ext cx="165100" cy="377190"/>
          </a:xfrm>
          <a:custGeom>
            <a:avLst/>
            <a:gdLst/>
            <a:ahLst/>
            <a:cxnLst/>
            <a:rect l="l" t="t" r="r" b="b"/>
            <a:pathLst>
              <a:path w="165100" h="377190">
                <a:moveTo>
                  <a:pt x="0" y="377189"/>
                </a:moveTo>
                <a:lnTo>
                  <a:pt x="164591" y="377189"/>
                </a:lnTo>
                <a:lnTo>
                  <a:pt x="164591" y="0"/>
                </a:lnTo>
                <a:lnTo>
                  <a:pt x="0" y="0"/>
                </a:lnTo>
                <a:lnTo>
                  <a:pt x="0" y="377189"/>
                </a:lnTo>
                <a:close/>
              </a:path>
            </a:pathLst>
          </a:custGeom>
          <a:solidFill>
            <a:srgbClr val="A2070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1" name="object 591"/>
          <p:cNvSpPr/>
          <p:nvPr/>
        </p:nvSpPr>
        <p:spPr>
          <a:xfrm>
            <a:off x="5079491" y="617219"/>
            <a:ext cx="165100" cy="377190"/>
          </a:xfrm>
          <a:custGeom>
            <a:avLst/>
            <a:gdLst/>
            <a:ahLst/>
            <a:cxnLst/>
            <a:rect l="l" t="t" r="r" b="b"/>
            <a:pathLst>
              <a:path w="165100" h="377190">
                <a:moveTo>
                  <a:pt x="0" y="377189"/>
                </a:moveTo>
                <a:lnTo>
                  <a:pt x="164591" y="377189"/>
                </a:lnTo>
                <a:lnTo>
                  <a:pt x="164591" y="0"/>
                </a:lnTo>
                <a:lnTo>
                  <a:pt x="0" y="0"/>
                </a:lnTo>
                <a:lnTo>
                  <a:pt x="0" y="377189"/>
                </a:lnTo>
                <a:close/>
              </a:path>
            </a:pathLst>
          </a:custGeom>
          <a:solidFill>
            <a:srgbClr val="7D002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2" name="object 592"/>
          <p:cNvSpPr/>
          <p:nvPr/>
        </p:nvSpPr>
        <p:spPr>
          <a:xfrm>
            <a:off x="5244084" y="805815"/>
            <a:ext cx="0" cy="4149090"/>
          </a:xfrm>
          <a:custGeom>
            <a:avLst/>
            <a:gdLst/>
            <a:ahLst/>
            <a:cxnLst/>
            <a:rect l="l" t="t" r="r" b="b"/>
            <a:pathLst>
              <a:path w="0" h="4149090">
                <a:moveTo>
                  <a:pt x="0" y="414909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3" name="object 593"/>
          <p:cNvSpPr/>
          <p:nvPr/>
        </p:nvSpPr>
        <p:spPr>
          <a:xfrm>
            <a:off x="5244084" y="4954904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0" y="0"/>
                </a:moveTo>
                <a:lnTo>
                  <a:pt x="91439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4" name="object 594"/>
          <p:cNvSpPr/>
          <p:nvPr/>
        </p:nvSpPr>
        <p:spPr>
          <a:xfrm>
            <a:off x="5244084" y="4125086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0" y="0"/>
                </a:moveTo>
                <a:lnTo>
                  <a:pt x="91439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5" name="object 595"/>
          <p:cNvSpPr/>
          <p:nvPr/>
        </p:nvSpPr>
        <p:spPr>
          <a:xfrm>
            <a:off x="5244084" y="3295269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0" y="0"/>
                </a:moveTo>
                <a:lnTo>
                  <a:pt x="91439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6" name="object 596"/>
          <p:cNvSpPr/>
          <p:nvPr/>
        </p:nvSpPr>
        <p:spPr>
          <a:xfrm>
            <a:off x="5244084" y="2465451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0" y="0"/>
                </a:moveTo>
                <a:lnTo>
                  <a:pt x="91439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7" name="object 597"/>
          <p:cNvSpPr/>
          <p:nvPr/>
        </p:nvSpPr>
        <p:spPr>
          <a:xfrm>
            <a:off x="5244084" y="1635632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0" y="0"/>
                </a:moveTo>
                <a:lnTo>
                  <a:pt x="91439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8" name="object 598"/>
          <p:cNvSpPr/>
          <p:nvPr/>
        </p:nvSpPr>
        <p:spPr>
          <a:xfrm>
            <a:off x="5244084" y="805815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0" y="0"/>
                </a:moveTo>
                <a:lnTo>
                  <a:pt x="91439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9" name="object 599"/>
          <p:cNvSpPr txBox="1"/>
          <p:nvPr/>
        </p:nvSpPr>
        <p:spPr>
          <a:xfrm>
            <a:off x="5414264" y="4840223"/>
            <a:ext cx="2159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Times New Roman"/>
                <a:cs typeface="Times New Roman"/>
              </a:rPr>
              <a:t>0.0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00" name="object 600"/>
          <p:cNvSpPr txBox="1"/>
          <p:nvPr/>
        </p:nvSpPr>
        <p:spPr>
          <a:xfrm>
            <a:off x="5414264" y="4010405"/>
            <a:ext cx="2159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Times New Roman"/>
                <a:cs typeface="Times New Roman"/>
              </a:rPr>
              <a:t>0.2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01" name="object 601"/>
          <p:cNvSpPr txBox="1"/>
          <p:nvPr/>
        </p:nvSpPr>
        <p:spPr>
          <a:xfrm>
            <a:off x="5414264" y="3180588"/>
            <a:ext cx="2159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Times New Roman"/>
                <a:cs typeface="Times New Roman"/>
              </a:rPr>
              <a:t>0.4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02" name="object 602"/>
          <p:cNvSpPr txBox="1"/>
          <p:nvPr/>
        </p:nvSpPr>
        <p:spPr>
          <a:xfrm>
            <a:off x="5414264" y="2350770"/>
            <a:ext cx="2159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Times New Roman"/>
                <a:cs typeface="Times New Roman"/>
              </a:rPr>
              <a:t>0.6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03" name="object 603"/>
          <p:cNvSpPr txBox="1"/>
          <p:nvPr/>
        </p:nvSpPr>
        <p:spPr>
          <a:xfrm>
            <a:off x="5414264" y="1520952"/>
            <a:ext cx="2159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Times New Roman"/>
                <a:cs typeface="Times New Roman"/>
              </a:rPr>
              <a:t>0.8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04" name="object 604"/>
          <p:cNvSpPr txBox="1"/>
          <p:nvPr/>
        </p:nvSpPr>
        <p:spPr>
          <a:xfrm>
            <a:off x="5414264" y="691134"/>
            <a:ext cx="2159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Times New Roman"/>
                <a:cs typeface="Times New Roman"/>
              </a:rPr>
              <a:t>1.0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05" name="object 605"/>
          <p:cNvSpPr/>
          <p:nvPr/>
        </p:nvSpPr>
        <p:spPr>
          <a:xfrm>
            <a:off x="5079491" y="617219"/>
            <a:ext cx="165100" cy="4526280"/>
          </a:xfrm>
          <a:custGeom>
            <a:avLst/>
            <a:gdLst/>
            <a:ahLst/>
            <a:cxnLst/>
            <a:rect l="l" t="t" r="r" b="b"/>
            <a:pathLst>
              <a:path w="165100" h="4526280">
                <a:moveTo>
                  <a:pt x="0" y="4526280"/>
                </a:moveTo>
                <a:lnTo>
                  <a:pt x="164592" y="4526280"/>
                </a:lnTo>
                <a:lnTo>
                  <a:pt x="164592" y="0"/>
                </a:lnTo>
                <a:lnTo>
                  <a:pt x="0" y="0"/>
                </a:lnTo>
                <a:lnTo>
                  <a:pt x="0" y="452628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6" name="object 606"/>
          <p:cNvSpPr/>
          <p:nvPr/>
        </p:nvSpPr>
        <p:spPr>
          <a:xfrm>
            <a:off x="548640" y="470534"/>
            <a:ext cx="0" cy="4819650"/>
          </a:xfrm>
          <a:custGeom>
            <a:avLst/>
            <a:gdLst/>
            <a:ahLst/>
            <a:cxnLst/>
            <a:rect l="l" t="t" r="r" b="b"/>
            <a:pathLst>
              <a:path w="0" h="4819650">
                <a:moveTo>
                  <a:pt x="0" y="481965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7" name="object 607"/>
          <p:cNvSpPr/>
          <p:nvPr/>
        </p:nvSpPr>
        <p:spPr>
          <a:xfrm>
            <a:off x="457200" y="5290184"/>
            <a:ext cx="91440" cy="0"/>
          </a:xfrm>
          <a:custGeom>
            <a:avLst/>
            <a:gdLst/>
            <a:ahLst/>
            <a:cxnLst/>
            <a:rect l="l" t="t" r="r" b="b"/>
            <a:pathLst>
              <a:path w="91440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8" name="object 608"/>
          <p:cNvSpPr/>
          <p:nvPr/>
        </p:nvSpPr>
        <p:spPr>
          <a:xfrm>
            <a:off x="457200" y="5080634"/>
            <a:ext cx="91440" cy="0"/>
          </a:xfrm>
          <a:custGeom>
            <a:avLst/>
            <a:gdLst/>
            <a:ahLst/>
            <a:cxnLst/>
            <a:rect l="l" t="t" r="r" b="b"/>
            <a:pathLst>
              <a:path w="91440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9" name="object 609"/>
          <p:cNvSpPr/>
          <p:nvPr/>
        </p:nvSpPr>
        <p:spPr>
          <a:xfrm>
            <a:off x="457200" y="4871084"/>
            <a:ext cx="91440" cy="0"/>
          </a:xfrm>
          <a:custGeom>
            <a:avLst/>
            <a:gdLst/>
            <a:ahLst/>
            <a:cxnLst/>
            <a:rect l="l" t="t" r="r" b="b"/>
            <a:pathLst>
              <a:path w="91440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0" name="object 610"/>
          <p:cNvSpPr/>
          <p:nvPr/>
        </p:nvSpPr>
        <p:spPr>
          <a:xfrm>
            <a:off x="457200" y="4661534"/>
            <a:ext cx="91440" cy="0"/>
          </a:xfrm>
          <a:custGeom>
            <a:avLst/>
            <a:gdLst/>
            <a:ahLst/>
            <a:cxnLst/>
            <a:rect l="l" t="t" r="r" b="b"/>
            <a:pathLst>
              <a:path w="91440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1" name="object 611"/>
          <p:cNvSpPr/>
          <p:nvPr/>
        </p:nvSpPr>
        <p:spPr>
          <a:xfrm>
            <a:off x="457200" y="4451984"/>
            <a:ext cx="91440" cy="0"/>
          </a:xfrm>
          <a:custGeom>
            <a:avLst/>
            <a:gdLst/>
            <a:ahLst/>
            <a:cxnLst/>
            <a:rect l="l" t="t" r="r" b="b"/>
            <a:pathLst>
              <a:path w="91440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2" name="object 612"/>
          <p:cNvSpPr/>
          <p:nvPr/>
        </p:nvSpPr>
        <p:spPr>
          <a:xfrm>
            <a:off x="457200" y="4242434"/>
            <a:ext cx="91440" cy="0"/>
          </a:xfrm>
          <a:custGeom>
            <a:avLst/>
            <a:gdLst/>
            <a:ahLst/>
            <a:cxnLst/>
            <a:rect l="l" t="t" r="r" b="b"/>
            <a:pathLst>
              <a:path w="91440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3" name="object 613"/>
          <p:cNvSpPr/>
          <p:nvPr/>
        </p:nvSpPr>
        <p:spPr>
          <a:xfrm>
            <a:off x="457200" y="4032884"/>
            <a:ext cx="91440" cy="0"/>
          </a:xfrm>
          <a:custGeom>
            <a:avLst/>
            <a:gdLst/>
            <a:ahLst/>
            <a:cxnLst/>
            <a:rect l="l" t="t" r="r" b="b"/>
            <a:pathLst>
              <a:path w="91440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4" name="object 614"/>
          <p:cNvSpPr/>
          <p:nvPr/>
        </p:nvSpPr>
        <p:spPr>
          <a:xfrm>
            <a:off x="457200" y="3823334"/>
            <a:ext cx="91440" cy="0"/>
          </a:xfrm>
          <a:custGeom>
            <a:avLst/>
            <a:gdLst/>
            <a:ahLst/>
            <a:cxnLst/>
            <a:rect l="l" t="t" r="r" b="b"/>
            <a:pathLst>
              <a:path w="91440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5" name="object 615"/>
          <p:cNvSpPr/>
          <p:nvPr/>
        </p:nvSpPr>
        <p:spPr>
          <a:xfrm>
            <a:off x="457200" y="3613784"/>
            <a:ext cx="91440" cy="0"/>
          </a:xfrm>
          <a:custGeom>
            <a:avLst/>
            <a:gdLst/>
            <a:ahLst/>
            <a:cxnLst/>
            <a:rect l="l" t="t" r="r" b="b"/>
            <a:pathLst>
              <a:path w="91440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6" name="object 616"/>
          <p:cNvSpPr/>
          <p:nvPr/>
        </p:nvSpPr>
        <p:spPr>
          <a:xfrm>
            <a:off x="457200" y="3404234"/>
            <a:ext cx="91440" cy="0"/>
          </a:xfrm>
          <a:custGeom>
            <a:avLst/>
            <a:gdLst/>
            <a:ahLst/>
            <a:cxnLst/>
            <a:rect l="l" t="t" r="r" b="b"/>
            <a:pathLst>
              <a:path w="91440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7" name="object 617"/>
          <p:cNvSpPr/>
          <p:nvPr/>
        </p:nvSpPr>
        <p:spPr>
          <a:xfrm>
            <a:off x="457200" y="3194685"/>
            <a:ext cx="91440" cy="0"/>
          </a:xfrm>
          <a:custGeom>
            <a:avLst/>
            <a:gdLst/>
            <a:ahLst/>
            <a:cxnLst/>
            <a:rect l="l" t="t" r="r" b="b"/>
            <a:pathLst>
              <a:path w="91440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8" name="object 618"/>
          <p:cNvSpPr/>
          <p:nvPr/>
        </p:nvSpPr>
        <p:spPr>
          <a:xfrm>
            <a:off x="457200" y="2985135"/>
            <a:ext cx="91440" cy="0"/>
          </a:xfrm>
          <a:custGeom>
            <a:avLst/>
            <a:gdLst/>
            <a:ahLst/>
            <a:cxnLst/>
            <a:rect l="l" t="t" r="r" b="b"/>
            <a:pathLst>
              <a:path w="91440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9" name="object 619"/>
          <p:cNvSpPr/>
          <p:nvPr/>
        </p:nvSpPr>
        <p:spPr>
          <a:xfrm>
            <a:off x="457200" y="2775585"/>
            <a:ext cx="91440" cy="0"/>
          </a:xfrm>
          <a:custGeom>
            <a:avLst/>
            <a:gdLst/>
            <a:ahLst/>
            <a:cxnLst/>
            <a:rect l="l" t="t" r="r" b="b"/>
            <a:pathLst>
              <a:path w="91440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0" name="object 620"/>
          <p:cNvSpPr/>
          <p:nvPr/>
        </p:nvSpPr>
        <p:spPr>
          <a:xfrm>
            <a:off x="457200" y="2566035"/>
            <a:ext cx="91440" cy="0"/>
          </a:xfrm>
          <a:custGeom>
            <a:avLst/>
            <a:gdLst/>
            <a:ahLst/>
            <a:cxnLst/>
            <a:rect l="l" t="t" r="r" b="b"/>
            <a:pathLst>
              <a:path w="91440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1" name="object 621"/>
          <p:cNvSpPr/>
          <p:nvPr/>
        </p:nvSpPr>
        <p:spPr>
          <a:xfrm>
            <a:off x="457200" y="2356485"/>
            <a:ext cx="91440" cy="0"/>
          </a:xfrm>
          <a:custGeom>
            <a:avLst/>
            <a:gdLst/>
            <a:ahLst/>
            <a:cxnLst/>
            <a:rect l="l" t="t" r="r" b="b"/>
            <a:pathLst>
              <a:path w="91440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2" name="object 622"/>
          <p:cNvSpPr/>
          <p:nvPr/>
        </p:nvSpPr>
        <p:spPr>
          <a:xfrm>
            <a:off x="457200" y="2146935"/>
            <a:ext cx="91440" cy="0"/>
          </a:xfrm>
          <a:custGeom>
            <a:avLst/>
            <a:gdLst/>
            <a:ahLst/>
            <a:cxnLst/>
            <a:rect l="l" t="t" r="r" b="b"/>
            <a:pathLst>
              <a:path w="91440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3" name="object 623"/>
          <p:cNvSpPr/>
          <p:nvPr/>
        </p:nvSpPr>
        <p:spPr>
          <a:xfrm>
            <a:off x="457200" y="1937385"/>
            <a:ext cx="91440" cy="0"/>
          </a:xfrm>
          <a:custGeom>
            <a:avLst/>
            <a:gdLst/>
            <a:ahLst/>
            <a:cxnLst/>
            <a:rect l="l" t="t" r="r" b="b"/>
            <a:pathLst>
              <a:path w="91440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4" name="object 624"/>
          <p:cNvSpPr/>
          <p:nvPr/>
        </p:nvSpPr>
        <p:spPr>
          <a:xfrm>
            <a:off x="457200" y="1727835"/>
            <a:ext cx="91440" cy="0"/>
          </a:xfrm>
          <a:custGeom>
            <a:avLst/>
            <a:gdLst/>
            <a:ahLst/>
            <a:cxnLst/>
            <a:rect l="l" t="t" r="r" b="b"/>
            <a:pathLst>
              <a:path w="91440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5" name="object 625"/>
          <p:cNvSpPr/>
          <p:nvPr/>
        </p:nvSpPr>
        <p:spPr>
          <a:xfrm>
            <a:off x="457200" y="1518285"/>
            <a:ext cx="91440" cy="0"/>
          </a:xfrm>
          <a:custGeom>
            <a:avLst/>
            <a:gdLst/>
            <a:ahLst/>
            <a:cxnLst/>
            <a:rect l="l" t="t" r="r" b="b"/>
            <a:pathLst>
              <a:path w="91440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6" name="object 626"/>
          <p:cNvSpPr/>
          <p:nvPr/>
        </p:nvSpPr>
        <p:spPr>
          <a:xfrm>
            <a:off x="457200" y="1308735"/>
            <a:ext cx="91440" cy="0"/>
          </a:xfrm>
          <a:custGeom>
            <a:avLst/>
            <a:gdLst/>
            <a:ahLst/>
            <a:cxnLst/>
            <a:rect l="l" t="t" r="r" b="b"/>
            <a:pathLst>
              <a:path w="91440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7" name="object 627"/>
          <p:cNvSpPr/>
          <p:nvPr/>
        </p:nvSpPr>
        <p:spPr>
          <a:xfrm>
            <a:off x="457200" y="1099185"/>
            <a:ext cx="91440" cy="0"/>
          </a:xfrm>
          <a:custGeom>
            <a:avLst/>
            <a:gdLst/>
            <a:ahLst/>
            <a:cxnLst/>
            <a:rect l="l" t="t" r="r" b="b"/>
            <a:pathLst>
              <a:path w="91440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8" name="object 628"/>
          <p:cNvSpPr/>
          <p:nvPr/>
        </p:nvSpPr>
        <p:spPr>
          <a:xfrm>
            <a:off x="457200" y="889635"/>
            <a:ext cx="91440" cy="0"/>
          </a:xfrm>
          <a:custGeom>
            <a:avLst/>
            <a:gdLst/>
            <a:ahLst/>
            <a:cxnLst/>
            <a:rect l="l" t="t" r="r" b="b"/>
            <a:pathLst>
              <a:path w="91440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9" name="object 629"/>
          <p:cNvSpPr/>
          <p:nvPr/>
        </p:nvSpPr>
        <p:spPr>
          <a:xfrm>
            <a:off x="457200" y="680084"/>
            <a:ext cx="91440" cy="0"/>
          </a:xfrm>
          <a:custGeom>
            <a:avLst/>
            <a:gdLst/>
            <a:ahLst/>
            <a:cxnLst/>
            <a:rect l="l" t="t" r="r" b="b"/>
            <a:pathLst>
              <a:path w="91440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0" name="object 630"/>
          <p:cNvSpPr/>
          <p:nvPr/>
        </p:nvSpPr>
        <p:spPr>
          <a:xfrm>
            <a:off x="457200" y="470534"/>
            <a:ext cx="91440" cy="0"/>
          </a:xfrm>
          <a:custGeom>
            <a:avLst/>
            <a:gdLst/>
            <a:ahLst/>
            <a:cxnLst/>
            <a:rect l="l" t="t" r="r" b="b"/>
            <a:pathLst>
              <a:path w="91440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1" name="object 631"/>
          <p:cNvSpPr txBox="1"/>
          <p:nvPr/>
        </p:nvSpPr>
        <p:spPr>
          <a:xfrm>
            <a:off x="200660" y="329183"/>
            <a:ext cx="177800" cy="5054600"/>
          </a:xfrm>
          <a:prstGeom prst="rect">
            <a:avLst/>
          </a:prstGeom>
        </p:spPr>
        <p:txBody>
          <a:bodyPr wrap="square" lIns="0" tIns="393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dirty="0" sz="1200">
                <a:latin typeface="Times New Roman"/>
                <a:cs typeface="Times New Roman"/>
              </a:rPr>
              <a:t>35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dirty="0" sz="1200">
                <a:latin typeface="Times New Roman"/>
                <a:cs typeface="Times New Roman"/>
              </a:rPr>
              <a:t>34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dirty="0" sz="1200">
                <a:latin typeface="Times New Roman"/>
                <a:cs typeface="Times New Roman"/>
              </a:rPr>
              <a:t>33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dirty="0" sz="1200">
                <a:latin typeface="Times New Roman"/>
                <a:cs typeface="Times New Roman"/>
              </a:rPr>
              <a:t>32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dirty="0" sz="1200">
                <a:latin typeface="Times New Roman"/>
                <a:cs typeface="Times New Roman"/>
              </a:rPr>
              <a:t>31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dirty="0" sz="1200">
                <a:latin typeface="Times New Roman"/>
                <a:cs typeface="Times New Roman"/>
              </a:rPr>
              <a:t>30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dirty="0" sz="1200">
                <a:latin typeface="Times New Roman"/>
                <a:cs typeface="Times New Roman"/>
              </a:rPr>
              <a:t>29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dirty="0" sz="1200">
                <a:latin typeface="Times New Roman"/>
                <a:cs typeface="Times New Roman"/>
              </a:rPr>
              <a:t>28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dirty="0" sz="1200">
                <a:latin typeface="Times New Roman"/>
                <a:cs typeface="Times New Roman"/>
              </a:rPr>
              <a:t>27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dirty="0" sz="1200">
                <a:latin typeface="Times New Roman"/>
                <a:cs typeface="Times New Roman"/>
              </a:rPr>
              <a:t>26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dirty="0" sz="1200">
                <a:latin typeface="Times New Roman"/>
                <a:cs typeface="Times New Roman"/>
              </a:rPr>
              <a:t>25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dirty="0" sz="1200">
                <a:latin typeface="Times New Roman"/>
                <a:cs typeface="Times New Roman"/>
              </a:rPr>
              <a:t>24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dirty="0" sz="1200">
                <a:latin typeface="Times New Roman"/>
                <a:cs typeface="Times New Roman"/>
              </a:rPr>
              <a:t>23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dirty="0" sz="1200">
                <a:latin typeface="Times New Roman"/>
                <a:cs typeface="Times New Roman"/>
              </a:rPr>
              <a:t>22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dirty="0" sz="1200">
                <a:latin typeface="Times New Roman"/>
                <a:cs typeface="Times New Roman"/>
              </a:rPr>
              <a:t>21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dirty="0" sz="1200">
                <a:latin typeface="Times New Roman"/>
                <a:cs typeface="Times New Roman"/>
              </a:rPr>
              <a:t>20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dirty="0" sz="1200">
                <a:latin typeface="Times New Roman"/>
                <a:cs typeface="Times New Roman"/>
              </a:rPr>
              <a:t>19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dirty="0" sz="1200">
                <a:latin typeface="Times New Roman"/>
                <a:cs typeface="Times New Roman"/>
              </a:rPr>
              <a:t>18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dirty="0" sz="1200">
                <a:latin typeface="Times New Roman"/>
                <a:cs typeface="Times New Roman"/>
              </a:rPr>
              <a:t>17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dirty="0" sz="1200">
                <a:latin typeface="Times New Roman"/>
                <a:cs typeface="Times New Roman"/>
              </a:rPr>
              <a:t>16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dirty="0" sz="1200">
                <a:latin typeface="Times New Roman"/>
                <a:cs typeface="Times New Roman"/>
              </a:rPr>
              <a:t>15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dirty="0" sz="1200">
                <a:latin typeface="Times New Roman"/>
                <a:cs typeface="Times New Roman"/>
              </a:rPr>
              <a:t>14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dirty="0" sz="1200">
                <a:latin typeface="Times New Roman"/>
                <a:cs typeface="Times New Roman"/>
              </a:rPr>
              <a:t>13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dirty="0" sz="1200">
                <a:latin typeface="Times New Roman"/>
                <a:cs typeface="Times New Roman"/>
              </a:rPr>
              <a:t>12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32" name="object 632"/>
          <p:cNvSpPr/>
          <p:nvPr/>
        </p:nvSpPr>
        <p:spPr>
          <a:xfrm>
            <a:off x="641604" y="5394959"/>
            <a:ext cx="4276725" cy="0"/>
          </a:xfrm>
          <a:custGeom>
            <a:avLst/>
            <a:gdLst/>
            <a:ahLst/>
            <a:cxnLst/>
            <a:rect l="l" t="t" r="r" b="b"/>
            <a:pathLst>
              <a:path w="4276725" h="0">
                <a:moveTo>
                  <a:pt x="0" y="0"/>
                </a:moveTo>
                <a:lnTo>
                  <a:pt x="427634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3" name="object 633"/>
          <p:cNvSpPr/>
          <p:nvPr/>
        </p:nvSpPr>
        <p:spPr>
          <a:xfrm>
            <a:off x="641604" y="5394959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39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4" name="object 634"/>
          <p:cNvSpPr/>
          <p:nvPr/>
        </p:nvSpPr>
        <p:spPr>
          <a:xfrm>
            <a:off x="827532" y="5394959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39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5" name="object 635"/>
          <p:cNvSpPr/>
          <p:nvPr/>
        </p:nvSpPr>
        <p:spPr>
          <a:xfrm>
            <a:off x="1013460" y="5394959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39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6" name="object 636"/>
          <p:cNvSpPr/>
          <p:nvPr/>
        </p:nvSpPr>
        <p:spPr>
          <a:xfrm>
            <a:off x="1199388" y="5394959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39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7" name="object 637"/>
          <p:cNvSpPr/>
          <p:nvPr/>
        </p:nvSpPr>
        <p:spPr>
          <a:xfrm>
            <a:off x="1385316" y="5394959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39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8" name="object 638"/>
          <p:cNvSpPr/>
          <p:nvPr/>
        </p:nvSpPr>
        <p:spPr>
          <a:xfrm>
            <a:off x="1571244" y="5394959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39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9" name="object 639"/>
          <p:cNvSpPr/>
          <p:nvPr/>
        </p:nvSpPr>
        <p:spPr>
          <a:xfrm>
            <a:off x="1757172" y="5394959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39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0" name="object 640"/>
          <p:cNvSpPr/>
          <p:nvPr/>
        </p:nvSpPr>
        <p:spPr>
          <a:xfrm>
            <a:off x="1943100" y="5394959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39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1" name="object 641"/>
          <p:cNvSpPr/>
          <p:nvPr/>
        </p:nvSpPr>
        <p:spPr>
          <a:xfrm>
            <a:off x="2129027" y="5394959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39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2" name="object 642"/>
          <p:cNvSpPr/>
          <p:nvPr/>
        </p:nvSpPr>
        <p:spPr>
          <a:xfrm>
            <a:off x="2314955" y="5394959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39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3" name="object 643"/>
          <p:cNvSpPr/>
          <p:nvPr/>
        </p:nvSpPr>
        <p:spPr>
          <a:xfrm>
            <a:off x="2500883" y="5394959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39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4" name="object 644"/>
          <p:cNvSpPr/>
          <p:nvPr/>
        </p:nvSpPr>
        <p:spPr>
          <a:xfrm>
            <a:off x="2686811" y="5394959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39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5" name="object 645"/>
          <p:cNvSpPr/>
          <p:nvPr/>
        </p:nvSpPr>
        <p:spPr>
          <a:xfrm>
            <a:off x="2872739" y="5394959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39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6" name="object 646"/>
          <p:cNvSpPr/>
          <p:nvPr/>
        </p:nvSpPr>
        <p:spPr>
          <a:xfrm>
            <a:off x="3058667" y="5394959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39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7" name="object 647"/>
          <p:cNvSpPr/>
          <p:nvPr/>
        </p:nvSpPr>
        <p:spPr>
          <a:xfrm>
            <a:off x="3244595" y="5394959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39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8" name="object 648"/>
          <p:cNvSpPr/>
          <p:nvPr/>
        </p:nvSpPr>
        <p:spPr>
          <a:xfrm>
            <a:off x="3430523" y="5394959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39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9" name="object 649"/>
          <p:cNvSpPr/>
          <p:nvPr/>
        </p:nvSpPr>
        <p:spPr>
          <a:xfrm>
            <a:off x="3616452" y="5394959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39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0" name="object 650"/>
          <p:cNvSpPr/>
          <p:nvPr/>
        </p:nvSpPr>
        <p:spPr>
          <a:xfrm>
            <a:off x="3802379" y="5394959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39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1" name="object 651"/>
          <p:cNvSpPr/>
          <p:nvPr/>
        </p:nvSpPr>
        <p:spPr>
          <a:xfrm>
            <a:off x="3988308" y="5394959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39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2" name="object 652"/>
          <p:cNvSpPr/>
          <p:nvPr/>
        </p:nvSpPr>
        <p:spPr>
          <a:xfrm>
            <a:off x="4174235" y="5394959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39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3" name="object 653"/>
          <p:cNvSpPr/>
          <p:nvPr/>
        </p:nvSpPr>
        <p:spPr>
          <a:xfrm>
            <a:off x="4360164" y="5394959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39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4" name="object 654"/>
          <p:cNvSpPr/>
          <p:nvPr/>
        </p:nvSpPr>
        <p:spPr>
          <a:xfrm>
            <a:off x="4546091" y="5394959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39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5" name="object 655"/>
          <p:cNvSpPr/>
          <p:nvPr/>
        </p:nvSpPr>
        <p:spPr>
          <a:xfrm>
            <a:off x="4732020" y="5394959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39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6" name="object 656"/>
          <p:cNvSpPr/>
          <p:nvPr/>
        </p:nvSpPr>
        <p:spPr>
          <a:xfrm>
            <a:off x="4917947" y="5394959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39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7" name="object 657"/>
          <p:cNvSpPr txBox="1"/>
          <p:nvPr/>
        </p:nvSpPr>
        <p:spPr>
          <a:xfrm>
            <a:off x="552704" y="5559044"/>
            <a:ext cx="426847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84175" algn="l"/>
                <a:tab pos="756285" algn="l"/>
                <a:tab pos="1127760" algn="l"/>
                <a:tab pos="1499870" algn="l"/>
                <a:tab pos="1871345" algn="l"/>
                <a:tab pos="2243455" algn="l"/>
                <a:tab pos="2615565" algn="l"/>
                <a:tab pos="2987040" algn="l"/>
                <a:tab pos="3359150" algn="l"/>
                <a:tab pos="3730625" algn="l"/>
                <a:tab pos="4102735" algn="l"/>
              </a:tabLst>
            </a:pPr>
            <a:r>
              <a:rPr dirty="0" sz="1200">
                <a:latin typeface="Times New Roman"/>
                <a:cs typeface="Times New Roman"/>
              </a:rPr>
              <a:t>12	14	16	18	20	22	24	26	28	30	32	34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Graphics Output</dc:title>
  <dcterms:created xsi:type="dcterms:W3CDTF">2020-07-04T15:15:12Z</dcterms:created>
  <dcterms:modified xsi:type="dcterms:W3CDTF">2020-07-04T15:15:12Z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2020-07-04T00:00:00Z</vt:filetime>
  </property>
  <property fmtid="{D5CDD505-2E9C-101B-9397-08002B2CF9AE}" pid="3" name="Creator">
    <vt:lpwstr>R</vt:lpwstr>
  </property>
  <property fmtid="{D5CDD505-2E9C-101B-9397-08002B2CF9AE}" pid="4" name="LastSaved">
    <vt:filetime>2020-07-04T00:00:00Z</vt:filetime>
  </property>
</Properties>
</file>