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</p:sldIdLst>
  <p:sldSz cx="5943600" cy="7315200"/>
  <p:notesSz cx="594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2267712"/>
            <a:ext cx="50520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4096512"/>
            <a:ext cx="4160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7180" y="1682496"/>
            <a:ext cx="258546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60954" y="1682496"/>
            <a:ext cx="258546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80" y="292608"/>
            <a:ext cx="5349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1682496"/>
            <a:ext cx="5349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20824" y="6803136"/>
            <a:ext cx="19019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7180" y="6803136"/>
            <a:ext cx="13670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9392" y="6803136"/>
            <a:ext cx="13670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471" y="124968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4" h="0">
                <a:moveTo>
                  <a:pt x="0" y="0"/>
                </a:moveTo>
                <a:lnTo>
                  <a:pt x="6139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7471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6150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9274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2271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55267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8391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61388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9134" y="1413764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960" y="592201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1519" y="117576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1519" y="1078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1519" y="98120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1519" y="8840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1519" y="78676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1519" y="689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519" y="59220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2840" y="112072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840" y="82888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840" y="49469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2960" y="566927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40" h="683260">
                <a:moveTo>
                  <a:pt x="0" y="682751"/>
                </a:moveTo>
                <a:lnTo>
                  <a:pt x="662940" y="682751"/>
                </a:lnTo>
                <a:lnTo>
                  <a:pt x="662940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65149" y="1147572"/>
            <a:ext cx="10033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10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6038" y="1098930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6394" y="319531"/>
            <a:ext cx="576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91333" y="124968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91333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80564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69794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41525" y="1413764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25979" y="592201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34539" y="117576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34539" y="1078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34539" y="98120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34539" y="88404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34539" y="78676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34539" y="689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34539" y="59220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55860" y="112072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55860" y="82888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55860" y="49469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25979" y="566927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696972" y="1196212"/>
            <a:ext cx="825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96489" y="1147572"/>
            <a:ext cx="111125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10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00"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90495" y="1098930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00045" y="1098930"/>
            <a:ext cx="107314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90495" y="1001648"/>
            <a:ext cx="4953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99538" y="855725"/>
            <a:ext cx="1543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00300" y="807211"/>
            <a:ext cx="603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99538" y="612647"/>
            <a:ext cx="61594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53510" y="124968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53510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52190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55314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58310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61308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64432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67428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29000" y="592201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37559" y="117576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37559" y="1078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37559" y="98120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37559" y="88404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37559" y="78676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37559" y="689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37559" y="59220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058880" y="112072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58880" y="82888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58880" y="49469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29000" y="566927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305175" y="1147572"/>
            <a:ext cx="700405" cy="4749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4097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142875">
              <a:lnSpc>
                <a:spcPct val="100000"/>
              </a:lnSpc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68903" y="1098930"/>
            <a:ext cx="110489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68776" y="953008"/>
            <a:ext cx="10922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dirty="0" sz="150" spc="-5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36060" y="319531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897373" y="124968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897373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86603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75834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647565" y="1413764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732020" y="592201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40579" y="117576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40579" y="1078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40579" y="98120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40579" y="88404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640579" y="78676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640579" y="689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640579" y="59220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4361900" y="112072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361900" y="82888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61900" y="49469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732020" y="566927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5303011" y="1196212"/>
            <a:ext cx="825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002529" y="1147572"/>
            <a:ext cx="111125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1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002529" y="1098930"/>
            <a:ext cx="10858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02529" y="855725"/>
            <a:ext cx="8382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005959" y="807211"/>
            <a:ext cx="6096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005832" y="612647"/>
            <a:ext cx="6096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007102" y="564007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826380" y="319531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443817" y="609091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47471" y="2389632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4" h="0">
                <a:moveTo>
                  <a:pt x="0" y="0"/>
                </a:moveTo>
                <a:lnTo>
                  <a:pt x="6139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47471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946150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49274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52271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55267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358391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461388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699134" y="2553715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22960" y="1732152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31519" y="231571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1519" y="22184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1519" y="212115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1519" y="202399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31519" y="192671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31519" y="18294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31519" y="173215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52840" y="2260678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52840" y="1968832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2840" y="1634646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22960" y="1706879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40" h="683260">
                <a:moveTo>
                  <a:pt x="0" y="682752"/>
                </a:moveTo>
                <a:lnTo>
                  <a:pt x="662940" y="682752"/>
                </a:lnTo>
                <a:lnTo>
                  <a:pt x="662940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1077213" y="2190241"/>
            <a:ext cx="10096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291333" y="2389632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291333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480564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669794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2041525" y="2553715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125979" y="1732152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034539" y="231571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034539" y="221843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034539" y="212115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034539" y="202399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034539" y="192671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034539" y="182943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034539" y="173215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1755860" y="2260678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755860" y="1968832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755860" y="1634646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125979" y="1706879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2202433" y="2238883"/>
            <a:ext cx="3746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369692" y="2238883"/>
            <a:ext cx="410209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●●●●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59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95910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dirty="0" sz="150" spc="5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>
                <a:latin typeface="Times New Roman"/>
                <a:cs typeface="Times New Roman"/>
              </a:rPr>
              <a:t>	</a:t>
            </a: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7175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  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203195" y="219024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2369692" y="2190241"/>
            <a:ext cx="3016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●●●</a:t>
            </a:r>
            <a:r>
              <a:rPr dirty="0" sz="150" spc="14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203195" y="214160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369692" y="2141601"/>
            <a:ext cx="1841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●●●●●</a:t>
            </a:r>
            <a:r>
              <a:rPr dirty="0" sz="150" spc="10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203195" y="209296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69692" y="1947164"/>
            <a:ext cx="19685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8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412238" y="1703959"/>
            <a:ext cx="1543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453510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552190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655314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758310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861308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964432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067428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3305175" y="2553715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337559" y="231571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337559" y="221843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337559" y="212115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337559" y="202399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337559" y="192671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337559" y="182943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337559" y="173215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3058880" y="2260678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058880" y="1968832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058880" y="1634646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429000" y="1706879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4769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2865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85">
                <a:latin typeface="MS UI Gothic"/>
                <a:cs typeface="MS UI Gothic"/>
              </a:rPr>
              <a:t>●●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3500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1594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4897373" y="2389632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897373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086603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75834" y="23896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>
            <a:off x="4647565" y="2553715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4732020" y="1732152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640579" y="231571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640579" y="221843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640579" y="212115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640579" y="202399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640579" y="192671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640579" y="182943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640579" y="173215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4361900" y="2260678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361900" y="1968832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361900" y="1634646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4732020" y="1706879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5315711" y="2287523"/>
            <a:ext cx="6985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015229" y="1703959"/>
            <a:ext cx="98425" cy="686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5443817" y="1749044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847471" y="3529584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4" h="0">
                <a:moveTo>
                  <a:pt x="0" y="0"/>
                </a:moveTo>
                <a:lnTo>
                  <a:pt x="6139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47471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46150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049274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152271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255267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358391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461388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699134" y="3693667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822960" y="2872104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31519" y="345567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31519" y="335838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31519" y="326110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31519" y="316395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31519" y="306666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31519" y="296938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31519" y="287210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452840" y="340063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52840" y="310878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452840" y="2774598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22960" y="2846832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40" h="683260">
                <a:moveTo>
                  <a:pt x="0" y="682751"/>
                </a:moveTo>
                <a:lnTo>
                  <a:pt x="662940" y="682751"/>
                </a:lnTo>
                <a:lnTo>
                  <a:pt x="662940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 txBox="1"/>
          <p:nvPr/>
        </p:nvSpPr>
        <p:spPr>
          <a:xfrm>
            <a:off x="1077341" y="3378835"/>
            <a:ext cx="8826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291333" y="35295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291333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480564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669794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 txBox="1"/>
          <p:nvPr/>
        </p:nvSpPr>
        <p:spPr>
          <a:xfrm>
            <a:off x="2041525" y="3693667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2125979" y="2872104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034539" y="345567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034539" y="335838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034539" y="326110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034539" y="316395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034539" y="306666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034539" y="296938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034539" y="287210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 txBox="1"/>
          <p:nvPr/>
        </p:nvSpPr>
        <p:spPr>
          <a:xfrm>
            <a:off x="1755860" y="340063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1755860" y="310878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1755860" y="2774598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2125979" y="2846832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 txBox="1"/>
          <p:nvPr/>
        </p:nvSpPr>
        <p:spPr>
          <a:xfrm>
            <a:off x="2203195" y="3281553"/>
            <a:ext cx="3683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2409189" y="3281553"/>
            <a:ext cx="3702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135"/>
              </a:spcBef>
            </a:pP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00355" algn="l"/>
              </a:tabLst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>
                <a:latin typeface="Times New Roman"/>
                <a:cs typeface="Times New Roman"/>
              </a:rPr>
              <a:t>      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412238" y="2892552"/>
            <a:ext cx="141605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3453510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552190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655314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758310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861308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964432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067428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3305175" y="3693667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3337559" y="345567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337559" y="335838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337559" y="326110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337559" y="316395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337559" y="306666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337559" y="296938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337559" y="287210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 txBox="1"/>
          <p:nvPr/>
        </p:nvSpPr>
        <p:spPr>
          <a:xfrm>
            <a:off x="3058880" y="340063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3058880" y="310878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3058880" y="2774598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429000" y="2846832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4769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6675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2230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6675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6675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4897373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086603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275834" y="352958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 txBox="1"/>
          <p:nvPr/>
        </p:nvSpPr>
        <p:spPr>
          <a:xfrm>
            <a:off x="4647565" y="3693667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4640579" y="345567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40579" y="335838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640579" y="326110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640579" y="316395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40579" y="306666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40579" y="296938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40579" y="287210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 txBox="1"/>
          <p:nvPr/>
        </p:nvSpPr>
        <p:spPr>
          <a:xfrm>
            <a:off x="4361900" y="340063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361900" y="310878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4361900" y="2774598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4732020" y="2846832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algn="ctr" marR="5588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635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635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635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5720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635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635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635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98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1968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0480">
              <a:lnSpc>
                <a:spcPct val="100000"/>
              </a:lnSpc>
              <a:spcBef>
                <a:spcPts val="5"/>
              </a:spcBef>
            </a:pP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  <a:spcBef>
                <a:spcPts val="5"/>
              </a:spcBef>
              <a:tabLst>
                <a:tab pos="583565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5443817" y="2888995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847471" y="4669535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4" h="0">
                <a:moveTo>
                  <a:pt x="0" y="0"/>
                </a:moveTo>
                <a:lnTo>
                  <a:pt x="6139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847471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946150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049274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52271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255267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358391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461388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 txBox="1"/>
          <p:nvPr/>
        </p:nvSpPr>
        <p:spPr>
          <a:xfrm>
            <a:off x="699134" y="4833620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822960" y="4012057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31519" y="4595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31519" y="449834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31519" y="440105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31519" y="430390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31519" y="4206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31519" y="410933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31519" y="401205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 txBox="1"/>
          <p:nvPr/>
        </p:nvSpPr>
        <p:spPr>
          <a:xfrm>
            <a:off x="452840" y="4540582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452840" y="424873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452840" y="3914550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822960" y="3986784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40" h="683260">
                <a:moveTo>
                  <a:pt x="0" y="682751"/>
                </a:moveTo>
                <a:lnTo>
                  <a:pt x="662940" y="682751"/>
                </a:lnTo>
                <a:lnTo>
                  <a:pt x="662940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1077086" y="4470146"/>
            <a:ext cx="10096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2291333" y="466953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291333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480564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669794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 txBox="1"/>
          <p:nvPr/>
        </p:nvSpPr>
        <p:spPr>
          <a:xfrm>
            <a:off x="2041525" y="4833620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2125979" y="4012057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034539" y="4595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034539" y="44983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034539" y="440105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034539" y="430390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034539" y="4206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034539" y="410933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034539" y="401205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 txBox="1"/>
          <p:nvPr/>
        </p:nvSpPr>
        <p:spPr>
          <a:xfrm>
            <a:off x="1755860" y="4540582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1755860" y="424873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1755860" y="3914550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2125979" y="3986784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 txBox="1"/>
          <p:nvPr/>
        </p:nvSpPr>
        <p:spPr>
          <a:xfrm>
            <a:off x="2202433" y="4616069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369692" y="4616069"/>
            <a:ext cx="410209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57175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0">
                <a:latin typeface="MS UI Gothic"/>
                <a:cs typeface="MS UI Gothic"/>
              </a:rPr>
              <a:t>●●</a:t>
            </a:r>
            <a:r>
              <a:rPr dirty="0" sz="150" spc="0">
                <a:latin typeface="MS UI Gothic"/>
                <a:cs typeface="MS UI Gothic"/>
              </a:rPr>
              <a:t>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2203195" y="4567427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2369692" y="4567427"/>
            <a:ext cx="40957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5910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8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Times New Roman"/>
                <a:cs typeface="Times New Roman"/>
              </a:rPr>
              <a:t>	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2203195" y="4372864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2369692" y="4372864"/>
            <a:ext cx="34099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8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10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0">
                <a:latin typeface="MS UI Gothic"/>
                <a:cs typeface="MS UI Gothic"/>
              </a:rPr>
              <a:t>●●●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latin typeface="MS UI Gothic"/>
                <a:cs typeface="MS UI Gothic"/>
              </a:rPr>
              <a:t>●●●●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 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2412238" y="3983863"/>
            <a:ext cx="154305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3453510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552190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655314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758310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861308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964432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067428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 txBox="1"/>
          <p:nvPr/>
        </p:nvSpPr>
        <p:spPr>
          <a:xfrm>
            <a:off x="3305175" y="4833620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3337559" y="4595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337559" y="44983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3337559" y="440105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337559" y="430390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337559" y="4206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337559" y="410933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3337559" y="401205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 txBox="1"/>
          <p:nvPr/>
        </p:nvSpPr>
        <p:spPr>
          <a:xfrm>
            <a:off x="3058880" y="4540582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3058880" y="424873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3058880" y="3914550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3429000" y="3986784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  <a:spcBef>
                <a:spcPts val="5"/>
              </a:spcBef>
            </a:pPr>
            <a:r>
              <a:rPr dirty="0" sz="150" spc="-85">
                <a:latin typeface="MS UI Gothic"/>
                <a:cs typeface="MS UI Gothic"/>
              </a:rPr>
              <a:t>●●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4769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4769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2865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4897373" y="466953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897373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086603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275834" y="46695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 txBox="1"/>
          <p:nvPr/>
        </p:nvSpPr>
        <p:spPr>
          <a:xfrm>
            <a:off x="4647565" y="4833620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4732020" y="4012057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640579" y="4595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640579" y="44983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640579" y="440105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640579" y="430390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640579" y="4206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640579" y="410933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640579" y="401205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 txBox="1"/>
          <p:nvPr/>
        </p:nvSpPr>
        <p:spPr>
          <a:xfrm>
            <a:off x="4361900" y="4540582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4361900" y="424873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4361900" y="3914550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4732020" y="3986784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 txBox="1"/>
          <p:nvPr/>
        </p:nvSpPr>
        <p:spPr>
          <a:xfrm>
            <a:off x="5315711" y="4616069"/>
            <a:ext cx="698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5015229" y="4616069"/>
            <a:ext cx="984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5315711" y="4567427"/>
            <a:ext cx="698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5015229" y="3983863"/>
            <a:ext cx="96520" cy="6375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810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5443817" y="4028947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847471" y="5809488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4" h="0">
                <a:moveTo>
                  <a:pt x="0" y="0"/>
                </a:moveTo>
                <a:lnTo>
                  <a:pt x="6139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847471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946150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049274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152271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255267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358391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461388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 txBox="1"/>
          <p:nvPr/>
        </p:nvSpPr>
        <p:spPr>
          <a:xfrm>
            <a:off x="699134" y="5973571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822960" y="5152009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31519" y="573557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731519" y="563829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31519" y="554100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31519" y="544385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31519" y="534657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731519" y="524929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31519" y="515200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 txBox="1"/>
          <p:nvPr/>
        </p:nvSpPr>
        <p:spPr>
          <a:xfrm>
            <a:off x="452840" y="568053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452840" y="5388688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452840" y="505450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822960" y="5126735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40" h="683260">
                <a:moveTo>
                  <a:pt x="0" y="682751"/>
                </a:moveTo>
                <a:lnTo>
                  <a:pt x="662940" y="682751"/>
                </a:lnTo>
                <a:lnTo>
                  <a:pt x="662940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 txBox="1"/>
          <p:nvPr/>
        </p:nvSpPr>
        <p:spPr>
          <a:xfrm>
            <a:off x="1077722" y="5658739"/>
            <a:ext cx="8763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10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2291333" y="5809488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291333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480564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669794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 txBox="1"/>
          <p:nvPr/>
        </p:nvSpPr>
        <p:spPr>
          <a:xfrm>
            <a:off x="2041525" y="5973571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9" name="object 379"/>
          <p:cNvSpPr/>
          <p:nvPr/>
        </p:nvSpPr>
        <p:spPr>
          <a:xfrm>
            <a:off x="2125979" y="5152009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034539" y="573557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034539" y="563829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034539" y="55410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034539" y="544385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034539" y="534657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034539" y="524929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034539" y="51520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 txBox="1"/>
          <p:nvPr/>
        </p:nvSpPr>
        <p:spPr>
          <a:xfrm>
            <a:off x="1755860" y="568053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1755860" y="5388688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1755860" y="505450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0" name="object 390"/>
          <p:cNvSpPr/>
          <p:nvPr/>
        </p:nvSpPr>
        <p:spPr>
          <a:xfrm>
            <a:off x="2125979" y="5126735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 txBox="1"/>
          <p:nvPr/>
        </p:nvSpPr>
        <p:spPr>
          <a:xfrm>
            <a:off x="2696972" y="5756021"/>
            <a:ext cx="825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2396489" y="5707379"/>
            <a:ext cx="111125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10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2190495" y="5658739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2399919" y="5658739"/>
            <a:ext cx="1079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90"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2190495" y="5561457"/>
            <a:ext cx="4953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2399538" y="5464175"/>
            <a:ext cx="15430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2400300" y="5415533"/>
            <a:ext cx="603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2400300" y="5367020"/>
            <a:ext cx="603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2399538" y="5172455"/>
            <a:ext cx="61594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3453510" y="5809488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453510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552190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655314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3758310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3861308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964432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067428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 txBox="1"/>
          <p:nvPr/>
        </p:nvSpPr>
        <p:spPr>
          <a:xfrm>
            <a:off x="3305175" y="5973571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3429000" y="5152009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3337559" y="573557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3337559" y="563829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3337559" y="55410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3337559" y="544385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3337559" y="534657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3337559" y="524929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3337559" y="51520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 txBox="1"/>
          <p:nvPr/>
        </p:nvSpPr>
        <p:spPr>
          <a:xfrm>
            <a:off x="3058880" y="568053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3058880" y="5388688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3058880" y="505450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0" name="object 420"/>
          <p:cNvSpPr/>
          <p:nvPr/>
        </p:nvSpPr>
        <p:spPr>
          <a:xfrm>
            <a:off x="3429000" y="5126735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 txBox="1"/>
          <p:nvPr/>
        </p:nvSpPr>
        <p:spPr>
          <a:xfrm>
            <a:off x="3669029" y="5707379"/>
            <a:ext cx="11557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3668903" y="5658739"/>
            <a:ext cx="110489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3668648" y="5512815"/>
            <a:ext cx="10922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4897373" y="5809488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897373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5086603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275834" y="58094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 txBox="1"/>
          <p:nvPr/>
        </p:nvSpPr>
        <p:spPr>
          <a:xfrm>
            <a:off x="4647565" y="5973571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9" name="object 429"/>
          <p:cNvSpPr/>
          <p:nvPr/>
        </p:nvSpPr>
        <p:spPr>
          <a:xfrm>
            <a:off x="4732020" y="5152009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4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4640579" y="573557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4640579" y="563829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4640579" y="55410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640579" y="544385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640579" y="534657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640579" y="524929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640579" y="51520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 txBox="1"/>
          <p:nvPr/>
        </p:nvSpPr>
        <p:spPr>
          <a:xfrm>
            <a:off x="4361900" y="568053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8" name="object 438"/>
          <p:cNvSpPr txBox="1"/>
          <p:nvPr/>
        </p:nvSpPr>
        <p:spPr>
          <a:xfrm>
            <a:off x="4361900" y="5388688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4361900" y="505450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0" name="object 440"/>
          <p:cNvSpPr/>
          <p:nvPr/>
        </p:nvSpPr>
        <p:spPr>
          <a:xfrm>
            <a:off x="4732020" y="5126735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60">
                <a:moveTo>
                  <a:pt x="0" y="682751"/>
                </a:moveTo>
                <a:lnTo>
                  <a:pt x="662939" y="682751"/>
                </a:lnTo>
                <a:lnTo>
                  <a:pt x="662939" y="0"/>
                </a:lnTo>
                <a:lnTo>
                  <a:pt x="0" y="0"/>
                </a:lnTo>
                <a:lnTo>
                  <a:pt x="0" y="682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 txBox="1"/>
          <p:nvPr/>
        </p:nvSpPr>
        <p:spPr>
          <a:xfrm>
            <a:off x="5303011" y="5756021"/>
            <a:ext cx="825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5002529" y="5707379"/>
            <a:ext cx="111125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1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5002529" y="5658739"/>
            <a:ext cx="10858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5002529" y="5464175"/>
            <a:ext cx="9525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5006085" y="5415533"/>
            <a:ext cx="6096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5005959" y="5367020"/>
            <a:ext cx="6096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5005832" y="5172455"/>
            <a:ext cx="6096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5007102" y="5123815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5443817" y="5168900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847471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4" h="0">
                <a:moveTo>
                  <a:pt x="0" y="0"/>
                </a:moveTo>
                <a:lnTo>
                  <a:pt x="6139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847471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94615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04927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152271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25526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358391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46138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 txBox="1"/>
          <p:nvPr/>
        </p:nvSpPr>
        <p:spPr>
          <a:xfrm>
            <a:off x="699134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9" name="object 459"/>
          <p:cNvSpPr/>
          <p:nvPr/>
        </p:nvSpPr>
        <p:spPr>
          <a:xfrm>
            <a:off x="82296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73151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73151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73151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73151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73151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73151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73151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 txBox="1"/>
          <p:nvPr/>
        </p:nvSpPr>
        <p:spPr>
          <a:xfrm>
            <a:off x="45284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8" name="object 468"/>
          <p:cNvSpPr txBox="1"/>
          <p:nvPr/>
        </p:nvSpPr>
        <p:spPr>
          <a:xfrm>
            <a:off x="45284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45284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0" name="object 470"/>
          <p:cNvSpPr/>
          <p:nvPr/>
        </p:nvSpPr>
        <p:spPr>
          <a:xfrm>
            <a:off x="82296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40" h="683259">
                <a:moveTo>
                  <a:pt x="0" y="682752"/>
                </a:moveTo>
                <a:lnTo>
                  <a:pt x="662940" y="682752"/>
                </a:lnTo>
                <a:lnTo>
                  <a:pt x="662940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 txBox="1"/>
          <p:nvPr/>
        </p:nvSpPr>
        <p:spPr>
          <a:xfrm>
            <a:off x="1077341" y="6750050"/>
            <a:ext cx="1003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72" name="object 472"/>
          <p:cNvSpPr/>
          <p:nvPr/>
        </p:nvSpPr>
        <p:spPr>
          <a:xfrm>
            <a:off x="229133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29133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48056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66979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 txBox="1"/>
          <p:nvPr/>
        </p:nvSpPr>
        <p:spPr>
          <a:xfrm>
            <a:off x="204152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2125979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03453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03453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03453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03453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03453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03453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03453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 txBox="1"/>
          <p:nvPr/>
        </p:nvSpPr>
        <p:spPr>
          <a:xfrm>
            <a:off x="175586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175586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175586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8" name="object 488"/>
          <p:cNvSpPr/>
          <p:nvPr/>
        </p:nvSpPr>
        <p:spPr>
          <a:xfrm>
            <a:off x="2125979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 txBox="1"/>
          <p:nvPr/>
        </p:nvSpPr>
        <p:spPr>
          <a:xfrm>
            <a:off x="2202433" y="6798691"/>
            <a:ext cx="3746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2369692" y="6798691"/>
            <a:ext cx="410209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●●●</a:t>
            </a:r>
            <a:r>
              <a:rPr dirty="0" sz="150" spc="-80">
                <a:latin typeface="MS UI Gothic"/>
                <a:cs typeface="MS UI Gothic"/>
              </a:rPr>
              <a:t>●●</a:t>
            </a:r>
            <a:r>
              <a:rPr dirty="0" sz="150" spc="59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95910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dirty="0" sz="150" spc="5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>
                <a:latin typeface="Times New Roman"/>
                <a:cs typeface="Times New Roman"/>
              </a:rPr>
              <a:t>	</a:t>
            </a: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7175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  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2203195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2369692" y="6750050"/>
            <a:ext cx="3016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latin typeface="MS UI Gothic"/>
                <a:cs typeface="MS UI Gothic"/>
              </a:rPr>
              <a:t>●●●</a:t>
            </a:r>
            <a:r>
              <a:rPr dirty="0" sz="150" spc="15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2203195" y="6652768"/>
            <a:ext cx="3683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2369692" y="6506971"/>
            <a:ext cx="1968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8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●●●●●●</a:t>
            </a:r>
            <a:r>
              <a:rPr dirty="0" sz="150" spc="9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2412238" y="6263766"/>
            <a:ext cx="1543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96" name="object 496"/>
          <p:cNvSpPr/>
          <p:nvPr/>
        </p:nvSpPr>
        <p:spPr>
          <a:xfrm>
            <a:off x="345351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35521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365531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375831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386130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396443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40674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 txBox="1"/>
          <p:nvPr/>
        </p:nvSpPr>
        <p:spPr>
          <a:xfrm>
            <a:off x="330517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333755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333755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333755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333755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333755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333755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333755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 txBox="1"/>
          <p:nvPr/>
        </p:nvSpPr>
        <p:spPr>
          <a:xfrm>
            <a:off x="305888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305888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305888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342900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4769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2865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85">
                <a:latin typeface="MS UI Gothic"/>
                <a:cs typeface="MS UI Gothic"/>
              </a:rPr>
              <a:t>●●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5">
                <a:latin typeface="MS UI Gothic"/>
                <a:cs typeface="MS UI Gothic"/>
              </a:rPr>
              <a:t>●</a:t>
            </a:r>
            <a:r>
              <a:rPr dirty="0" sz="150" spc="-8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15" name="object 515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0" name="object 520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9" name="object 529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0" name="object 530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1" name="object 531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 txBox="1"/>
          <p:nvPr/>
        </p:nvSpPr>
        <p:spPr>
          <a:xfrm>
            <a:off x="5315711" y="6847331"/>
            <a:ext cx="6985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33" name="object 533"/>
          <p:cNvSpPr txBox="1"/>
          <p:nvPr/>
        </p:nvSpPr>
        <p:spPr>
          <a:xfrm>
            <a:off x="5015229" y="6263766"/>
            <a:ext cx="98425" cy="686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34" name="object 534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5" name="object 535"/>
          <p:cNvSpPr txBox="1"/>
          <p:nvPr/>
        </p:nvSpPr>
        <p:spPr>
          <a:xfrm>
            <a:off x="87080" y="2857832"/>
            <a:ext cx="196215" cy="20758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latin typeface="Arial"/>
                <a:cs typeface="Arial"/>
              </a:rPr>
              <a:t>Training </a:t>
            </a:r>
            <a:r>
              <a:rPr dirty="0" sz="1200" spc="-5" b="1">
                <a:latin typeface="Arial"/>
                <a:cs typeface="Arial"/>
              </a:rPr>
              <a:t>Window </a:t>
            </a:r>
            <a:r>
              <a:rPr dirty="0" sz="1200" b="1">
                <a:latin typeface="Arial"/>
                <a:cs typeface="Arial"/>
              </a:rPr>
              <a:t>Size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(days)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6" name="object 536"/>
          <p:cNvSpPr txBox="1"/>
          <p:nvPr/>
        </p:nvSpPr>
        <p:spPr>
          <a:xfrm>
            <a:off x="2156841" y="8635"/>
            <a:ext cx="897255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49910">
              <a:lnSpc>
                <a:spcPct val="135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SBR  MS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7" name="object 537"/>
          <p:cNvSpPr txBox="1"/>
          <p:nvPr/>
        </p:nvSpPr>
        <p:spPr>
          <a:xfrm>
            <a:off x="86868" y="7251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lr>
                <a:srgbClr val="BEBEBE"/>
              </a:buClr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Ala</a:t>
            </a:r>
            <a:r>
              <a:rPr dirty="0" sz="1200" spc="2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99059"/>
                <a:gridCol w="103505"/>
                <a:gridCol w="68579"/>
                <a:gridCol w="34925"/>
                <a:gridCol w="103504"/>
                <a:gridCol w="103504"/>
                <a:gridCol w="103504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2159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2384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4783" y="6652768"/>
            <a:ext cx="952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</a:pPr>
            <a:r>
              <a:rPr dirty="0" sz="150" spc="-10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9080" y="6019291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38735">
              <a:lnSpc>
                <a:spcPct val="100000"/>
              </a:lnSpc>
              <a:spcBef>
                <a:spcPts val="115"/>
              </a:spcBef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0">
                <a:latin typeface="MS UI Gothic"/>
                <a:cs typeface="MS UI Gothic"/>
              </a:rPr>
              <a:t>●●</a:t>
            </a: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9370">
              <a:lnSpc>
                <a:spcPct val="100000"/>
              </a:lnSpc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7465"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873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2545"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7625">
              <a:lnSpc>
                <a:spcPct val="100000"/>
              </a:lnSpc>
            </a:pP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889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-15">
                <a:latin typeface="Times New Roman"/>
                <a:cs typeface="Times New Roman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6380" y="6019291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7391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798691"/>
            <a:ext cx="3143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●●●●</a:t>
            </a:r>
            <a:r>
              <a:rPr dirty="0" sz="150" spc="-2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391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8489" y="675005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7391" y="6604127"/>
            <a:ext cx="3683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8489" y="6506971"/>
            <a:ext cx="2025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9639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8489" y="645833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9639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8489" y="6263766"/>
            <a:ext cx="20256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             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89321" y="6652768"/>
            <a:ext cx="1009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50165">
              <a:lnSpc>
                <a:spcPct val="100000"/>
              </a:lnSpc>
              <a:spcBef>
                <a:spcPts val="115"/>
              </a:spcBef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  <a:spcBef>
                <a:spcPts val="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683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556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8740">
              <a:lnSpc>
                <a:spcPct val="100000"/>
              </a:lnSpc>
              <a:spcBef>
                <a:spcPts val="5"/>
              </a:spcBef>
            </a:pP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2242" y="6798691"/>
            <a:ext cx="2508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50" spc="-20">
                <a:latin typeface="MS UI Gothic"/>
                <a:cs typeface="MS UI Gothic"/>
              </a:rPr>
              <a:t>●●●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263766"/>
            <a:ext cx="161290" cy="540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35"/>
              </a:spcBef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85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667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  <a:spcBef>
                <a:spcPts val="5"/>
              </a:spcBef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5720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6355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14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4783" y="6652768"/>
            <a:ext cx="952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</a:pPr>
            <a:r>
              <a:rPr dirty="0" sz="150" spc="-10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38735">
              <a:lnSpc>
                <a:spcPct val="100000"/>
              </a:lnSpc>
              <a:spcBef>
                <a:spcPts val="115"/>
              </a:spcBef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0">
                <a:latin typeface="MS UI Gothic"/>
                <a:cs typeface="MS UI Gothic"/>
              </a:rPr>
              <a:t>●●</a:t>
            </a: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9370">
              <a:lnSpc>
                <a:spcPct val="100000"/>
              </a:lnSpc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7465"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873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2545"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7625">
              <a:lnSpc>
                <a:spcPct val="100000"/>
              </a:lnSpc>
            </a:pP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889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-15">
                <a:latin typeface="Times New Roman"/>
                <a:cs typeface="Times New Roman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95972"/>
            <a:ext cx="698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9235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5229" y="6798691"/>
            <a:ext cx="984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90">
                <a:latin typeface="MS UI Gothic"/>
                <a:cs typeface="MS UI Gothic"/>
              </a:rPr>
              <a:t> </a:t>
            </a:r>
            <a:r>
              <a:rPr dirty="0" sz="150" spc="-1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9235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8913" y="6750050"/>
            <a:ext cx="882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1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9235" y="6701408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18278" y="6506971"/>
            <a:ext cx="1416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8278" y="6312408"/>
            <a:ext cx="4889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7391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798691"/>
            <a:ext cx="3143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●●●●</a:t>
            </a:r>
            <a:r>
              <a:rPr dirty="0" sz="150" spc="-2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391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8489" y="675005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7391" y="6604127"/>
            <a:ext cx="3683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8489" y="6506971"/>
            <a:ext cx="2025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9639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8489" y="645833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9639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8489" y="6263766"/>
            <a:ext cx="20256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             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89321" y="6652768"/>
            <a:ext cx="1009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50165">
              <a:lnSpc>
                <a:spcPct val="100000"/>
              </a:lnSpc>
              <a:spcBef>
                <a:spcPts val="115"/>
              </a:spcBef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  <a:spcBef>
                <a:spcPts val="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683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556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8740">
              <a:lnSpc>
                <a:spcPct val="100000"/>
              </a:lnSpc>
              <a:spcBef>
                <a:spcPts val="5"/>
              </a:spcBef>
            </a:pP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2242" y="6798691"/>
            <a:ext cx="2508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50" spc="-20">
                <a:latin typeface="MS UI Gothic"/>
                <a:cs typeface="MS UI Gothic"/>
              </a:rPr>
              <a:t>●●●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263766"/>
            <a:ext cx="161290" cy="540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35"/>
              </a:spcBef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85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667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  <a:spcBef>
                <a:spcPts val="5"/>
              </a:spcBef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5720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6355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14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4783" y="6652768"/>
            <a:ext cx="952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</a:pPr>
            <a:r>
              <a:rPr dirty="0" sz="150" spc="-10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38735">
              <a:lnSpc>
                <a:spcPct val="100000"/>
              </a:lnSpc>
              <a:spcBef>
                <a:spcPts val="115"/>
              </a:spcBef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0">
                <a:latin typeface="MS UI Gothic"/>
                <a:cs typeface="MS UI Gothic"/>
              </a:rPr>
              <a:t>●●</a:t>
            </a: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9370">
              <a:lnSpc>
                <a:spcPct val="100000"/>
              </a:lnSpc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7465"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873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2545"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7625">
              <a:lnSpc>
                <a:spcPct val="100000"/>
              </a:lnSpc>
            </a:pP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889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-15">
                <a:latin typeface="Times New Roman"/>
                <a:cs typeface="Times New Roman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7391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798691"/>
            <a:ext cx="3143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●●●●</a:t>
            </a:r>
            <a:r>
              <a:rPr dirty="0" sz="150" spc="-2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391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8489" y="675005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7391" y="6604127"/>
            <a:ext cx="3683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8489" y="6506971"/>
            <a:ext cx="2025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9639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8489" y="645833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9639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8489" y="6263766"/>
            <a:ext cx="20256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             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8419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8419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055">
              <a:lnSpc>
                <a:spcPct val="100000"/>
              </a:lnSpc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89321" y="6652768"/>
            <a:ext cx="1009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50165">
              <a:lnSpc>
                <a:spcPct val="100000"/>
              </a:lnSpc>
              <a:spcBef>
                <a:spcPts val="115"/>
              </a:spcBef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  <a:spcBef>
                <a:spcPts val="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683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556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8740">
              <a:lnSpc>
                <a:spcPct val="100000"/>
              </a:lnSpc>
              <a:spcBef>
                <a:spcPts val="5"/>
              </a:spcBef>
            </a:pP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080" y="2857832"/>
            <a:ext cx="196215" cy="20758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latin typeface="Arial"/>
                <a:cs typeface="Arial"/>
              </a:rPr>
              <a:t>Training </a:t>
            </a:r>
            <a:r>
              <a:rPr dirty="0" sz="1200" spc="-5" b="1">
                <a:latin typeface="Arial"/>
                <a:cs typeface="Arial"/>
              </a:rPr>
              <a:t>Window </a:t>
            </a:r>
            <a:r>
              <a:rPr dirty="0" sz="1200" b="1">
                <a:latin typeface="Arial"/>
                <a:cs typeface="Arial"/>
              </a:rPr>
              <a:t>Size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(days)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4177" y="72643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MBR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68" y="7251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lr>
                <a:srgbClr val="BEBEBE"/>
              </a:buClr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Ala</a:t>
            </a:r>
            <a:r>
              <a:rPr dirty="0" sz="1200" spc="2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75453" y="6019291"/>
            <a:ext cx="576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14935"/>
                <a:gridCol w="38735"/>
                <a:gridCol w="153669"/>
                <a:gridCol w="153670"/>
                <a:gridCol w="101600"/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24765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175"/>
                        </a:lnSpc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62880" y="6019291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39080" y="6019291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701408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6380" y="6019291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r" marR="46355">
              <a:lnSpc>
                <a:spcPct val="100000"/>
              </a:lnSpc>
              <a:spcBef>
                <a:spcPts val="11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02235"/>
                <a:gridCol w="33654"/>
                <a:gridCol w="18414"/>
                <a:gridCol w="35560"/>
                <a:gridCol w="118745"/>
                <a:gridCol w="53340"/>
                <a:gridCol w="65404"/>
                <a:gridCol w="35559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44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4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9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7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34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555485"/>
            <a:ext cx="49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95972"/>
            <a:ext cx="698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5229" y="6263766"/>
            <a:ext cx="98425" cy="686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44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14935"/>
                <a:gridCol w="38735"/>
                <a:gridCol w="153669"/>
                <a:gridCol w="153670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24765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175"/>
                        </a:lnSpc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701408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r" marR="46355">
              <a:lnSpc>
                <a:spcPct val="100000"/>
              </a:lnSpc>
              <a:spcBef>
                <a:spcPts val="11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02235"/>
                <a:gridCol w="33654"/>
                <a:gridCol w="18414"/>
                <a:gridCol w="35560"/>
                <a:gridCol w="118745"/>
                <a:gridCol w="53340"/>
                <a:gridCol w="65404"/>
                <a:gridCol w="35559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44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4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9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7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34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555485"/>
            <a:ext cx="49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14935"/>
                <a:gridCol w="38735"/>
                <a:gridCol w="153669"/>
                <a:gridCol w="153670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24765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175"/>
                        </a:lnSpc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86654" y="6750050"/>
            <a:ext cx="1003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701408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r" marR="46355">
              <a:lnSpc>
                <a:spcPct val="100000"/>
              </a:lnSpc>
              <a:spcBef>
                <a:spcPts val="11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02235"/>
                <a:gridCol w="33654"/>
                <a:gridCol w="18414"/>
                <a:gridCol w="35560"/>
                <a:gridCol w="118745"/>
                <a:gridCol w="53340"/>
                <a:gridCol w="65404"/>
                <a:gridCol w="35559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44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4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9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7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34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555485"/>
            <a:ext cx="49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080" y="2857832"/>
            <a:ext cx="196215" cy="20758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latin typeface="Arial"/>
                <a:cs typeface="Arial"/>
              </a:rPr>
              <a:t>Training </a:t>
            </a:r>
            <a:r>
              <a:rPr dirty="0" sz="1200" spc="-5" b="1">
                <a:latin typeface="Arial"/>
                <a:cs typeface="Arial"/>
              </a:rPr>
              <a:t>Window </a:t>
            </a:r>
            <a:r>
              <a:rPr dirty="0" sz="1200" b="1">
                <a:latin typeface="Arial"/>
                <a:cs typeface="Arial"/>
              </a:rPr>
              <a:t>Size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(days)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06751" y="72643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SBR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68" y="7251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lr>
                <a:srgbClr val="BEBEBE"/>
              </a:buClr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Ala</a:t>
            </a:r>
            <a:r>
              <a:rPr dirty="0" sz="1200" spc="2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75453" y="6019291"/>
            <a:ext cx="576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14935"/>
                <a:gridCol w="38735"/>
                <a:gridCol w="153669"/>
                <a:gridCol w="153670"/>
                <a:gridCol w="101600"/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24765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175"/>
                        </a:lnSpc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62880" y="6019291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39080" y="6019291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701408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6380" y="6019291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08473" y="6798691"/>
            <a:ext cx="3746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5733" y="6798691"/>
            <a:ext cx="410209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●●●●</a:t>
            </a:r>
            <a:r>
              <a:rPr dirty="0" sz="150" spc="60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 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95910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dirty="0" sz="150" spc="5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7175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5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9235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5733" y="6750050"/>
            <a:ext cx="3016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9235" y="6652768"/>
            <a:ext cx="3683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5733" y="6506971"/>
            <a:ext cx="1968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18278" y="6263766"/>
            <a:ext cx="1543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r" marR="46355">
              <a:lnSpc>
                <a:spcPct val="100000"/>
              </a:lnSpc>
              <a:spcBef>
                <a:spcPts val="11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02235"/>
                <a:gridCol w="33654"/>
                <a:gridCol w="18414"/>
                <a:gridCol w="35560"/>
                <a:gridCol w="118745"/>
                <a:gridCol w="53340"/>
                <a:gridCol w="65404"/>
                <a:gridCol w="35559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44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4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9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7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34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555485"/>
            <a:ext cx="49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14935"/>
                <a:gridCol w="38735"/>
                <a:gridCol w="153669"/>
                <a:gridCol w="153670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24765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175"/>
                        </a:lnSpc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701408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r" marR="46355">
              <a:lnSpc>
                <a:spcPct val="100000"/>
              </a:lnSpc>
              <a:spcBef>
                <a:spcPts val="11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02235"/>
                <a:gridCol w="33654"/>
                <a:gridCol w="18414"/>
                <a:gridCol w="35560"/>
                <a:gridCol w="118745"/>
                <a:gridCol w="53340"/>
                <a:gridCol w="65404"/>
                <a:gridCol w="35559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44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4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9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7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34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555485"/>
            <a:ext cx="49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87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14935"/>
                <a:gridCol w="38735"/>
                <a:gridCol w="153669"/>
                <a:gridCol w="153670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24765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247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175"/>
                        </a:lnSpc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701408"/>
            <a:ext cx="495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678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r" marR="46355">
              <a:lnSpc>
                <a:spcPct val="100000"/>
              </a:lnSpc>
              <a:spcBef>
                <a:spcPts val="11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508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59690"/>
                <a:gridCol w="41909"/>
                <a:gridCol w="102235"/>
                <a:gridCol w="33654"/>
                <a:gridCol w="18414"/>
                <a:gridCol w="35560"/>
                <a:gridCol w="118745"/>
                <a:gridCol w="53340"/>
                <a:gridCol w="65404"/>
                <a:gridCol w="35559"/>
                <a:gridCol w="101600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ts val="175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44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4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9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7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34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 marL="222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150" spc="3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00965"/>
                <a:gridCol w="153035"/>
                <a:gridCol w="153034"/>
                <a:gridCol w="153034"/>
                <a:gridCol w="1009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r" marR="393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239" y="6949440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323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665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197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374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2791" y="6750050"/>
            <a:ext cx="9144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dirty="0" sz="150" spc="-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1397" y="7127960"/>
            <a:ext cx="5041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latin typeface="Arial"/>
                <a:cs typeface="Arial"/>
              </a:rPr>
              <a:t>Aug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903" y="6555485"/>
            <a:ext cx="49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080" y="2857832"/>
            <a:ext cx="196215" cy="20758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latin typeface="Arial"/>
                <a:cs typeface="Arial"/>
              </a:rPr>
              <a:t>Training </a:t>
            </a:r>
            <a:r>
              <a:rPr dirty="0" sz="1200" spc="-5" b="1">
                <a:latin typeface="Arial"/>
                <a:cs typeface="Arial"/>
              </a:rPr>
              <a:t>Window </a:t>
            </a:r>
            <a:r>
              <a:rPr dirty="0" sz="1200" b="1">
                <a:latin typeface="Arial"/>
                <a:cs typeface="Arial"/>
              </a:rPr>
              <a:t>Size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(days)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4177" y="72643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MBR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68" y="7251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lr>
                <a:srgbClr val="BEBEBE"/>
              </a:buClr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Ala</a:t>
            </a:r>
            <a:r>
              <a:rPr dirty="0" sz="1200" spc="2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47331"/>
            <a:ext cx="6985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5229" y="6263766"/>
            <a:ext cx="98425" cy="686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99059"/>
                <a:gridCol w="103505"/>
                <a:gridCol w="68579"/>
                <a:gridCol w="34925"/>
                <a:gridCol w="103504"/>
                <a:gridCol w="103504"/>
                <a:gridCol w="103504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2159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2384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95972"/>
            <a:ext cx="698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9235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5229" y="6798691"/>
            <a:ext cx="984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90">
                <a:latin typeface="MS UI Gothic"/>
                <a:cs typeface="MS UI Gothic"/>
              </a:rPr>
              <a:t> </a:t>
            </a:r>
            <a:r>
              <a:rPr dirty="0" sz="150" spc="-1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9235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8913" y="6750050"/>
            <a:ext cx="882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1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9235" y="6701408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18278" y="6506971"/>
            <a:ext cx="1416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8278" y="6312408"/>
            <a:ext cx="4889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99059"/>
                <a:gridCol w="103505"/>
                <a:gridCol w="68579"/>
                <a:gridCol w="34925"/>
                <a:gridCol w="103504"/>
                <a:gridCol w="103504"/>
                <a:gridCol w="103504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23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2159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2384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75453" y="6019291"/>
            <a:ext cx="576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8419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8419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055">
              <a:lnSpc>
                <a:spcPct val="100000"/>
              </a:lnSpc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95972"/>
            <a:ext cx="698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5229" y="6263766"/>
            <a:ext cx="98425" cy="686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44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86654" y="6750050"/>
            <a:ext cx="1003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08473" y="6798691"/>
            <a:ext cx="3746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5733" y="6798691"/>
            <a:ext cx="410209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●●●●</a:t>
            </a:r>
            <a:r>
              <a:rPr dirty="0" sz="150" spc="60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 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95910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dirty="0" sz="150" spc="5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7175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5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9235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5733" y="6750050"/>
            <a:ext cx="3016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9235" y="6652768"/>
            <a:ext cx="3683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5733" y="6506971"/>
            <a:ext cx="1968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18278" y="6263766"/>
            <a:ext cx="1543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47331"/>
            <a:ext cx="6985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5229" y="6263766"/>
            <a:ext cx="98425" cy="686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080" y="2857832"/>
            <a:ext cx="196215" cy="20758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latin typeface="Arial"/>
                <a:cs typeface="Arial"/>
              </a:rPr>
              <a:t>Training </a:t>
            </a:r>
            <a:r>
              <a:rPr dirty="0" sz="1200" spc="-5" b="1">
                <a:latin typeface="Arial"/>
                <a:cs typeface="Arial"/>
              </a:rPr>
              <a:t>Window </a:t>
            </a:r>
            <a:r>
              <a:rPr dirty="0" sz="1200" b="1">
                <a:latin typeface="Arial"/>
                <a:cs typeface="Arial"/>
              </a:rPr>
              <a:t>Size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(days)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4177" y="72643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MBR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68" y="7251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lr>
                <a:srgbClr val="BEBEBE"/>
              </a:buClr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Ala</a:t>
            </a:r>
            <a:r>
              <a:rPr dirty="0" sz="1200" spc="2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01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75453" y="6019291"/>
            <a:ext cx="576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99059"/>
                <a:gridCol w="53975"/>
                <a:gridCol w="153035"/>
                <a:gridCol w="79375"/>
                <a:gridCol w="39370"/>
                <a:gridCol w="33020"/>
                <a:gridCol w="50165"/>
                <a:gridCol w="1022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8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63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651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6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0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62880" y="6019291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39080" y="6019291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26380" y="6019291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95972"/>
            <a:ext cx="698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9235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5229" y="6798691"/>
            <a:ext cx="984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90">
                <a:latin typeface="MS UI Gothic"/>
                <a:cs typeface="MS UI Gothic"/>
              </a:rPr>
              <a:t> </a:t>
            </a:r>
            <a:r>
              <a:rPr dirty="0" sz="150" spc="-1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9235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8913" y="6750050"/>
            <a:ext cx="882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1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9235" y="6701408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18278" y="6506971"/>
            <a:ext cx="1416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8278" y="6312408"/>
            <a:ext cx="4889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2880" y="6019291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92710">
                        <a:lnSpc>
                          <a:spcPct val="100000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99695">
                        <a:lnSpc>
                          <a:spcPts val="175"/>
                        </a:lnSpc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96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403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4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4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51578" y="6798691"/>
            <a:ext cx="21717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4604" y="6798691"/>
            <a:ext cx="25844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8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3625" y="6750050"/>
            <a:ext cx="8509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4223" y="6750050"/>
            <a:ext cx="2584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3625" y="6506971"/>
            <a:ext cx="8509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4096" y="6506971"/>
            <a:ext cx="27368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●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● 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2011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8575" y="6458330"/>
            <a:ext cx="1619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2011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3842" y="6263766"/>
            <a:ext cx="176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01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99059"/>
                <a:gridCol w="53975"/>
                <a:gridCol w="153035"/>
                <a:gridCol w="79375"/>
                <a:gridCol w="39370"/>
                <a:gridCol w="33020"/>
                <a:gridCol w="50165"/>
                <a:gridCol w="1022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8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63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651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6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0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92710">
                        <a:lnSpc>
                          <a:spcPct val="100000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99695">
                        <a:lnSpc>
                          <a:spcPts val="175"/>
                        </a:lnSpc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96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403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4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4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51578" y="6798691"/>
            <a:ext cx="21717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4604" y="6798691"/>
            <a:ext cx="25844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8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3625" y="6750050"/>
            <a:ext cx="8509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4223" y="6750050"/>
            <a:ext cx="2584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3625" y="6506971"/>
            <a:ext cx="8509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4096" y="6506971"/>
            <a:ext cx="27368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●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● 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2011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8575" y="6458330"/>
            <a:ext cx="1619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2011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3842" y="6263766"/>
            <a:ext cx="176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8419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8419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055">
              <a:lnSpc>
                <a:spcPct val="100000"/>
              </a:lnSpc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9080" y="6019291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01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99059"/>
                <a:gridCol w="53975"/>
                <a:gridCol w="153035"/>
                <a:gridCol w="79375"/>
                <a:gridCol w="39370"/>
                <a:gridCol w="33020"/>
                <a:gridCol w="50165"/>
                <a:gridCol w="1022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8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63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651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6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0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92710">
                        <a:lnSpc>
                          <a:spcPct val="100000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99695">
                        <a:lnSpc>
                          <a:spcPts val="175"/>
                        </a:lnSpc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96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403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4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4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51578" y="6798691"/>
            <a:ext cx="21717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4604" y="6798691"/>
            <a:ext cx="25844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8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3625" y="6750050"/>
            <a:ext cx="8509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4223" y="6750050"/>
            <a:ext cx="2584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3625" y="6506971"/>
            <a:ext cx="8509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4096" y="6506971"/>
            <a:ext cx="27368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●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● 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2011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8575" y="6458330"/>
            <a:ext cx="1619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2011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3842" y="6263766"/>
            <a:ext cx="176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77800"/>
                <a:gridCol w="153669"/>
                <a:gridCol w="153670"/>
                <a:gridCol w="178435"/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49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R="6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80" y="2857832"/>
            <a:ext cx="196215" cy="20758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latin typeface="Arial"/>
                <a:cs typeface="Arial"/>
              </a:rPr>
              <a:t>Training </a:t>
            </a:r>
            <a:r>
              <a:rPr dirty="0" sz="1200" spc="-5" b="1">
                <a:latin typeface="Arial"/>
                <a:cs typeface="Arial"/>
              </a:rPr>
              <a:t>Window </a:t>
            </a:r>
            <a:r>
              <a:rPr dirty="0" sz="1200" b="1">
                <a:latin typeface="Arial"/>
                <a:cs typeface="Arial"/>
              </a:rPr>
              <a:t>Size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(days)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6751" y="72643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SBR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68" y="7251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lr>
                <a:srgbClr val="BEBEBE"/>
              </a:buClr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Ala</a:t>
            </a:r>
            <a:r>
              <a:rPr dirty="0" sz="1200" spc="2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95972"/>
            <a:ext cx="6985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5229" y="6263766"/>
            <a:ext cx="98425" cy="686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44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6380" y="6019291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01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75453" y="6019291"/>
            <a:ext cx="576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99059"/>
                <a:gridCol w="53975"/>
                <a:gridCol w="153035"/>
                <a:gridCol w="79375"/>
                <a:gridCol w="39370"/>
                <a:gridCol w="33020"/>
                <a:gridCol w="50165"/>
                <a:gridCol w="1022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8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63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651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6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0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62880" y="6019291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39080" y="6019291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26380" y="6019291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92710">
                        <a:lnSpc>
                          <a:spcPct val="100000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99695">
                        <a:lnSpc>
                          <a:spcPts val="175"/>
                        </a:lnSpc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96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403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4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4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51578" y="6798691"/>
            <a:ext cx="21717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4604" y="6798691"/>
            <a:ext cx="25844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8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3625" y="6750050"/>
            <a:ext cx="8509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4223" y="6750050"/>
            <a:ext cx="2584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3625" y="6506971"/>
            <a:ext cx="8509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4096" y="6506971"/>
            <a:ext cx="27368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●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● 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2011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8575" y="6458330"/>
            <a:ext cx="1619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2011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3842" y="6263766"/>
            <a:ext cx="176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01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99059"/>
                <a:gridCol w="53975"/>
                <a:gridCol w="153035"/>
                <a:gridCol w="79375"/>
                <a:gridCol w="39370"/>
                <a:gridCol w="33020"/>
                <a:gridCol w="50165"/>
                <a:gridCol w="1022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8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63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651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6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0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86654" y="6750050"/>
            <a:ext cx="1003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92710">
                        <a:lnSpc>
                          <a:spcPct val="100000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99695">
                        <a:lnSpc>
                          <a:spcPts val="175"/>
                        </a:lnSpc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96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403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4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4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51578" y="6798691"/>
            <a:ext cx="21717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4604" y="6798691"/>
            <a:ext cx="25844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8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3625" y="6750050"/>
            <a:ext cx="8509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4223" y="6750050"/>
            <a:ext cx="2584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3625" y="6506971"/>
            <a:ext cx="8509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4096" y="6506971"/>
            <a:ext cx="27368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●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● 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2011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8575" y="6458330"/>
            <a:ext cx="1619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2011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3842" y="6263766"/>
            <a:ext cx="176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017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99059"/>
                <a:gridCol w="53975"/>
                <a:gridCol w="153035"/>
                <a:gridCol w="79375"/>
                <a:gridCol w="39370"/>
                <a:gridCol w="33020"/>
                <a:gridCol w="50165"/>
                <a:gridCol w="1022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1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28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63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14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651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6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0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129"/>
                <a:gridCol w="153035"/>
                <a:gridCol w="153035"/>
                <a:gridCol w="153034"/>
                <a:gridCol w="153034"/>
                <a:gridCol w="24129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08473" y="6798691"/>
            <a:ext cx="3746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5733" y="6798691"/>
            <a:ext cx="410209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●●●●</a:t>
            </a:r>
            <a:r>
              <a:rPr dirty="0" sz="150" spc="60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 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95910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dirty="0" sz="150" spc="5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-9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1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7175" algn="l"/>
              </a:tabLst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50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9235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5733" y="6750050"/>
            <a:ext cx="3016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9235" y="6652768"/>
            <a:ext cx="3683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5733" y="6506971"/>
            <a:ext cx="1968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18278" y="6263766"/>
            <a:ext cx="15430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 marL="92710">
                        <a:lnSpc>
                          <a:spcPct val="100000"/>
                        </a:lnSpc>
                      </a:pPr>
                      <a:r>
                        <a:rPr dirty="0" sz="15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99695">
                        <a:lnSpc>
                          <a:spcPts val="175"/>
                        </a:lnSpc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9969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1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90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95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403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4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4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51578" y="6798691"/>
            <a:ext cx="21717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●●●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4604" y="6798691"/>
            <a:ext cx="25844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10"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                 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● 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8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3625" y="6750050"/>
            <a:ext cx="8509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4223" y="6750050"/>
            <a:ext cx="2584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3625" y="6506971"/>
            <a:ext cx="8509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4096" y="6506971"/>
            <a:ext cx="27368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 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   ● 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  ●   </a:t>
            </a:r>
            <a:r>
              <a:rPr dirty="0" sz="150" spc="9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latin typeface="MS UI Gothic"/>
                <a:cs typeface="MS UI Gothic"/>
              </a:rPr>
              <a:t>●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● 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2011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8575" y="6458330"/>
            <a:ext cx="16192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r>
              <a:rPr dirty="0" sz="150" spc="7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2011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3842" y="6263766"/>
            <a:ext cx="1765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●   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●●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10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24765"/>
                <a:gridCol w="153670"/>
                <a:gridCol w="153670"/>
                <a:gridCol w="153670"/>
                <a:gridCol w="153670"/>
                <a:gridCol w="24765"/>
              </a:tblGrid>
              <a:tr h="24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algn="ctr" marL="87630">
                        <a:lnSpc>
                          <a:spcPts val="175"/>
                        </a:lnSpc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8826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algn="ctr" marL="8763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06721" y="7127960"/>
            <a:ext cx="11137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Mar 17	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5817" y="6261925"/>
          <a:ext cx="76898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77800"/>
                <a:gridCol w="153669"/>
                <a:gridCol w="153670"/>
                <a:gridCol w="178435"/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75"/>
                        </a:lnSpc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492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R="635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ts val="175"/>
                        </a:lnSpc>
                        <a:spcBef>
                          <a:spcPts val="105"/>
                        </a:spcBef>
                      </a:pPr>
                      <a:r>
                        <a:rPr dirty="0" sz="150" spc="-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150" spc="-35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2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" spc="-40">
                          <a:solidFill>
                            <a:srgbClr val="BEBEBE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endParaRPr sz="150">
                        <a:latin typeface="MS UI Gothic"/>
                        <a:cs typeface="MS UI Gothic"/>
                      </a:endParaRPr>
                    </a:p>
                  </a:txBody>
                  <a:tcPr marL="0" marR="0" marB="0" marT="1333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80" y="2857832"/>
            <a:ext cx="196215" cy="20758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latin typeface="Arial"/>
                <a:cs typeface="Arial"/>
              </a:rPr>
              <a:t>Training </a:t>
            </a:r>
            <a:r>
              <a:rPr dirty="0" sz="1200" spc="-5" b="1">
                <a:latin typeface="Arial"/>
                <a:cs typeface="Arial"/>
              </a:rPr>
              <a:t>Window </a:t>
            </a:r>
            <a:r>
              <a:rPr dirty="0" sz="1200" b="1">
                <a:latin typeface="Arial"/>
                <a:cs typeface="Arial"/>
              </a:rPr>
              <a:t>Size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(days)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4177" y="72643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MBR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68" y="7251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lr>
                <a:srgbClr val="BEBEBE"/>
              </a:buClr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Ala</a:t>
            </a:r>
            <a:r>
              <a:rPr dirty="0" sz="1200" spc="2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75453" y="6019291"/>
            <a:ext cx="576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2242" y="6798691"/>
            <a:ext cx="2508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50" spc="-20">
                <a:latin typeface="MS UI Gothic"/>
                <a:cs typeface="MS UI Gothic"/>
              </a:rPr>
              <a:t>●●●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263766"/>
            <a:ext cx="161290" cy="540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35"/>
              </a:spcBef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85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667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  <a:spcBef>
                <a:spcPts val="5"/>
              </a:spcBef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5720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6355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14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62880" y="6019291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4783" y="6652768"/>
            <a:ext cx="952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</a:pPr>
            <a:r>
              <a:rPr dirty="0" sz="150" spc="-10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9080" y="6019291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38735">
              <a:lnSpc>
                <a:spcPct val="100000"/>
              </a:lnSpc>
              <a:spcBef>
                <a:spcPts val="115"/>
              </a:spcBef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0">
                <a:latin typeface="MS UI Gothic"/>
                <a:cs typeface="MS UI Gothic"/>
              </a:rPr>
              <a:t>●●</a:t>
            </a: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9370">
              <a:lnSpc>
                <a:spcPct val="100000"/>
              </a:lnSpc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7465"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873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2545"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7625">
              <a:lnSpc>
                <a:spcPct val="100000"/>
              </a:lnSpc>
            </a:pP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889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-15">
                <a:latin typeface="Times New Roman"/>
                <a:cs typeface="Times New Roman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6380" y="6019291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7391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798691"/>
            <a:ext cx="3143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●●●●</a:t>
            </a:r>
            <a:r>
              <a:rPr dirty="0" sz="150" spc="-2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391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8489" y="675005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7391" y="6604127"/>
            <a:ext cx="3683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8489" y="6506971"/>
            <a:ext cx="2025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9639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8489" y="645833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9639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8489" y="6263766"/>
            <a:ext cx="20256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             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5209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83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13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432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67452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08195" y="711352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200">
                <a:latin typeface="Arial"/>
                <a:cs typeface="Arial"/>
              </a:rPr>
              <a:t>Sun	Thu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65"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60325">
              <a:lnSpc>
                <a:spcPct val="100000"/>
              </a:lnSpc>
            </a:pP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80"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</a:pP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89321" y="6652768"/>
            <a:ext cx="1009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50165">
              <a:lnSpc>
                <a:spcPct val="100000"/>
              </a:lnSpc>
              <a:spcBef>
                <a:spcPts val="115"/>
              </a:spcBef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  <a:spcBef>
                <a:spcPts val="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683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556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8740">
              <a:lnSpc>
                <a:spcPct val="100000"/>
              </a:lnSpc>
              <a:spcBef>
                <a:spcPts val="5"/>
              </a:spcBef>
            </a:pP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2242" y="6798691"/>
            <a:ext cx="2508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50" spc="-20">
                <a:latin typeface="MS UI Gothic"/>
                <a:cs typeface="MS UI Gothic"/>
              </a:rPr>
              <a:t>●●●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263766"/>
            <a:ext cx="161290" cy="540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35"/>
              </a:spcBef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85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667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  <a:spcBef>
                <a:spcPts val="5"/>
              </a:spcBef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5720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6355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14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4783" y="6652768"/>
            <a:ext cx="952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</a:pPr>
            <a:r>
              <a:rPr dirty="0" sz="150" spc="-10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38735">
              <a:lnSpc>
                <a:spcPct val="100000"/>
              </a:lnSpc>
              <a:spcBef>
                <a:spcPts val="115"/>
              </a:spcBef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0">
                <a:latin typeface="MS UI Gothic"/>
                <a:cs typeface="MS UI Gothic"/>
              </a:rPr>
              <a:t>●●</a:t>
            </a: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9370">
              <a:lnSpc>
                <a:spcPct val="100000"/>
              </a:lnSpc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7465"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873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2545"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7625">
              <a:lnSpc>
                <a:spcPct val="100000"/>
              </a:lnSpc>
            </a:pP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889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-15">
                <a:latin typeface="Times New Roman"/>
                <a:cs typeface="Times New Roman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7391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798691"/>
            <a:ext cx="3143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●●●●</a:t>
            </a:r>
            <a:r>
              <a:rPr dirty="0" sz="150" spc="-2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391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8489" y="675005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7391" y="6604127"/>
            <a:ext cx="3683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8489" y="6506971"/>
            <a:ext cx="2025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9639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8489" y="645833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9639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8489" y="6263766"/>
            <a:ext cx="20256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             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89321" y="6652768"/>
            <a:ext cx="1009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50165">
              <a:lnSpc>
                <a:spcPct val="100000"/>
              </a:lnSpc>
              <a:spcBef>
                <a:spcPts val="115"/>
              </a:spcBef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  <a:spcBef>
                <a:spcPts val="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683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556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8740">
              <a:lnSpc>
                <a:spcPct val="100000"/>
              </a:lnSpc>
              <a:spcBef>
                <a:spcPts val="5"/>
              </a:spcBef>
            </a:pP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7373" y="694944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737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6603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5834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7565" y="7113523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Mar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5711" y="6847331"/>
            <a:ext cx="69850" cy="102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5229" y="6263766"/>
            <a:ext cx="98425" cy="686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dirty="0" sz="150" spc="-15"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8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99%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2242" y="6798691"/>
            <a:ext cx="2508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50" spc="-20">
                <a:latin typeface="MS UI Gothic"/>
                <a:cs typeface="MS UI Gothic"/>
              </a:rPr>
              <a:t>●●●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263766"/>
            <a:ext cx="161290" cy="540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35"/>
              </a:spcBef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85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667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  <a:spcBef>
                <a:spcPts val="5"/>
              </a:spcBef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5720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6355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14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4783" y="6652768"/>
            <a:ext cx="95250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9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</a:pPr>
            <a:r>
              <a:rPr dirty="0" sz="150" spc="-10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2717" y="6899368"/>
            <a:ext cx="107314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30"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38735">
              <a:lnSpc>
                <a:spcPct val="100000"/>
              </a:lnSpc>
              <a:spcBef>
                <a:spcPts val="115"/>
              </a:spcBef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  <a:spcBef>
                <a:spcPts val="5"/>
              </a:spcBef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0">
                <a:latin typeface="MS UI Gothic"/>
                <a:cs typeface="MS UI Gothic"/>
              </a:rPr>
              <a:t>●●</a:t>
            </a:r>
            <a:r>
              <a:rPr dirty="0" sz="150" spc="-1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1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latin typeface="MS UI Gothic"/>
                <a:cs typeface="MS UI Gothic"/>
              </a:rPr>
              <a:t>●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9370">
              <a:lnSpc>
                <a:spcPct val="100000"/>
              </a:lnSpc>
            </a:pP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7465">
              <a:lnSpc>
                <a:spcPct val="100000"/>
              </a:lnSpc>
            </a:pP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3873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2545">
              <a:lnSpc>
                <a:spcPct val="100000"/>
              </a:lnSpc>
            </a:pP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</a:pP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7625">
              <a:lnSpc>
                <a:spcPct val="100000"/>
              </a:lnSpc>
            </a:pP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latin typeface="MS UI Gothic"/>
                <a:cs typeface="MS UI Gothic"/>
              </a:rPr>
              <a:t>●●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48895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-15">
                <a:latin typeface="Times New Roman"/>
                <a:cs typeface="Times New Roman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1%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7391" y="6798691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798691"/>
            <a:ext cx="3143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●●●●</a:t>
            </a:r>
            <a:r>
              <a:rPr dirty="0" sz="150" spc="-25"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391" y="675005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8489" y="675005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7391" y="6604127"/>
            <a:ext cx="36830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8489" y="6506971"/>
            <a:ext cx="2025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4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1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3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9639" y="6458330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8489" y="6458330"/>
            <a:ext cx="20256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9639" y="6263766"/>
            <a:ext cx="36830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8489" y="6263766"/>
            <a:ext cx="202565" cy="200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latin typeface="MS UI Gothic"/>
                <a:cs typeface="MS UI Gothic"/>
              </a:rPr>
              <a:t>●●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latin typeface="MS UI Gothic"/>
                <a:cs typeface="MS UI Gothic"/>
              </a:rPr>
              <a:t>●●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             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10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89321" y="6652768"/>
            <a:ext cx="10096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50"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"/>
              </a:spcBef>
            </a:pP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8146" y="6899368"/>
            <a:ext cx="111760" cy="49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" spc="30">
                <a:latin typeface="MS UI Gothic"/>
                <a:cs typeface="MS UI Gothic"/>
              </a:rPr>
              <a:t>●</a:t>
            </a:r>
            <a:r>
              <a:rPr dirty="0" sz="150" spc="75">
                <a:latin typeface="MS UI Gothic"/>
                <a:cs typeface="MS UI Gothic"/>
              </a:rPr>
              <a:t>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6266688"/>
            <a:ext cx="66294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ctr" marR="50165">
              <a:lnSpc>
                <a:spcPct val="100000"/>
              </a:lnSpc>
              <a:spcBef>
                <a:spcPts val="115"/>
              </a:spcBef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  <a:spcBef>
                <a:spcPts val="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1435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latin typeface="MS UI Gothic"/>
                <a:cs typeface="MS UI Gothic"/>
              </a:rPr>
              <a:t>●●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165">
              <a:lnSpc>
                <a:spcPct val="100000"/>
              </a:lnSpc>
            </a:pP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7150">
              <a:lnSpc>
                <a:spcPct val="100000"/>
              </a:lnSpc>
            </a:pP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-25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683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556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30">
                <a:latin typeface="MS UI Gothic"/>
                <a:cs typeface="MS UI Gothic"/>
              </a:rPr>
              <a:t>●</a:t>
            </a: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78740">
              <a:lnSpc>
                <a:spcPct val="100000"/>
              </a:lnSpc>
              <a:spcBef>
                <a:spcPts val="5"/>
              </a:spcBef>
            </a:pP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1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817" y="6308852"/>
            <a:ext cx="381000" cy="5988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80%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var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200" b="1">
                <a:latin typeface="Arial"/>
                <a:cs typeface="Arial"/>
              </a:rPr>
              <a:t>10%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080" y="2857832"/>
            <a:ext cx="196215" cy="20758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latin typeface="Arial"/>
                <a:cs typeface="Arial"/>
              </a:rPr>
              <a:t>Training </a:t>
            </a:r>
            <a:r>
              <a:rPr dirty="0" sz="1200" spc="-5" b="1">
                <a:latin typeface="Arial"/>
                <a:cs typeface="Arial"/>
              </a:rPr>
              <a:t>Window </a:t>
            </a:r>
            <a:r>
              <a:rPr dirty="0" sz="1200" b="1">
                <a:latin typeface="Arial"/>
                <a:cs typeface="Arial"/>
              </a:rPr>
              <a:t>Size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(days)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6751" y="72643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SBR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68" y="7251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lr>
                <a:srgbClr val="BEBEBE"/>
              </a:buClr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buSzPct val="62500"/>
              <a:buFont typeface="MS UI Gothic"/>
              <a:buChar char="●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Ala</a:t>
            </a:r>
            <a:r>
              <a:rPr dirty="0" sz="1200" spc="2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75453" y="6019291"/>
            <a:ext cx="576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530" y="6949440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9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5653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9946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3490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6905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0448" y="694944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6291960"/>
            <a:ext cx="0" cy="583565"/>
          </a:xfrm>
          <a:custGeom>
            <a:avLst/>
            <a:gdLst/>
            <a:ahLst/>
            <a:cxnLst/>
            <a:rect l="l" t="t" r="r" b="b"/>
            <a:pathLst>
              <a:path w="0" h="583565">
                <a:moveTo>
                  <a:pt x="0" y="583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0579" y="687552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0579" y="677824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0579" y="668096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79" y="658380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0579" y="64865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0579" y="63892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0579" y="62919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1900" y="6820486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00" y="652864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900" y="6194454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2020" y="6266688"/>
            <a:ext cx="662940" cy="683260"/>
          </a:xfrm>
          <a:custGeom>
            <a:avLst/>
            <a:gdLst/>
            <a:ahLst/>
            <a:cxnLst/>
            <a:rect l="l" t="t" r="r" b="b"/>
            <a:pathLst>
              <a:path w="662939" h="683259">
                <a:moveTo>
                  <a:pt x="0" y="682752"/>
                </a:moveTo>
                <a:lnTo>
                  <a:pt x="662939" y="682752"/>
                </a:lnTo>
                <a:lnTo>
                  <a:pt x="662939" y="0"/>
                </a:lnTo>
                <a:lnTo>
                  <a:pt x="0" y="0"/>
                </a:lnTo>
                <a:lnTo>
                  <a:pt x="0" y="682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32477" y="6895972"/>
            <a:ext cx="3683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6721" y="7127960"/>
            <a:ext cx="11010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  <a:tabLst>
                <a:tab pos="638810" algn="l"/>
              </a:tabLst>
            </a:pPr>
            <a:r>
              <a:rPr dirty="0" sz="1200">
                <a:latin typeface="Arial"/>
                <a:cs typeface="Arial"/>
              </a:rPr>
              <a:t>Mar 25	Apr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2242" y="6798691"/>
            <a:ext cx="250825" cy="151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50" spc="-20">
                <a:latin typeface="MS UI Gothic"/>
                <a:cs typeface="MS UI Gothic"/>
              </a:rPr>
              <a:t>●●●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8489" y="6263766"/>
            <a:ext cx="161290" cy="540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35"/>
              </a:spcBef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8580">
              <a:lnSpc>
                <a:spcPct val="100000"/>
              </a:lnSpc>
            </a:pPr>
            <a:r>
              <a:rPr dirty="0" sz="150" spc="-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5"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66675">
              <a:lnSpc>
                <a:spcPct val="100000"/>
              </a:lnSpc>
            </a:pPr>
            <a:r>
              <a:rPr dirty="0" sz="150" spc="-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6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</a:t>
            </a:r>
            <a:r>
              <a:rPr dirty="0" sz="150" spc="5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  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dirty="0" sz="150" spc="-6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dirty="0" sz="150" spc="85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  <a:spcBef>
                <a:spcPts val="5"/>
              </a:spcBef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9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4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5720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6355">
              <a:lnSpc>
                <a:spcPct val="100000"/>
              </a:lnSpc>
            </a:pP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endParaRPr sz="1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L="48895">
              <a:lnSpc>
                <a:spcPct val="100000"/>
              </a:lnSpc>
            </a:pPr>
            <a:r>
              <a:rPr dirty="0" sz="150" spc="2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23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114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7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-65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dirty="0" sz="150" spc="3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62880" y="6019291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2020-06-26T16:35:58Z</dcterms:created>
  <dcterms:modified xsi:type="dcterms:W3CDTF">2020-06-26T16:35:58Z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2020-06-26T00:00:00Z</vt:filetime>
  </property>
  <property fmtid="{D5CDD505-2E9C-101B-9397-08002B2CF9AE}" pid="3" name="Creator">
    <vt:lpwstr>R</vt:lpwstr>
  </property>
  <property fmtid="{D5CDD505-2E9C-101B-9397-08002B2CF9AE}" pid="4" name="LastSaved">
    <vt:filetime>2020-06-26T00:00:00Z</vt:filetime>
  </property>
</Properties>
</file>