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5486400" cy="4114800"/>
  <p:notesSz cx="5486400" cy="41148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1480" y="1275588"/>
            <a:ext cx="4663440" cy="864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22960" y="2304288"/>
            <a:ext cx="3840480" cy="1028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74320" y="946404"/>
            <a:ext cx="2386584" cy="27157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825496" y="946404"/>
            <a:ext cx="2386584" cy="27157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84808" y="786765"/>
            <a:ext cx="575945" cy="46990"/>
          </a:xfrm>
          <a:custGeom>
            <a:avLst/>
            <a:gdLst/>
            <a:ahLst/>
            <a:cxnLst/>
            <a:rect l="l" t="t" r="r" b="b"/>
            <a:pathLst>
              <a:path w="575944" h="46990">
                <a:moveTo>
                  <a:pt x="0" y="46990"/>
                </a:moveTo>
                <a:lnTo>
                  <a:pt x="575691" y="46990"/>
                </a:lnTo>
                <a:lnTo>
                  <a:pt x="575691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FFC0C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884808" y="793432"/>
            <a:ext cx="575945" cy="28575"/>
          </a:xfrm>
          <a:custGeom>
            <a:avLst/>
            <a:gdLst/>
            <a:ahLst/>
            <a:cxnLst/>
            <a:rect l="l" t="t" r="r" b="b"/>
            <a:pathLst>
              <a:path w="575944" h="28575">
                <a:moveTo>
                  <a:pt x="0" y="28575"/>
                </a:moveTo>
                <a:lnTo>
                  <a:pt x="575691" y="28575"/>
                </a:lnTo>
                <a:lnTo>
                  <a:pt x="575691" y="0"/>
                </a:lnTo>
                <a:lnTo>
                  <a:pt x="0" y="0"/>
                </a:lnTo>
                <a:lnTo>
                  <a:pt x="0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172591" y="833755"/>
            <a:ext cx="0" cy="14604"/>
          </a:xfrm>
          <a:custGeom>
            <a:avLst/>
            <a:gdLst/>
            <a:ahLst/>
            <a:cxnLst/>
            <a:rect l="l" t="t" r="r" b="b"/>
            <a:pathLst>
              <a:path w="0" h="14605">
                <a:moveTo>
                  <a:pt x="-4762" y="7239"/>
                </a:moveTo>
                <a:lnTo>
                  <a:pt x="4762" y="7239"/>
                </a:lnTo>
              </a:path>
            </a:pathLst>
          </a:custGeom>
          <a:ln w="14478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1172591" y="775588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29">
                <a:moveTo>
                  <a:pt x="-4762" y="5587"/>
                </a:moveTo>
                <a:lnTo>
                  <a:pt x="4762" y="5587"/>
                </a:lnTo>
              </a:path>
            </a:pathLst>
          </a:custGeom>
          <a:ln w="11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1028700" y="848233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 h="0">
                <a:moveTo>
                  <a:pt x="0" y="0"/>
                </a:moveTo>
                <a:lnTo>
                  <a:pt x="28790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1028700" y="775588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 h="0">
                <a:moveTo>
                  <a:pt x="0" y="0"/>
                </a:moveTo>
                <a:lnTo>
                  <a:pt x="28790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884808" y="786765"/>
            <a:ext cx="575945" cy="46990"/>
          </a:xfrm>
          <a:custGeom>
            <a:avLst/>
            <a:gdLst/>
            <a:ahLst/>
            <a:cxnLst/>
            <a:rect l="l" t="t" r="r" b="b"/>
            <a:pathLst>
              <a:path w="575944" h="46990">
                <a:moveTo>
                  <a:pt x="0" y="46989"/>
                </a:moveTo>
                <a:lnTo>
                  <a:pt x="575691" y="46989"/>
                </a:lnTo>
                <a:lnTo>
                  <a:pt x="575691" y="0"/>
                </a:lnTo>
                <a:lnTo>
                  <a:pt x="0" y="0"/>
                </a:lnTo>
                <a:lnTo>
                  <a:pt x="0" y="4698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1604391" y="1160017"/>
            <a:ext cx="575945" cy="106680"/>
          </a:xfrm>
          <a:custGeom>
            <a:avLst/>
            <a:gdLst/>
            <a:ahLst/>
            <a:cxnLst/>
            <a:rect l="l" t="t" r="r" b="b"/>
            <a:pathLst>
              <a:path w="575944" h="106680">
                <a:moveTo>
                  <a:pt x="0" y="106552"/>
                </a:moveTo>
                <a:lnTo>
                  <a:pt x="575817" y="106552"/>
                </a:lnTo>
                <a:lnTo>
                  <a:pt x="575817" y="0"/>
                </a:lnTo>
                <a:lnTo>
                  <a:pt x="0" y="0"/>
                </a:lnTo>
                <a:lnTo>
                  <a:pt x="0" y="106552"/>
                </a:lnTo>
                <a:close/>
              </a:path>
            </a:pathLst>
          </a:custGeom>
          <a:solidFill>
            <a:srgbClr val="FFC0C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1604391" y="1215834"/>
            <a:ext cx="575945" cy="28575"/>
          </a:xfrm>
          <a:custGeom>
            <a:avLst/>
            <a:gdLst/>
            <a:ahLst/>
            <a:cxnLst/>
            <a:rect l="l" t="t" r="r" b="b"/>
            <a:pathLst>
              <a:path w="575944" h="28575">
                <a:moveTo>
                  <a:pt x="0" y="28575"/>
                </a:moveTo>
                <a:lnTo>
                  <a:pt x="575817" y="28575"/>
                </a:lnTo>
                <a:lnTo>
                  <a:pt x="575817" y="0"/>
                </a:lnTo>
                <a:lnTo>
                  <a:pt x="0" y="0"/>
                </a:lnTo>
                <a:lnTo>
                  <a:pt x="0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1892300" y="1266571"/>
            <a:ext cx="0" cy="40005"/>
          </a:xfrm>
          <a:custGeom>
            <a:avLst/>
            <a:gdLst/>
            <a:ahLst/>
            <a:cxnLst/>
            <a:rect l="l" t="t" r="r" b="b"/>
            <a:pathLst>
              <a:path w="0" h="40005">
                <a:moveTo>
                  <a:pt x="0" y="3987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1892300" y="1058163"/>
            <a:ext cx="0" cy="102235"/>
          </a:xfrm>
          <a:custGeom>
            <a:avLst/>
            <a:gdLst/>
            <a:ahLst/>
            <a:cxnLst/>
            <a:rect l="l" t="t" r="r" b="b"/>
            <a:pathLst>
              <a:path w="0" h="102234">
                <a:moveTo>
                  <a:pt x="0" y="0"/>
                </a:moveTo>
                <a:lnTo>
                  <a:pt x="0" y="101854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1748408" y="130644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 h="0">
                <a:moveTo>
                  <a:pt x="0" y="0"/>
                </a:moveTo>
                <a:lnTo>
                  <a:pt x="28778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1748408" y="1058163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 h="0">
                <a:moveTo>
                  <a:pt x="0" y="0"/>
                </a:moveTo>
                <a:lnTo>
                  <a:pt x="28778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1604391" y="1160017"/>
            <a:ext cx="575945" cy="106680"/>
          </a:xfrm>
          <a:custGeom>
            <a:avLst/>
            <a:gdLst/>
            <a:ahLst/>
            <a:cxnLst/>
            <a:rect l="l" t="t" r="r" b="b"/>
            <a:pathLst>
              <a:path w="575944" h="106680">
                <a:moveTo>
                  <a:pt x="0" y="106552"/>
                </a:moveTo>
                <a:lnTo>
                  <a:pt x="575817" y="106552"/>
                </a:lnTo>
                <a:lnTo>
                  <a:pt x="575817" y="0"/>
                </a:lnTo>
                <a:lnTo>
                  <a:pt x="0" y="0"/>
                </a:lnTo>
                <a:lnTo>
                  <a:pt x="0" y="1065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08606" y="72644"/>
            <a:ext cx="1869186" cy="208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4320" y="946404"/>
            <a:ext cx="4937760" cy="27157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865376" y="3826764"/>
            <a:ext cx="1755648" cy="205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74320" y="3826764"/>
            <a:ext cx="1261872" cy="205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950208" y="3826764"/>
            <a:ext cx="1261872" cy="205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4580" y="825372"/>
            <a:ext cx="8890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latin typeface="MS UI Gothic"/>
                <a:cs typeface="MS UI Gothic"/>
              </a:rPr>
              <a:t>●</a:t>
            </a:r>
            <a:endParaRPr sz="500">
              <a:latin typeface="MS UI Gothic"/>
              <a:cs typeface="MS UI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24100" y="812291"/>
            <a:ext cx="575945" cy="30480"/>
          </a:xfrm>
          <a:custGeom>
            <a:avLst/>
            <a:gdLst/>
            <a:ahLst/>
            <a:cxnLst/>
            <a:rect l="l" t="t" r="r" b="b"/>
            <a:pathLst>
              <a:path w="575944" h="30480">
                <a:moveTo>
                  <a:pt x="0" y="29972"/>
                </a:moveTo>
                <a:lnTo>
                  <a:pt x="575691" y="29972"/>
                </a:lnTo>
                <a:lnTo>
                  <a:pt x="575691" y="0"/>
                </a:lnTo>
                <a:lnTo>
                  <a:pt x="0" y="0"/>
                </a:lnTo>
                <a:lnTo>
                  <a:pt x="0" y="29972"/>
                </a:lnTo>
                <a:close/>
              </a:path>
            </a:pathLst>
          </a:custGeom>
          <a:solidFill>
            <a:srgbClr val="EED5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324100" y="819086"/>
            <a:ext cx="575945" cy="28575"/>
          </a:xfrm>
          <a:custGeom>
            <a:avLst/>
            <a:gdLst/>
            <a:ahLst/>
            <a:cxnLst/>
            <a:rect l="l" t="t" r="r" b="b"/>
            <a:pathLst>
              <a:path w="575944" h="28575">
                <a:moveTo>
                  <a:pt x="0" y="28575"/>
                </a:moveTo>
                <a:lnTo>
                  <a:pt x="575691" y="28575"/>
                </a:lnTo>
                <a:lnTo>
                  <a:pt x="575691" y="0"/>
                </a:lnTo>
                <a:lnTo>
                  <a:pt x="0" y="0"/>
                </a:lnTo>
                <a:lnTo>
                  <a:pt x="0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612008" y="842263"/>
            <a:ext cx="0" cy="27305"/>
          </a:xfrm>
          <a:custGeom>
            <a:avLst/>
            <a:gdLst/>
            <a:ahLst/>
            <a:cxnLst/>
            <a:rect l="l" t="t" r="r" b="b"/>
            <a:pathLst>
              <a:path w="0" h="27305">
                <a:moveTo>
                  <a:pt x="0" y="2679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612008" y="789940"/>
            <a:ext cx="0" cy="22860"/>
          </a:xfrm>
          <a:custGeom>
            <a:avLst/>
            <a:gdLst/>
            <a:ahLst/>
            <a:cxnLst/>
            <a:rect l="l" t="t" r="r" b="b"/>
            <a:pathLst>
              <a:path w="0" h="22859">
                <a:moveTo>
                  <a:pt x="0" y="0"/>
                </a:moveTo>
                <a:lnTo>
                  <a:pt x="0" y="22351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467991" y="869061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 h="0">
                <a:moveTo>
                  <a:pt x="0" y="0"/>
                </a:moveTo>
                <a:lnTo>
                  <a:pt x="28790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467991" y="78994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 h="0">
                <a:moveTo>
                  <a:pt x="0" y="0"/>
                </a:moveTo>
                <a:lnTo>
                  <a:pt x="28790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324100" y="812291"/>
            <a:ext cx="575945" cy="30480"/>
          </a:xfrm>
          <a:custGeom>
            <a:avLst/>
            <a:gdLst/>
            <a:ahLst/>
            <a:cxnLst/>
            <a:rect l="l" t="t" r="r" b="b"/>
            <a:pathLst>
              <a:path w="575944" h="30480">
                <a:moveTo>
                  <a:pt x="0" y="29972"/>
                </a:moveTo>
                <a:lnTo>
                  <a:pt x="575691" y="29972"/>
                </a:lnTo>
                <a:lnTo>
                  <a:pt x="575691" y="0"/>
                </a:lnTo>
                <a:lnTo>
                  <a:pt x="0" y="0"/>
                </a:lnTo>
                <a:lnTo>
                  <a:pt x="0" y="2997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43808" y="481330"/>
            <a:ext cx="575945" cy="407034"/>
          </a:xfrm>
          <a:custGeom>
            <a:avLst/>
            <a:gdLst/>
            <a:ahLst/>
            <a:cxnLst/>
            <a:rect l="l" t="t" r="r" b="b"/>
            <a:pathLst>
              <a:path w="575945" h="407034">
                <a:moveTo>
                  <a:pt x="0" y="406781"/>
                </a:moveTo>
                <a:lnTo>
                  <a:pt x="575691" y="406781"/>
                </a:lnTo>
                <a:lnTo>
                  <a:pt x="575691" y="0"/>
                </a:lnTo>
                <a:lnTo>
                  <a:pt x="0" y="0"/>
                </a:lnTo>
                <a:lnTo>
                  <a:pt x="0" y="406781"/>
                </a:lnTo>
                <a:close/>
              </a:path>
            </a:pathLst>
          </a:custGeom>
          <a:solidFill>
            <a:srgbClr val="EED5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043808" y="714565"/>
            <a:ext cx="575945" cy="28575"/>
          </a:xfrm>
          <a:custGeom>
            <a:avLst/>
            <a:gdLst/>
            <a:ahLst/>
            <a:cxnLst/>
            <a:rect l="l" t="t" r="r" b="b"/>
            <a:pathLst>
              <a:path w="575945" h="28575">
                <a:moveTo>
                  <a:pt x="0" y="28575"/>
                </a:moveTo>
                <a:lnTo>
                  <a:pt x="575691" y="28575"/>
                </a:lnTo>
                <a:lnTo>
                  <a:pt x="575691" y="0"/>
                </a:lnTo>
                <a:lnTo>
                  <a:pt x="0" y="0"/>
                </a:lnTo>
                <a:lnTo>
                  <a:pt x="0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331590" y="888111"/>
            <a:ext cx="0" cy="330835"/>
          </a:xfrm>
          <a:custGeom>
            <a:avLst/>
            <a:gdLst/>
            <a:ahLst/>
            <a:cxnLst/>
            <a:rect l="l" t="t" r="r" b="b"/>
            <a:pathLst>
              <a:path w="0" h="330834">
                <a:moveTo>
                  <a:pt x="0" y="33032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331590" y="421512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59816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187700" y="1218438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 h="0">
                <a:moveTo>
                  <a:pt x="0" y="0"/>
                </a:moveTo>
                <a:lnTo>
                  <a:pt x="28790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187700" y="42151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 h="0">
                <a:moveTo>
                  <a:pt x="0" y="0"/>
                </a:moveTo>
                <a:lnTo>
                  <a:pt x="28790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043808" y="481330"/>
            <a:ext cx="575945" cy="407034"/>
          </a:xfrm>
          <a:custGeom>
            <a:avLst/>
            <a:gdLst/>
            <a:ahLst/>
            <a:cxnLst/>
            <a:rect l="l" t="t" r="r" b="b"/>
            <a:pathLst>
              <a:path w="575945" h="407034">
                <a:moveTo>
                  <a:pt x="0" y="406781"/>
                </a:moveTo>
                <a:lnTo>
                  <a:pt x="575691" y="406781"/>
                </a:lnTo>
                <a:lnTo>
                  <a:pt x="575691" y="0"/>
                </a:lnTo>
                <a:lnTo>
                  <a:pt x="0" y="0"/>
                </a:lnTo>
                <a:lnTo>
                  <a:pt x="0" y="40678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763390" y="806576"/>
            <a:ext cx="575945" cy="33020"/>
          </a:xfrm>
          <a:custGeom>
            <a:avLst/>
            <a:gdLst/>
            <a:ahLst/>
            <a:cxnLst/>
            <a:rect l="l" t="t" r="r" b="b"/>
            <a:pathLst>
              <a:path w="575945" h="33019">
                <a:moveTo>
                  <a:pt x="0" y="32511"/>
                </a:moveTo>
                <a:lnTo>
                  <a:pt x="575818" y="32511"/>
                </a:lnTo>
                <a:lnTo>
                  <a:pt x="575818" y="0"/>
                </a:lnTo>
                <a:lnTo>
                  <a:pt x="0" y="0"/>
                </a:lnTo>
                <a:lnTo>
                  <a:pt x="0" y="32511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763390" y="814133"/>
            <a:ext cx="575945" cy="28575"/>
          </a:xfrm>
          <a:custGeom>
            <a:avLst/>
            <a:gdLst/>
            <a:ahLst/>
            <a:cxnLst/>
            <a:rect l="l" t="t" r="r" b="b"/>
            <a:pathLst>
              <a:path w="575945" h="28575">
                <a:moveTo>
                  <a:pt x="0" y="28575"/>
                </a:moveTo>
                <a:lnTo>
                  <a:pt x="575818" y="28575"/>
                </a:lnTo>
                <a:lnTo>
                  <a:pt x="575818" y="0"/>
                </a:lnTo>
                <a:lnTo>
                  <a:pt x="0" y="0"/>
                </a:lnTo>
                <a:lnTo>
                  <a:pt x="0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051300" y="83908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80">
                <a:moveTo>
                  <a:pt x="-4762" y="2539"/>
                </a:moveTo>
                <a:lnTo>
                  <a:pt x="4762" y="2539"/>
                </a:lnTo>
              </a:path>
            </a:pathLst>
          </a:custGeom>
          <a:ln w="508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051300" y="771398"/>
            <a:ext cx="0" cy="35560"/>
          </a:xfrm>
          <a:custGeom>
            <a:avLst/>
            <a:gdLst/>
            <a:ahLst/>
            <a:cxnLst/>
            <a:rect l="l" t="t" r="r" b="b"/>
            <a:pathLst>
              <a:path w="0" h="35559">
                <a:moveTo>
                  <a:pt x="0" y="0"/>
                </a:moveTo>
                <a:lnTo>
                  <a:pt x="0" y="35178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907409" y="84416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 h="0">
                <a:moveTo>
                  <a:pt x="0" y="0"/>
                </a:moveTo>
                <a:lnTo>
                  <a:pt x="28778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907409" y="771398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 h="0">
                <a:moveTo>
                  <a:pt x="0" y="0"/>
                </a:moveTo>
                <a:lnTo>
                  <a:pt x="28778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763390" y="806576"/>
            <a:ext cx="575945" cy="33020"/>
          </a:xfrm>
          <a:custGeom>
            <a:avLst/>
            <a:gdLst/>
            <a:ahLst/>
            <a:cxnLst/>
            <a:rect l="l" t="t" r="r" b="b"/>
            <a:pathLst>
              <a:path w="575945" h="33019">
                <a:moveTo>
                  <a:pt x="0" y="32512"/>
                </a:moveTo>
                <a:lnTo>
                  <a:pt x="575818" y="32512"/>
                </a:lnTo>
                <a:lnTo>
                  <a:pt x="575818" y="0"/>
                </a:lnTo>
                <a:lnTo>
                  <a:pt x="0" y="0"/>
                </a:lnTo>
                <a:lnTo>
                  <a:pt x="0" y="3251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483100" y="921130"/>
            <a:ext cx="575945" cy="142875"/>
          </a:xfrm>
          <a:custGeom>
            <a:avLst/>
            <a:gdLst/>
            <a:ahLst/>
            <a:cxnLst/>
            <a:rect l="l" t="t" r="r" b="b"/>
            <a:pathLst>
              <a:path w="575945" h="142875">
                <a:moveTo>
                  <a:pt x="0" y="142620"/>
                </a:moveTo>
                <a:lnTo>
                  <a:pt x="575690" y="142620"/>
                </a:lnTo>
                <a:lnTo>
                  <a:pt x="575690" y="0"/>
                </a:lnTo>
                <a:lnTo>
                  <a:pt x="0" y="0"/>
                </a:lnTo>
                <a:lnTo>
                  <a:pt x="0" y="142620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483100" y="993965"/>
            <a:ext cx="575945" cy="28575"/>
          </a:xfrm>
          <a:custGeom>
            <a:avLst/>
            <a:gdLst/>
            <a:ahLst/>
            <a:cxnLst/>
            <a:rect l="l" t="t" r="r" b="b"/>
            <a:pathLst>
              <a:path w="575945" h="28575">
                <a:moveTo>
                  <a:pt x="0" y="28575"/>
                </a:moveTo>
                <a:lnTo>
                  <a:pt x="575690" y="28575"/>
                </a:lnTo>
                <a:lnTo>
                  <a:pt x="575690" y="0"/>
                </a:lnTo>
                <a:lnTo>
                  <a:pt x="0" y="0"/>
                </a:lnTo>
                <a:lnTo>
                  <a:pt x="0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771009" y="1063752"/>
            <a:ext cx="0" cy="181610"/>
          </a:xfrm>
          <a:custGeom>
            <a:avLst/>
            <a:gdLst/>
            <a:ahLst/>
            <a:cxnLst/>
            <a:rect l="l" t="t" r="r" b="b"/>
            <a:pathLst>
              <a:path w="0" h="181609">
                <a:moveTo>
                  <a:pt x="0" y="18122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771009" y="912367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90">
                <a:moveTo>
                  <a:pt x="-4762" y="4381"/>
                </a:moveTo>
                <a:lnTo>
                  <a:pt x="4762" y="4381"/>
                </a:lnTo>
              </a:path>
            </a:pathLst>
          </a:custGeom>
          <a:ln w="876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626990" y="124498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 h="0">
                <a:moveTo>
                  <a:pt x="0" y="0"/>
                </a:moveTo>
                <a:lnTo>
                  <a:pt x="28790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626990" y="91236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 h="0">
                <a:moveTo>
                  <a:pt x="0" y="0"/>
                </a:moveTo>
                <a:lnTo>
                  <a:pt x="28790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483100" y="921130"/>
            <a:ext cx="575945" cy="142875"/>
          </a:xfrm>
          <a:custGeom>
            <a:avLst/>
            <a:gdLst/>
            <a:ahLst/>
            <a:cxnLst/>
            <a:rect l="l" t="t" r="r" b="b"/>
            <a:pathLst>
              <a:path w="575945" h="142875">
                <a:moveTo>
                  <a:pt x="0" y="142620"/>
                </a:moveTo>
                <a:lnTo>
                  <a:pt x="575690" y="142620"/>
                </a:lnTo>
                <a:lnTo>
                  <a:pt x="575690" y="0"/>
                </a:lnTo>
                <a:lnTo>
                  <a:pt x="0" y="0"/>
                </a:lnTo>
                <a:lnTo>
                  <a:pt x="0" y="14262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4733163" y="591057"/>
            <a:ext cx="8890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latin typeface="MS UI Gothic"/>
                <a:cs typeface="MS UI Gothic"/>
              </a:rPr>
              <a:t>●</a:t>
            </a:r>
            <a:endParaRPr sz="500">
              <a:latin typeface="MS UI Gothic"/>
              <a:cs typeface="MS UI Gothic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40080" y="402716"/>
            <a:ext cx="0" cy="878840"/>
          </a:xfrm>
          <a:custGeom>
            <a:avLst/>
            <a:gdLst/>
            <a:ahLst/>
            <a:cxnLst/>
            <a:rect l="l" t="t" r="r" b="b"/>
            <a:pathLst>
              <a:path w="0" h="878840">
                <a:moveTo>
                  <a:pt x="0" y="87884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48640" y="1281557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48640" y="1061847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48640" y="842136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48640" y="622426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48640" y="402716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272118" y="1135506"/>
            <a:ext cx="194310" cy="29210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z="1200">
                <a:latin typeface="Times New Roman"/>
                <a:cs typeface="Times New Roman"/>
              </a:rPr>
              <a:t>0.10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72118" y="256666"/>
            <a:ext cx="194310" cy="29210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z="1200">
                <a:latin typeface="Times New Roman"/>
                <a:cs typeface="Times New Roman"/>
              </a:rPr>
              <a:t>0.30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40080" y="365759"/>
            <a:ext cx="4663440" cy="996950"/>
          </a:xfrm>
          <a:custGeom>
            <a:avLst/>
            <a:gdLst/>
            <a:ahLst/>
            <a:cxnLst/>
            <a:rect l="l" t="t" r="r" b="b"/>
            <a:pathLst>
              <a:path w="4663440" h="996950">
                <a:moveTo>
                  <a:pt x="0" y="996695"/>
                </a:moveTo>
                <a:lnTo>
                  <a:pt x="4663440" y="996695"/>
                </a:lnTo>
                <a:lnTo>
                  <a:pt x="4663440" y="0"/>
                </a:lnTo>
                <a:lnTo>
                  <a:pt x="0" y="0"/>
                </a:lnTo>
                <a:lnTo>
                  <a:pt x="0" y="996695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Predisinfection</a:t>
            </a:r>
            <a:r>
              <a:rPr dirty="0" spc="-40"/>
              <a:t> </a:t>
            </a:r>
            <a:r>
              <a:rPr dirty="0"/>
              <a:t>E.coli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43518" y="643918"/>
            <a:ext cx="422909" cy="44069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algn="ctr">
              <a:lnSpc>
                <a:spcPts val="1410"/>
              </a:lnSpc>
            </a:pPr>
            <a:r>
              <a:rPr dirty="0" sz="1200">
                <a:latin typeface="Times New Roman"/>
                <a:cs typeface="Times New Roman"/>
              </a:rPr>
              <a:t>RMSE</a:t>
            </a:r>
            <a:endParaRPr sz="1200">
              <a:latin typeface="Times New Roman"/>
              <a:cs typeface="Times New Roman"/>
            </a:endParaRPr>
          </a:p>
          <a:p>
            <a:pPr algn="ctr" marL="43815">
              <a:lnSpc>
                <a:spcPct val="100000"/>
              </a:lnSpc>
              <a:spcBef>
                <a:spcPts val="360"/>
              </a:spcBef>
            </a:pPr>
            <a:r>
              <a:rPr dirty="0" sz="1200">
                <a:latin typeface="Times New Roman"/>
                <a:cs typeface="Times New Roman"/>
              </a:rPr>
              <a:t>0.20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172591" y="1362455"/>
            <a:ext cx="3598545" cy="0"/>
          </a:xfrm>
          <a:custGeom>
            <a:avLst/>
            <a:gdLst/>
            <a:ahLst/>
            <a:cxnLst/>
            <a:rect l="l" t="t" r="r" b="b"/>
            <a:pathLst>
              <a:path w="3598545" h="0">
                <a:moveTo>
                  <a:pt x="0" y="0"/>
                </a:moveTo>
                <a:lnTo>
                  <a:pt x="359841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172591" y="1362455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892300" y="1362455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612008" y="1362455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331590" y="1362455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051300" y="1362455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771009" y="1362455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 rot="19800000">
            <a:off x="434280" y="1664091"/>
            <a:ext cx="797649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latin typeface="Times New Roman"/>
                <a:cs typeface="Times New Roman"/>
              </a:rPr>
              <a:t>Instant</a:t>
            </a:r>
            <a:r>
              <a:rPr dirty="0" sz="1200" spc="-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 rot="19800000">
            <a:off x="1161207" y="1661240"/>
            <a:ext cx="789547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latin typeface="Times New Roman"/>
                <a:cs typeface="Times New Roman"/>
              </a:rPr>
              <a:t>Instant</a:t>
            </a:r>
            <a:r>
              <a:rPr dirty="0" sz="1200" spc="-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RNN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 rot="19800000">
            <a:off x="2016506" y="1609488"/>
            <a:ext cx="638222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 spc="-30">
                <a:latin typeface="Times New Roman"/>
                <a:cs typeface="Times New Roman"/>
              </a:rPr>
              <a:t>Avg</a:t>
            </a:r>
            <a:r>
              <a:rPr dirty="0" sz="1200" spc="-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 rot="19800000">
            <a:off x="2743897" y="1607399"/>
            <a:ext cx="630209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 spc="-30">
                <a:latin typeface="Times New Roman"/>
                <a:cs typeface="Times New Roman"/>
              </a:rPr>
              <a:t>Avg</a:t>
            </a:r>
            <a:r>
              <a:rPr dirty="0" sz="1200" spc="-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RNN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 rot="19800000">
            <a:off x="3210025" y="1676798"/>
            <a:ext cx="899464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latin typeface="Times New Roman"/>
                <a:cs typeface="Times New Roman"/>
              </a:rPr>
              <a:t>24h </a:t>
            </a:r>
            <a:r>
              <a:rPr dirty="0" sz="1200" spc="-30">
                <a:latin typeface="Times New Roman"/>
                <a:cs typeface="Times New Roman"/>
              </a:rPr>
              <a:t>Avg</a:t>
            </a:r>
            <a:r>
              <a:rPr dirty="0" sz="1200" spc="-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 rot="19800000">
            <a:off x="3937476" y="1674709"/>
            <a:ext cx="89133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latin typeface="Times New Roman"/>
                <a:cs typeface="Times New Roman"/>
              </a:rPr>
              <a:t>24h </a:t>
            </a:r>
            <a:r>
              <a:rPr dirty="0" sz="1200" spc="-30">
                <a:latin typeface="Times New Roman"/>
                <a:cs typeface="Times New Roman"/>
              </a:rPr>
              <a:t>Avg</a:t>
            </a:r>
            <a:r>
              <a:rPr dirty="0" sz="1200" spc="-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RNN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40080" y="1037971"/>
            <a:ext cx="4663440" cy="0"/>
          </a:xfrm>
          <a:custGeom>
            <a:avLst/>
            <a:gdLst/>
            <a:ahLst/>
            <a:cxnLst/>
            <a:rect l="l" t="t" r="r" b="b"/>
            <a:pathLst>
              <a:path w="4663440" h="0">
                <a:moveTo>
                  <a:pt x="0" y="0"/>
                </a:moveTo>
                <a:lnTo>
                  <a:pt x="4663440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884808" y="2873755"/>
            <a:ext cx="575945" cy="76200"/>
          </a:xfrm>
          <a:custGeom>
            <a:avLst/>
            <a:gdLst/>
            <a:ahLst/>
            <a:cxnLst/>
            <a:rect l="l" t="t" r="r" b="b"/>
            <a:pathLst>
              <a:path w="575944" h="76200">
                <a:moveTo>
                  <a:pt x="0" y="75818"/>
                </a:moveTo>
                <a:lnTo>
                  <a:pt x="575691" y="75818"/>
                </a:lnTo>
                <a:lnTo>
                  <a:pt x="575691" y="0"/>
                </a:lnTo>
                <a:lnTo>
                  <a:pt x="0" y="0"/>
                </a:lnTo>
                <a:lnTo>
                  <a:pt x="0" y="75818"/>
                </a:lnTo>
                <a:close/>
              </a:path>
            </a:pathLst>
          </a:custGeom>
          <a:solidFill>
            <a:srgbClr val="FFC0C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884808" y="2916872"/>
            <a:ext cx="575945" cy="28575"/>
          </a:xfrm>
          <a:custGeom>
            <a:avLst/>
            <a:gdLst/>
            <a:ahLst/>
            <a:cxnLst/>
            <a:rect l="l" t="t" r="r" b="b"/>
            <a:pathLst>
              <a:path w="575944" h="28575">
                <a:moveTo>
                  <a:pt x="0" y="28574"/>
                </a:moveTo>
                <a:lnTo>
                  <a:pt x="575691" y="28574"/>
                </a:lnTo>
                <a:lnTo>
                  <a:pt x="575691" y="0"/>
                </a:lnTo>
                <a:lnTo>
                  <a:pt x="0" y="0"/>
                </a:lnTo>
                <a:lnTo>
                  <a:pt x="0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172591" y="2949575"/>
            <a:ext cx="0" cy="30480"/>
          </a:xfrm>
          <a:custGeom>
            <a:avLst/>
            <a:gdLst/>
            <a:ahLst/>
            <a:cxnLst/>
            <a:rect l="l" t="t" r="r" b="b"/>
            <a:pathLst>
              <a:path w="0" h="30480">
                <a:moveTo>
                  <a:pt x="0" y="3009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172591" y="2836417"/>
            <a:ext cx="0" cy="37465"/>
          </a:xfrm>
          <a:custGeom>
            <a:avLst/>
            <a:gdLst/>
            <a:ahLst/>
            <a:cxnLst/>
            <a:rect l="l" t="t" r="r" b="b"/>
            <a:pathLst>
              <a:path w="0"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028700" y="2979673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 h="0">
                <a:moveTo>
                  <a:pt x="0" y="0"/>
                </a:moveTo>
                <a:lnTo>
                  <a:pt x="28790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028700" y="283641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 h="0">
                <a:moveTo>
                  <a:pt x="0" y="0"/>
                </a:moveTo>
                <a:lnTo>
                  <a:pt x="28790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884808" y="2873755"/>
            <a:ext cx="575945" cy="76200"/>
          </a:xfrm>
          <a:custGeom>
            <a:avLst/>
            <a:gdLst/>
            <a:ahLst/>
            <a:cxnLst/>
            <a:rect l="l" t="t" r="r" b="b"/>
            <a:pathLst>
              <a:path w="575944" h="76200">
                <a:moveTo>
                  <a:pt x="0" y="75818"/>
                </a:moveTo>
                <a:lnTo>
                  <a:pt x="575691" y="75818"/>
                </a:lnTo>
                <a:lnTo>
                  <a:pt x="575691" y="0"/>
                </a:lnTo>
                <a:lnTo>
                  <a:pt x="0" y="0"/>
                </a:lnTo>
                <a:lnTo>
                  <a:pt x="0" y="7581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604391" y="2788030"/>
            <a:ext cx="575945" cy="104139"/>
          </a:xfrm>
          <a:custGeom>
            <a:avLst/>
            <a:gdLst/>
            <a:ahLst/>
            <a:cxnLst/>
            <a:rect l="l" t="t" r="r" b="b"/>
            <a:pathLst>
              <a:path w="575944" h="104139">
                <a:moveTo>
                  <a:pt x="0" y="103885"/>
                </a:moveTo>
                <a:lnTo>
                  <a:pt x="575817" y="103885"/>
                </a:lnTo>
                <a:lnTo>
                  <a:pt x="575817" y="0"/>
                </a:lnTo>
                <a:lnTo>
                  <a:pt x="0" y="0"/>
                </a:lnTo>
                <a:lnTo>
                  <a:pt x="0" y="103885"/>
                </a:lnTo>
                <a:close/>
              </a:path>
            </a:pathLst>
          </a:custGeom>
          <a:solidFill>
            <a:srgbClr val="FFC0C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604391" y="2827337"/>
            <a:ext cx="575945" cy="28575"/>
          </a:xfrm>
          <a:custGeom>
            <a:avLst/>
            <a:gdLst/>
            <a:ahLst/>
            <a:cxnLst/>
            <a:rect l="l" t="t" r="r" b="b"/>
            <a:pathLst>
              <a:path w="575944" h="28575">
                <a:moveTo>
                  <a:pt x="0" y="28575"/>
                </a:moveTo>
                <a:lnTo>
                  <a:pt x="575817" y="28575"/>
                </a:lnTo>
                <a:lnTo>
                  <a:pt x="575817" y="0"/>
                </a:lnTo>
                <a:lnTo>
                  <a:pt x="0" y="0"/>
                </a:lnTo>
                <a:lnTo>
                  <a:pt x="0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892300" y="2891917"/>
            <a:ext cx="0" cy="151130"/>
          </a:xfrm>
          <a:custGeom>
            <a:avLst/>
            <a:gdLst/>
            <a:ahLst/>
            <a:cxnLst/>
            <a:rect l="l" t="t" r="r" b="b"/>
            <a:pathLst>
              <a:path w="0" h="151130">
                <a:moveTo>
                  <a:pt x="0" y="1506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892300" y="2654300"/>
            <a:ext cx="0" cy="133985"/>
          </a:xfrm>
          <a:custGeom>
            <a:avLst/>
            <a:gdLst/>
            <a:ahLst/>
            <a:cxnLst/>
            <a:rect l="l" t="t" r="r" b="b"/>
            <a:pathLst>
              <a:path w="0" h="133985">
                <a:moveTo>
                  <a:pt x="0" y="0"/>
                </a:moveTo>
                <a:lnTo>
                  <a:pt x="0" y="133731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748408" y="304253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 h="0">
                <a:moveTo>
                  <a:pt x="0" y="0"/>
                </a:moveTo>
                <a:lnTo>
                  <a:pt x="28778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1748408" y="265430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 h="0">
                <a:moveTo>
                  <a:pt x="0" y="0"/>
                </a:moveTo>
                <a:lnTo>
                  <a:pt x="28778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604391" y="2788030"/>
            <a:ext cx="575945" cy="104139"/>
          </a:xfrm>
          <a:custGeom>
            <a:avLst/>
            <a:gdLst/>
            <a:ahLst/>
            <a:cxnLst/>
            <a:rect l="l" t="t" r="r" b="b"/>
            <a:pathLst>
              <a:path w="575944" h="104139">
                <a:moveTo>
                  <a:pt x="0" y="103885"/>
                </a:moveTo>
                <a:lnTo>
                  <a:pt x="575817" y="103885"/>
                </a:lnTo>
                <a:lnTo>
                  <a:pt x="575817" y="0"/>
                </a:lnTo>
                <a:lnTo>
                  <a:pt x="0" y="0"/>
                </a:lnTo>
                <a:lnTo>
                  <a:pt x="0" y="10388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>
            <a:off x="1854580" y="3010916"/>
            <a:ext cx="8890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>
                <a:latin typeface="MS UI Gothic"/>
                <a:cs typeface="MS UI Gothic"/>
              </a:rPr>
              <a:t>●</a:t>
            </a:r>
            <a:endParaRPr sz="500">
              <a:latin typeface="MS UI Gothic"/>
              <a:cs typeface="MS UI Gothic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2324100" y="2872232"/>
            <a:ext cx="575945" cy="38735"/>
          </a:xfrm>
          <a:custGeom>
            <a:avLst/>
            <a:gdLst/>
            <a:ahLst/>
            <a:cxnLst/>
            <a:rect l="l" t="t" r="r" b="b"/>
            <a:pathLst>
              <a:path w="575944" h="38735">
                <a:moveTo>
                  <a:pt x="0" y="38226"/>
                </a:moveTo>
                <a:lnTo>
                  <a:pt x="575691" y="38226"/>
                </a:lnTo>
                <a:lnTo>
                  <a:pt x="575691" y="0"/>
                </a:lnTo>
                <a:lnTo>
                  <a:pt x="0" y="0"/>
                </a:lnTo>
                <a:lnTo>
                  <a:pt x="0" y="38226"/>
                </a:lnTo>
                <a:close/>
              </a:path>
            </a:pathLst>
          </a:custGeom>
          <a:solidFill>
            <a:srgbClr val="EED5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2324100" y="2879915"/>
            <a:ext cx="575945" cy="28575"/>
          </a:xfrm>
          <a:custGeom>
            <a:avLst/>
            <a:gdLst/>
            <a:ahLst/>
            <a:cxnLst/>
            <a:rect l="l" t="t" r="r" b="b"/>
            <a:pathLst>
              <a:path w="575944" h="28575">
                <a:moveTo>
                  <a:pt x="0" y="28575"/>
                </a:moveTo>
                <a:lnTo>
                  <a:pt x="575691" y="28575"/>
                </a:lnTo>
                <a:lnTo>
                  <a:pt x="575691" y="0"/>
                </a:lnTo>
                <a:lnTo>
                  <a:pt x="0" y="0"/>
                </a:lnTo>
                <a:lnTo>
                  <a:pt x="0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2612008" y="2910458"/>
            <a:ext cx="0" cy="13335"/>
          </a:xfrm>
          <a:custGeom>
            <a:avLst/>
            <a:gdLst/>
            <a:ahLst/>
            <a:cxnLst/>
            <a:rect l="l" t="t" r="r" b="b"/>
            <a:pathLst>
              <a:path w="0" h="13335">
                <a:moveTo>
                  <a:pt x="-4762" y="6603"/>
                </a:moveTo>
                <a:lnTo>
                  <a:pt x="4762" y="6603"/>
                </a:lnTo>
              </a:path>
            </a:pathLst>
          </a:custGeom>
          <a:ln w="1320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2612008" y="2832354"/>
            <a:ext cx="0" cy="40005"/>
          </a:xfrm>
          <a:custGeom>
            <a:avLst/>
            <a:gdLst/>
            <a:ahLst/>
            <a:cxnLst/>
            <a:rect l="l" t="t" r="r" b="b"/>
            <a:pathLst>
              <a:path w="0" h="40005">
                <a:moveTo>
                  <a:pt x="0" y="0"/>
                </a:moveTo>
                <a:lnTo>
                  <a:pt x="0" y="39878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2467991" y="292366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 h="0">
                <a:moveTo>
                  <a:pt x="0" y="0"/>
                </a:moveTo>
                <a:lnTo>
                  <a:pt x="28790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2467991" y="283235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 h="0">
                <a:moveTo>
                  <a:pt x="0" y="0"/>
                </a:moveTo>
                <a:lnTo>
                  <a:pt x="28790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2324100" y="2872232"/>
            <a:ext cx="575945" cy="38735"/>
          </a:xfrm>
          <a:custGeom>
            <a:avLst/>
            <a:gdLst/>
            <a:ahLst/>
            <a:cxnLst/>
            <a:rect l="l" t="t" r="r" b="b"/>
            <a:pathLst>
              <a:path w="575944" h="38735">
                <a:moveTo>
                  <a:pt x="0" y="38227"/>
                </a:moveTo>
                <a:lnTo>
                  <a:pt x="575691" y="38227"/>
                </a:lnTo>
                <a:lnTo>
                  <a:pt x="575691" y="0"/>
                </a:lnTo>
                <a:lnTo>
                  <a:pt x="0" y="0"/>
                </a:lnTo>
                <a:lnTo>
                  <a:pt x="0" y="3822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3043808" y="2978530"/>
            <a:ext cx="575945" cy="184785"/>
          </a:xfrm>
          <a:custGeom>
            <a:avLst/>
            <a:gdLst/>
            <a:ahLst/>
            <a:cxnLst/>
            <a:rect l="l" t="t" r="r" b="b"/>
            <a:pathLst>
              <a:path w="575945" h="184785">
                <a:moveTo>
                  <a:pt x="0" y="184531"/>
                </a:moveTo>
                <a:lnTo>
                  <a:pt x="575691" y="184531"/>
                </a:lnTo>
                <a:lnTo>
                  <a:pt x="575691" y="0"/>
                </a:lnTo>
                <a:lnTo>
                  <a:pt x="0" y="0"/>
                </a:lnTo>
                <a:lnTo>
                  <a:pt x="0" y="184531"/>
                </a:lnTo>
                <a:close/>
              </a:path>
            </a:pathLst>
          </a:custGeom>
          <a:solidFill>
            <a:srgbClr val="EED5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3043808" y="3085782"/>
            <a:ext cx="575945" cy="28575"/>
          </a:xfrm>
          <a:custGeom>
            <a:avLst/>
            <a:gdLst/>
            <a:ahLst/>
            <a:cxnLst/>
            <a:rect l="l" t="t" r="r" b="b"/>
            <a:pathLst>
              <a:path w="575945" h="28575">
                <a:moveTo>
                  <a:pt x="0" y="28575"/>
                </a:moveTo>
                <a:lnTo>
                  <a:pt x="575691" y="28575"/>
                </a:lnTo>
                <a:lnTo>
                  <a:pt x="575691" y="0"/>
                </a:lnTo>
                <a:lnTo>
                  <a:pt x="0" y="0"/>
                </a:lnTo>
                <a:lnTo>
                  <a:pt x="0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3331590" y="3163061"/>
            <a:ext cx="0" cy="115570"/>
          </a:xfrm>
          <a:custGeom>
            <a:avLst/>
            <a:gdLst/>
            <a:ahLst/>
            <a:cxnLst/>
            <a:rect l="l" t="t" r="r" b="b"/>
            <a:pathLst>
              <a:path w="0" h="115570">
                <a:moveTo>
                  <a:pt x="0" y="11544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3331590" y="2814573"/>
            <a:ext cx="0" cy="164465"/>
          </a:xfrm>
          <a:custGeom>
            <a:avLst/>
            <a:gdLst/>
            <a:ahLst/>
            <a:cxnLst/>
            <a:rect l="l" t="t" r="r" b="b"/>
            <a:pathLst>
              <a:path w="0" h="164464">
                <a:moveTo>
                  <a:pt x="0" y="0"/>
                </a:moveTo>
                <a:lnTo>
                  <a:pt x="0" y="163956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3187700" y="327850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 h="0">
                <a:moveTo>
                  <a:pt x="0" y="0"/>
                </a:moveTo>
                <a:lnTo>
                  <a:pt x="28790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187700" y="2814573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 h="0">
                <a:moveTo>
                  <a:pt x="0" y="0"/>
                </a:moveTo>
                <a:lnTo>
                  <a:pt x="28790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3043808" y="2978530"/>
            <a:ext cx="575945" cy="184785"/>
          </a:xfrm>
          <a:custGeom>
            <a:avLst/>
            <a:gdLst/>
            <a:ahLst/>
            <a:cxnLst/>
            <a:rect l="l" t="t" r="r" b="b"/>
            <a:pathLst>
              <a:path w="575945" h="184785">
                <a:moveTo>
                  <a:pt x="0" y="184531"/>
                </a:moveTo>
                <a:lnTo>
                  <a:pt x="575691" y="184531"/>
                </a:lnTo>
                <a:lnTo>
                  <a:pt x="575691" y="0"/>
                </a:lnTo>
                <a:lnTo>
                  <a:pt x="0" y="0"/>
                </a:lnTo>
                <a:lnTo>
                  <a:pt x="0" y="18453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3763390" y="2969260"/>
            <a:ext cx="575945" cy="34925"/>
          </a:xfrm>
          <a:custGeom>
            <a:avLst/>
            <a:gdLst/>
            <a:ahLst/>
            <a:cxnLst/>
            <a:rect l="l" t="t" r="r" b="b"/>
            <a:pathLst>
              <a:path w="575945" h="34925">
                <a:moveTo>
                  <a:pt x="0" y="34543"/>
                </a:moveTo>
                <a:lnTo>
                  <a:pt x="575818" y="34543"/>
                </a:lnTo>
                <a:lnTo>
                  <a:pt x="575818" y="0"/>
                </a:lnTo>
                <a:lnTo>
                  <a:pt x="0" y="0"/>
                </a:lnTo>
                <a:lnTo>
                  <a:pt x="0" y="3454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3763390" y="2983547"/>
            <a:ext cx="575945" cy="28575"/>
          </a:xfrm>
          <a:custGeom>
            <a:avLst/>
            <a:gdLst/>
            <a:ahLst/>
            <a:cxnLst/>
            <a:rect l="l" t="t" r="r" b="b"/>
            <a:pathLst>
              <a:path w="575945" h="28575">
                <a:moveTo>
                  <a:pt x="0" y="28574"/>
                </a:moveTo>
                <a:lnTo>
                  <a:pt x="575818" y="28574"/>
                </a:lnTo>
                <a:lnTo>
                  <a:pt x="575818" y="0"/>
                </a:lnTo>
                <a:lnTo>
                  <a:pt x="0" y="0"/>
                </a:lnTo>
                <a:lnTo>
                  <a:pt x="0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4051300" y="3003804"/>
            <a:ext cx="0" cy="2540"/>
          </a:xfrm>
          <a:custGeom>
            <a:avLst/>
            <a:gdLst/>
            <a:ahLst/>
            <a:cxnLst/>
            <a:rect l="l" t="t" r="r" b="b"/>
            <a:pathLst>
              <a:path w="0" h="2539">
                <a:moveTo>
                  <a:pt x="-4762" y="1016"/>
                </a:moveTo>
                <a:lnTo>
                  <a:pt x="4762" y="1016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4051300" y="2945764"/>
            <a:ext cx="0" cy="23495"/>
          </a:xfrm>
          <a:custGeom>
            <a:avLst/>
            <a:gdLst/>
            <a:ahLst/>
            <a:cxnLst/>
            <a:rect l="l" t="t" r="r" b="b"/>
            <a:pathLst>
              <a:path w="0" h="23494">
                <a:moveTo>
                  <a:pt x="0" y="0"/>
                </a:moveTo>
                <a:lnTo>
                  <a:pt x="0" y="23495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3907409" y="300583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 h="0">
                <a:moveTo>
                  <a:pt x="0" y="0"/>
                </a:moveTo>
                <a:lnTo>
                  <a:pt x="28778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3907409" y="294576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 h="0">
                <a:moveTo>
                  <a:pt x="0" y="0"/>
                </a:moveTo>
                <a:lnTo>
                  <a:pt x="28778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3763390" y="2969260"/>
            <a:ext cx="575945" cy="34925"/>
          </a:xfrm>
          <a:custGeom>
            <a:avLst/>
            <a:gdLst/>
            <a:ahLst/>
            <a:cxnLst/>
            <a:rect l="l" t="t" r="r" b="b"/>
            <a:pathLst>
              <a:path w="575945" h="34925">
                <a:moveTo>
                  <a:pt x="0" y="34543"/>
                </a:moveTo>
                <a:lnTo>
                  <a:pt x="575818" y="34543"/>
                </a:lnTo>
                <a:lnTo>
                  <a:pt x="575818" y="0"/>
                </a:lnTo>
                <a:lnTo>
                  <a:pt x="0" y="0"/>
                </a:lnTo>
                <a:lnTo>
                  <a:pt x="0" y="3454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 txBox="1"/>
          <p:nvPr/>
        </p:nvSpPr>
        <p:spPr>
          <a:xfrm>
            <a:off x="4013580" y="3008376"/>
            <a:ext cx="8890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>
                <a:latin typeface="MS UI Gothic"/>
                <a:cs typeface="MS UI Gothic"/>
              </a:rPr>
              <a:t>●</a:t>
            </a:r>
            <a:endParaRPr sz="500">
              <a:latin typeface="MS UI Gothic"/>
              <a:cs typeface="MS UI Gothic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4483100" y="2788285"/>
            <a:ext cx="575945" cy="194310"/>
          </a:xfrm>
          <a:custGeom>
            <a:avLst/>
            <a:gdLst/>
            <a:ahLst/>
            <a:cxnLst/>
            <a:rect l="l" t="t" r="r" b="b"/>
            <a:pathLst>
              <a:path w="575945" h="194310">
                <a:moveTo>
                  <a:pt x="0" y="193801"/>
                </a:moveTo>
                <a:lnTo>
                  <a:pt x="575690" y="193801"/>
                </a:lnTo>
                <a:lnTo>
                  <a:pt x="575690" y="0"/>
                </a:lnTo>
                <a:lnTo>
                  <a:pt x="0" y="0"/>
                </a:lnTo>
                <a:lnTo>
                  <a:pt x="0" y="193801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4483100" y="2916110"/>
            <a:ext cx="575945" cy="28575"/>
          </a:xfrm>
          <a:custGeom>
            <a:avLst/>
            <a:gdLst/>
            <a:ahLst/>
            <a:cxnLst/>
            <a:rect l="l" t="t" r="r" b="b"/>
            <a:pathLst>
              <a:path w="575945" h="28575">
                <a:moveTo>
                  <a:pt x="0" y="28574"/>
                </a:moveTo>
                <a:lnTo>
                  <a:pt x="575690" y="28574"/>
                </a:lnTo>
                <a:lnTo>
                  <a:pt x="575690" y="0"/>
                </a:lnTo>
                <a:lnTo>
                  <a:pt x="0" y="0"/>
                </a:lnTo>
                <a:lnTo>
                  <a:pt x="0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4771009" y="2982086"/>
            <a:ext cx="0" cy="117475"/>
          </a:xfrm>
          <a:custGeom>
            <a:avLst/>
            <a:gdLst/>
            <a:ahLst/>
            <a:cxnLst/>
            <a:rect l="l" t="t" r="r" b="b"/>
            <a:pathLst>
              <a:path w="0" h="117475">
                <a:moveTo>
                  <a:pt x="0" y="11734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4771009" y="2679192"/>
            <a:ext cx="0" cy="109220"/>
          </a:xfrm>
          <a:custGeom>
            <a:avLst/>
            <a:gdLst/>
            <a:ahLst/>
            <a:cxnLst/>
            <a:rect l="l" t="t" r="r" b="b"/>
            <a:pathLst>
              <a:path w="0" h="109219">
                <a:moveTo>
                  <a:pt x="0" y="0"/>
                </a:moveTo>
                <a:lnTo>
                  <a:pt x="0" y="109093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4626990" y="309943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 h="0">
                <a:moveTo>
                  <a:pt x="0" y="0"/>
                </a:moveTo>
                <a:lnTo>
                  <a:pt x="28790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4626990" y="267919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 h="0">
                <a:moveTo>
                  <a:pt x="0" y="0"/>
                </a:moveTo>
                <a:lnTo>
                  <a:pt x="28790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4483100" y="2788285"/>
            <a:ext cx="575945" cy="194310"/>
          </a:xfrm>
          <a:custGeom>
            <a:avLst/>
            <a:gdLst/>
            <a:ahLst/>
            <a:cxnLst/>
            <a:rect l="l" t="t" r="r" b="b"/>
            <a:pathLst>
              <a:path w="575945" h="194310">
                <a:moveTo>
                  <a:pt x="0" y="193801"/>
                </a:moveTo>
                <a:lnTo>
                  <a:pt x="575690" y="193801"/>
                </a:lnTo>
                <a:lnTo>
                  <a:pt x="575690" y="0"/>
                </a:lnTo>
                <a:lnTo>
                  <a:pt x="0" y="0"/>
                </a:lnTo>
                <a:lnTo>
                  <a:pt x="0" y="1938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40080" y="2460117"/>
            <a:ext cx="0" cy="878840"/>
          </a:xfrm>
          <a:custGeom>
            <a:avLst/>
            <a:gdLst/>
            <a:ahLst/>
            <a:cxnLst/>
            <a:rect l="l" t="t" r="r" b="b"/>
            <a:pathLst>
              <a:path w="0" h="878839">
                <a:moveTo>
                  <a:pt x="0" y="87883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548640" y="3338957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548640" y="3119247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548640" y="2899536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548640" y="2679826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548640" y="2460117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 txBox="1"/>
          <p:nvPr/>
        </p:nvSpPr>
        <p:spPr>
          <a:xfrm>
            <a:off x="272118" y="3192907"/>
            <a:ext cx="194310" cy="29210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z="1200">
                <a:latin typeface="Times New Roman"/>
                <a:cs typeface="Times New Roman"/>
              </a:rPr>
              <a:t>0.10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272118" y="2314066"/>
            <a:ext cx="194310" cy="29210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z="1200">
                <a:latin typeface="Times New Roman"/>
                <a:cs typeface="Times New Roman"/>
              </a:rPr>
              <a:t>0.30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640080" y="2423160"/>
            <a:ext cx="4663440" cy="996950"/>
          </a:xfrm>
          <a:custGeom>
            <a:avLst/>
            <a:gdLst/>
            <a:ahLst/>
            <a:cxnLst/>
            <a:rect l="l" t="t" r="r" b="b"/>
            <a:pathLst>
              <a:path w="4663440" h="996950">
                <a:moveTo>
                  <a:pt x="0" y="996695"/>
                </a:moveTo>
                <a:lnTo>
                  <a:pt x="4663440" y="996695"/>
                </a:lnTo>
                <a:lnTo>
                  <a:pt x="4663440" y="0"/>
                </a:lnTo>
                <a:lnTo>
                  <a:pt x="0" y="0"/>
                </a:lnTo>
                <a:lnTo>
                  <a:pt x="0" y="996695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 txBox="1"/>
          <p:nvPr/>
        </p:nvSpPr>
        <p:spPr>
          <a:xfrm>
            <a:off x="2240914" y="2130044"/>
            <a:ext cx="14617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Postdisinfection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E.coli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43518" y="2701318"/>
            <a:ext cx="422909" cy="44069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algn="ctr">
              <a:lnSpc>
                <a:spcPts val="1410"/>
              </a:lnSpc>
            </a:pPr>
            <a:r>
              <a:rPr dirty="0" sz="1200">
                <a:latin typeface="Times New Roman"/>
                <a:cs typeface="Times New Roman"/>
              </a:rPr>
              <a:t>RMSE</a:t>
            </a:r>
            <a:endParaRPr sz="1200">
              <a:latin typeface="Times New Roman"/>
              <a:cs typeface="Times New Roman"/>
            </a:endParaRPr>
          </a:p>
          <a:p>
            <a:pPr algn="ctr" marL="43815">
              <a:lnSpc>
                <a:spcPct val="100000"/>
              </a:lnSpc>
              <a:spcBef>
                <a:spcPts val="360"/>
              </a:spcBef>
            </a:pPr>
            <a:r>
              <a:rPr dirty="0" sz="1200">
                <a:latin typeface="Times New Roman"/>
                <a:cs typeface="Times New Roman"/>
              </a:rPr>
              <a:t>0.20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172591" y="3419855"/>
            <a:ext cx="3598545" cy="0"/>
          </a:xfrm>
          <a:custGeom>
            <a:avLst/>
            <a:gdLst/>
            <a:ahLst/>
            <a:cxnLst/>
            <a:rect l="l" t="t" r="r" b="b"/>
            <a:pathLst>
              <a:path w="3598545" h="0">
                <a:moveTo>
                  <a:pt x="0" y="0"/>
                </a:moveTo>
                <a:lnTo>
                  <a:pt x="359841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1172591" y="3419855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1892300" y="3419855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2612008" y="3419855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3331590" y="3419855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4051300" y="3419855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4771009" y="3419855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 txBox="1"/>
          <p:nvPr/>
        </p:nvSpPr>
        <p:spPr>
          <a:xfrm rot="19800000">
            <a:off x="434280" y="3721491"/>
            <a:ext cx="797649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latin typeface="Times New Roman"/>
                <a:cs typeface="Times New Roman"/>
              </a:rPr>
              <a:t>Instant</a:t>
            </a:r>
            <a:r>
              <a:rPr dirty="0" sz="1200" spc="-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0" name="object 120"/>
          <p:cNvSpPr txBox="1"/>
          <p:nvPr/>
        </p:nvSpPr>
        <p:spPr>
          <a:xfrm rot="19800000">
            <a:off x="1161207" y="3718640"/>
            <a:ext cx="789547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latin typeface="Times New Roman"/>
                <a:cs typeface="Times New Roman"/>
              </a:rPr>
              <a:t>Instant</a:t>
            </a:r>
            <a:r>
              <a:rPr dirty="0" sz="1200" spc="-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RNN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1" name="object 121"/>
          <p:cNvSpPr txBox="1"/>
          <p:nvPr/>
        </p:nvSpPr>
        <p:spPr>
          <a:xfrm rot="19800000">
            <a:off x="2016506" y="3666888"/>
            <a:ext cx="638222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 spc="-30">
                <a:latin typeface="Times New Roman"/>
                <a:cs typeface="Times New Roman"/>
              </a:rPr>
              <a:t>Avg</a:t>
            </a:r>
            <a:r>
              <a:rPr dirty="0" sz="1200" spc="-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2" name="object 122"/>
          <p:cNvSpPr txBox="1"/>
          <p:nvPr/>
        </p:nvSpPr>
        <p:spPr>
          <a:xfrm rot="19800000">
            <a:off x="2743897" y="3664799"/>
            <a:ext cx="630209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 spc="-30">
                <a:latin typeface="Times New Roman"/>
                <a:cs typeface="Times New Roman"/>
              </a:rPr>
              <a:t>Avg</a:t>
            </a:r>
            <a:r>
              <a:rPr dirty="0" sz="1200" spc="-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RNN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3" name="object 123"/>
          <p:cNvSpPr txBox="1"/>
          <p:nvPr/>
        </p:nvSpPr>
        <p:spPr>
          <a:xfrm rot="19800000">
            <a:off x="3210025" y="3734198"/>
            <a:ext cx="899464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latin typeface="Times New Roman"/>
                <a:cs typeface="Times New Roman"/>
              </a:rPr>
              <a:t>24h </a:t>
            </a:r>
            <a:r>
              <a:rPr dirty="0" sz="1200" spc="-30">
                <a:latin typeface="Times New Roman"/>
                <a:cs typeface="Times New Roman"/>
              </a:rPr>
              <a:t>Avg</a:t>
            </a:r>
            <a:r>
              <a:rPr dirty="0" sz="1200" spc="-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4" name="object 124"/>
          <p:cNvSpPr txBox="1"/>
          <p:nvPr/>
        </p:nvSpPr>
        <p:spPr>
          <a:xfrm rot="19800000">
            <a:off x="3937476" y="3732109"/>
            <a:ext cx="89133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latin typeface="Times New Roman"/>
                <a:cs typeface="Times New Roman"/>
              </a:rPr>
              <a:t>24h </a:t>
            </a:r>
            <a:r>
              <a:rPr dirty="0" sz="1200" spc="-30">
                <a:latin typeface="Times New Roman"/>
                <a:cs typeface="Times New Roman"/>
              </a:rPr>
              <a:t>Avg</a:t>
            </a:r>
            <a:r>
              <a:rPr dirty="0" sz="1200" spc="-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RNN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640080" y="2772155"/>
            <a:ext cx="4663440" cy="0"/>
          </a:xfrm>
          <a:custGeom>
            <a:avLst/>
            <a:gdLst/>
            <a:ahLst/>
            <a:cxnLst/>
            <a:rect l="l" t="t" r="r" b="b"/>
            <a:pathLst>
              <a:path w="4663440" h="0">
                <a:moveTo>
                  <a:pt x="0" y="0"/>
                </a:moveTo>
                <a:lnTo>
                  <a:pt x="4663440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Graphics Output</dc:title>
  <dcterms:created xsi:type="dcterms:W3CDTF">2020-07-10T19:46:34Z</dcterms:created>
  <dcterms:modified xsi:type="dcterms:W3CDTF">2020-07-10T19:46:34Z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2020-07-10T00:00:00Z</vt:filetime>
  </property>
  <property fmtid="{D5CDD505-2E9C-101B-9397-08002B2CF9AE}" pid="3" name="Creator">
    <vt:lpwstr>R</vt:lpwstr>
  </property>
  <property fmtid="{D5CDD505-2E9C-101B-9397-08002B2CF9AE}" pid="4" name="LastSaved">
    <vt:filetime>2020-07-10T00:00:00Z</vt:filetime>
  </property>
</Properties>
</file>