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943600" cy="2286000"/>
  <p:notesSz cx="5943600" cy="2286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708660"/>
            <a:ext cx="5052060" cy="48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1280160"/>
            <a:ext cx="416052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7180" y="525780"/>
            <a:ext cx="2585466" cy="150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60954" y="525780"/>
            <a:ext cx="2585466" cy="150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6927" y="113792"/>
            <a:ext cx="0" cy="1764030"/>
          </a:xfrm>
          <a:custGeom>
            <a:avLst/>
            <a:gdLst/>
            <a:ahLst/>
            <a:cxnLst/>
            <a:rect l="l" t="t" r="r" b="b"/>
            <a:pathLst>
              <a:path w="0" h="1764030">
                <a:moveTo>
                  <a:pt x="0" y="17640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75487" y="187782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75487" y="162585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75487" y="137375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75487" y="112179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75487" y="86982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75487" y="61772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75487" y="36575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75487" y="113792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786" y="17779"/>
            <a:ext cx="3683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525780"/>
            <a:ext cx="5349240" cy="150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20824" y="2125980"/>
            <a:ext cx="1901952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7180" y="2125980"/>
            <a:ext cx="1367028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9392" y="2125980"/>
            <a:ext cx="1367028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966" y="1788922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966" y="1284858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966" y="780922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966" y="276859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927" y="18288"/>
            <a:ext cx="2295525" cy="1902460"/>
          </a:xfrm>
          <a:custGeom>
            <a:avLst/>
            <a:gdLst/>
            <a:ahLst/>
            <a:cxnLst/>
            <a:rect l="l" t="t" r="r" b="b"/>
            <a:pathLst>
              <a:path w="2295525" h="1902460">
                <a:moveTo>
                  <a:pt x="0" y="1901952"/>
                </a:moveTo>
                <a:lnTo>
                  <a:pt x="2295144" y="1901952"/>
                </a:lnTo>
                <a:lnTo>
                  <a:pt x="2295144" y="0"/>
                </a:lnTo>
                <a:lnTo>
                  <a:pt x="0" y="0"/>
                </a:lnTo>
                <a:lnTo>
                  <a:pt x="0" y="19019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3651" y="1920239"/>
            <a:ext cx="1985645" cy="0"/>
          </a:xfrm>
          <a:custGeom>
            <a:avLst/>
            <a:gdLst/>
            <a:ahLst/>
            <a:cxnLst/>
            <a:rect l="l" t="t" r="r" b="b"/>
            <a:pathLst>
              <a:path w="1985645" h="0">
                <a:moveTo>
                  <a:pt x="0" y="0"/>
                </a:moveTo>
                <a:lnTo>
                  <a:pt x="19852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365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643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908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2186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452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2730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79955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3273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8539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817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9082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43479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96260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48914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44779" y="580516"/>
            <a:ext cx="889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6944" sz="600" spc="-4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0687" y="374777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8405" y="770254"/>
            <a:ext cx="1784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7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3886" y="934338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9833" y="473456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2660" y="869569"/>
            <a:ext cx="90170" cy="142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65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26034">
              <a:lnSpc>
                <a:spcPts val="465"/>
              </a:lnSpc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9405" y="1064005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2613" y="469010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6457" y="760221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28775" y="898016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04722" y="999363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0249" y="1119759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68602" y="743686"/>
            <a:ext cx="88900" cy="17653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19783" y="1369796"/>
            <a:ext cx="88900" cy="18415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24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1036" y="680593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21383" y="787628"/>
            <a:ext cx="101600" cy="20701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03042" y="0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28570" y="760984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80004" y="1215644"/>
            <a:ext cx="100965" cy="142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59"/>
              </a:lnSpc>
              <a:spcBef>
                <a:spcPts val="95"/>
              </a:spcBef>
            </a:pPr>
            <a:r>
              <a:rPr dirty="0" baseline="-13888" sz="600" spc="-30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24130">
              <a:lnSpc>
                <a:spcPts val="459"/>
              </a:lnSpc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83129" y="1092200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5705" y="947038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3849" y="1594358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43075" y="1014476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68602" y="1426083"/>
            <a:ext cx="1022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2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92351" y="1122172"/>
            <a:ext cx="3549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8130" algn="l"/>
              </a:tabLst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dirty="0" sz="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baseline="6944" sz="600" spc="-44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06345" y="832104"/>
            <a:ext cx="3187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3888" sz="6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-34722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34722" sz="600" spc="3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44497" y="1004062"/>
            <a:ext cx="27813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 ●</a:t>
            </a:r>
            <a:r>
              <a:rPr dirty="0" sz="400" spc="8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27777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-27777" sz="600">
              <a:latin typeface="MS UI Gothic"/>
              <a:cs typeface="MS UI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20519" y="680719"/>
            <a:ext cx="2171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61235" y="158622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12161" y="28575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12161" y="437387"/>
            <a:ext cx="2413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 spc="-4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6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17216" y="348741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39416" y="692149"/>
            <a:ext cx="2800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900" algn="l"/>
              </a:tabLst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88489" y="861060"/>
            <a:ext cx="3943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34722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5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13888" sz="600" spc="-33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22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33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22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33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53970" y="1064894"/>
            <a:ext cx="2667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4722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20833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1698" y="1055751"/>
            <a:ext cx="3822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latin typeface="MS UI Gothic"/>
                <a:cs typeface="MS UI Gothic"/>
              </a:rPr>
              <a:t>● </a:t>
            </a: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 ●</a:t>
            </a:r>
            <a:r>
              <a:rPr dirty="0" baseline="-13888" sz="600" spc="89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10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0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1698" y="1088009"/>
            <a:ext cx="3314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-150">
                <a:latin typeface="MS UI Gothic"/>
                <a:cs typeface="MS UI Gothic"/>
              </a:rPr>
              <a:t>● </a:t>
            </a:r>
            <a:r>
              <a:rPr dirty="0" baseline="-20833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13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10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95705" y="1146302"/>
            <a:ext cx="2298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3888" sz="600" spc="-225">
                <a:latin typeface="MS UI Gothic"/>
                <a:cs typeface="MS UI Gothic"/>
              </a:rPr>
              <a:t>●●</a:t>
            </a:r>
            <a:r>
              <a:rPr dirty="0" baseline="-13888" sz="600" spc="37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4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4779" y="1132077"/>
            <a:ext cx="1530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3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44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3551" y="916686"/>
            <a:ext cx="1143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3888" sz="600" spc="-157"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6925" y="1563624"/>
            <a:ext cx="9017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 spc="-295"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0687" y="1804035"/>
            <a:ext cx="22923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100"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8698" y="1369694"/>
            <a:ext cx="16700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3888" sz="600" spc="-225">
                <a:latin typeface="MS UI Gothic"/>
                <a:cs typeface="MS UI Gothic"/>
              </a:rPr>
              <a:t>●</a:t>
            </a:r>
            <a:r>
              <a:rPr dirty="0" sz="4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1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31698" y="998601"/>
            <a:ext cx="3441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27777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1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2751" y="1016508"/>
            <a:ext cx="3308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dirty="0" sz="400" spc="-95">
                <a:latin typeface="MS UI Gothic"/>
                <a:cs typeface="MS UI Gothic"/>
              </a:rPr>
              <a:t>●</a:t>
            </a:r>
            <a:r>
              <a:rPr dirty="0" baseline="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70687" y="1441196"/>
            <a:ext cx="3683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165" algn="l"/>
              </a:tabLst>
            </a:pP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76502" y="1494536"/>
            <a:ext cx="2286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15">
                <a:latin typeface="MS UI Gothic"/>
                <a:cs typeface="MS UI Gothic"/>
              </a:rPr>
              <a:t> </a:t>
            </a:r>
            <a:r>
              <a:rPr dirty="0" baseline="6944" sz="6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2751" y="1330325"/>
            <a:ext cx="55054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7777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 spc="-8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7777" sz="600" spc="-82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sz="4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33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7777" sz="600" spc="-337">
                <a:latin typeface="MS UI Gothic"/>
                <a:cs typeface="MS UI Gothic"/>
              </a:rPr>
              <a:t>●</a:t>
            </a:r>
            <a:r>
              <a:rPr dirty="0" baseline="20833" sz="600" spc="-337">
                <a:latin typeface="MS UI Gothic"/>
                <a:cs typeface="MS UI Gothic"/>
              </a:rPr>
              <a:t>●</a:t>
            </a:r>
            <a:r>
              <a:rPr dirty="0" baseline="20833" sz="600" spc="-67">
                <a:latin typeface="MS UI Gothic"/>
                <a:cs typeface="MS UI Gothic"/>
              </a:rPr>
              <a:t> </a:t>
            </a:r>
            <a:r>
              <a:rPr dirty="0" baseline="34722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34722" sz="600" spc="13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12241" y="1343152"/>
            <a:ext cx="2806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>
                <a:latin typeface="MS UI Gothic"/>
                <a:cs typeface="MS UI Gothic"/>
              </a:rPr>
              <a:t>●</a:t>
            </a:r>
            <a:r>
              <a:rPr dirty="0" baseline="-6944" sz="600" spc="-60">
                <a:latin typeface="MS UI Gothic"/>
                <a:cs typeface="MS UI Gothic"/>
              </a:rPr>
              <a:t> </a:t>
            </a:r>
            <a:r>
              <a:rPr dirty="0" baseline="-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36294" y="1404238"/>
            <a:ext cx="3429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5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82">
                <a:latin typeface="MS UI Gothic"/>
                <a:cs typeface="MS UI Gothic"/>
              </a:rPr>
              <a:t>●</a:t>
            </a:r>
            <a:r>
              <a:rPr dirty="0" baseline="6944" sz="600" spc="7">
                <a:latin typeface="MS UI Gothic"/>
                <a:cs typeface="MS UI Gothic"/>
              </a:rPr>
              <a:t> </a:t>
            </a:r>
            <a:r>
              <a:rPr dirty="0" baseline="20833" sz="600" spc="-6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6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16457" y="1529207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28775" y="1750441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51560" y="1364996"/>
            <a:ext cx="18161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05">
                <a:latin typeface="MS UI Gothic"/>
                <a:cs typeface="MS UI Gothic"/>
              </a:rPr>
              <a:t>●</a:t>
            </a:r>
            <a:r>
              <a:rPr dirty="0" sz="400" spc="-95">
                <a:latin typeface="MS UI Gothic"/>
                <a:cs typeface="MS UI Gothic"/>
              </a:rPr>
              <a:t> </a:t>
            </a:r>
            <a:r>
              <a:rPr dirty="0" baseline="-20833" sz="600"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81430" y="1617091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44675" y="982091"/>
            <a:ext cx="895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300"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30249" y="1048130"/>
            <a:ext cx="2292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0">
                <a:latin typeface="MS UI Gothic"/>
                <a:cs typeface="MS UI Gothic"/>
              </a:rPr>
              <a:t>●</a:t>
            </a:r>
            <a:r>
              <a:rPr dirty="0" baseline="6944" sz="600" spc="-150">
                <a:latin typeface="MS UI Gothic"/>
                <a:cs typeface="MS UI Gothic"/>
              </a:rPr>
              <a:t>●</a:t>
            </a:r>
            <a:r>
              <a:rPr dirty="0" baseline="6944" sz="600" spc="-135">
                <a:latin typeface="MS UI Gothic"/>
                <a:cs typeface="MS UI Gothic"/>
              </a:rPr>
              <a:t> </a:t>
            </a:r>
            <a:r>
              <a:rPr dirty="0" baseline="-13888" sz="600"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307083" y="1308227"/>
            <a:ext cx="2286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3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9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3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195">
                <a:latin typeface="MS UI Gothic"/>
                <a:cs typeface="MS UI Gothic"/>
              </a:rPr>
              <a:t>●</a:t>
            </a:r>
            <a:r>
              <a:rPr dirty="0" baseline="-13888" sz="600" spc="-97">
                <a:latin typeface="MS UI Gothic"/>
                <a:cs typeface="MS UI Gothic"/>
              </a:rPr>
              <a:t> </a:t>
            </a:r>
            <a:r>
              <a:rPr dirty="0" baseline="-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-6944" sz="600">
              <a:latin typeface="MS UI Gothic"/>
              <a:cs typeface="MS UI Goth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82902" y="1128776"/>
            <a:ext cx="2673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00">
                <a:latin typeface="MS UI Gothic"/>
                <a:cs typeface="MS UI Gothic"/>
              </a:rPr>
              <a:t>●</a:t>
            </a:r>
            <a:r>
              <a:rPr dirty="0" sz="400" spc="-100">
                <a:latin typeface="MS UI Gothic"/>
                <a:cs typeface="MS UI Gothic"/>
              </a:rPr>
              <a:t> </a:t>
            </a:r>
            <a:r>
              <a:rPr dirty="0" sz="400" spc="-5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8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78433" y="1159255"/>
            <a:ext cx="4457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0833" sz="600" spc="-33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30">
                <a:latin typeface="MS UI Gothic"/>
                <a:cs typeface="MS UI Gothic"/>
              </a:rPr>
              <a:t>●</a:t>
            </a:r>
            <a:r>
              <a:rPr dirty="0" baseline="13888" sz="600" spc="-33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33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30">
                <a:latin typeface="MS UI Gothic"/>
                <a:cs typeface="MS UI Gothic"/>
              </a:rPr>
              <a:t>●</a:t>
            </a:r>
            <a:r>
              <a:rPr dirty="0" sz="400" spc="-220">
                <a:latin typeface="MS UI Gothic"/>
                <a:cs typeface="MS UI Gothic"/>
              </a:rPr>
              <a:t>●</a:t>
            </a:r>
            <a:r>
              <a:rPr dirty="0" sz="400" spc="150">
                <a:latin typeface="MS UI Gothic"/>
                <a:cs typeface="MS UI Gothic"/>
              </a:rPr>
              <a:t> </a:t>
            </a:r>
            <a:r>
              <a:rPr dirty="0" baseline="6944" sz="600" spc="-25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25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25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8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20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307">
                <a:latin typeface="MS UI Gothic"/>
                <a:cs typeface="MS UI Gothic"/>
              </a:rPr>
              <a:t>●</a:t>
            </a:r>
            <a:r>
              <a:rPr dirty="0" baseline="-6944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6944" sz="600">
              <a:latin typeface="MS UI Gothic"/>
              <a:cs typeface="MS UI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46125" y="1184021"/>
            <a:ext cx="86677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3888" sz="600" spc="-254">
                <a:solidFill>
                  <a:srgbClr val="0000FF"/>
                </a:solidFill>
                <a:latin typeface="MS UI Gothic"/>
                <a:cs typeface="MS UI Gothic"/>
              </a:rPr>
              <a:t>●●</a:t>
            </a:r>
            <a:r>
              <a:rPr dirty="0" sz="400" spc="-17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26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13888" sz="600" spc="-225">
                <a:latin typeface="MS UI Gothic"/>
                <a:cs typeface="MS UI Gothic"/>
              </a:rPr>
              <a:t>●</a:t>
            </a:r>
            <a:r>
              <a:rPr dirty="0" baseline="6944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39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13888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157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 spc="-9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6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65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6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6944" sz="600" spc="-9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-9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97"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548002" y="898118"/>
            <a:ext cx="114300" cy="2025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5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26034">
              <a:lnSpc>
                <a:spcPts val="409"/>
              </a:lnSpc>
              <a:spcBef>
                <a:spcPts val="4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ts val="409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561464" y="1076705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74164" y="1244600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07083" y="1338580"/>
            <a:ext cx="4565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225">
                <a:latin typeface="MS UI Gothic"/>
                <a:cs typeface="MS UI Gothic"/>
              </a:rPr>
              <a:t>●</a:t>
            </a:r>
            <a:r>
              <a:rPr dirty="0" baseline="13888" sz="600" spc="-225">
                <a:latin typeface="MS UI Gothic"/>
                <a:cs typeface="MS UI Gothic"/>
              </a:rPr>
              <a:t>●</a:t>
            </a:r>
            <a:r>
              <a:rPr dirty="0" baseline="13888" sz="600" spc="359">
                <a:latin typeface="MS UI Gothic"/>
                <a:cs typeface="MS UI Gothic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4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6944" sz="600" spc="-307">
                <a:latin typeface="MS UI Gothic"/>
                <a:cs typeface="MS UI Gothic"/>
              </a:rPr>
              <a:t>●</a:t>
            </a:r>
            <a:r>
              <a:rPr dirty="0" sz="400" spc="-20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30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497075" y="1366266"/>
            <a:ext cx="3308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4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67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-20833" sz="600" spc="-157">
                <a:latin typeface="MS UI Gothic"/>
                <a:cs typeface="MS UI Gothic"/>
              </a:rPr>
              <a:t>●</a:t>
            </a:r>
            <a:r>
              <a:rPr dirty="0" baseline="-6944" sz="600" spc="-157">
                <a:latin typeface="MS UI Gothic"/>
                <a:cs typeface="MS UI Gothic"/>
              </a:rPr>
              <a:t>●</a:t>
            </a:r>
            <a:r>
              <a:rPr dirty="0" baseline="-6944" sz="600" spc="-157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446783" y="1473047"/>
            <a:ext cx="456565" cy="2501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38100">
              <a:lnSpc>
                <a:spcPct val="100000"/>
              </a:lnSpc>
              <a:spcBef>
                <a:spcPts val="195"/>
              </a:spcBef>
            </a:pPr>
            <a:r>
              <a:rPr dirty="0" baseline="20833" sz="600" spc="-8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8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20833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5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20833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3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L="78740">
              <a:lnSpc>
                <a:spcPct val="100000"/>
              </a:lnSpc>
              <a:spcBef>
                <a:spcPts val="13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700276" y="1030986"/>
            <a:ext cx="116839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300">
                <a:latin typeface="MS UI Gothic"/>
                <a:cs typeface="MS UI Gothic"/>
              </a:rPr>
              <a:t>●</a:t>
            </a:r>
            <a:r>
              <a:rPr dirty="0" baseline="6944" sz="600" spc="-27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73886" y="1091691"/>
            <a:ext cx="915669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4722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-6944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-27777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0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157">
                <a:latin typeface="MS UI Gothic"/>
                <a:cs typeface="MS UI Gothic"/>
              </a:rPr>
              <a:t>●</a:t>
            </a:r>
            <a:r>
              <a:rPr dirty="0" sz="400" spc="-10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-157">
                <a:latin typeface="MS UI Gothic"/>
                <a:cs typeface="MS UI Gothic"/>
              </a:rPr>
              <a:t>●</a:t>
            </a:r>
            <a:r>
              <a:rPr dirty="0" baseline="-27777" sz="600" spc="-157">
                <a:latin typeface="MS UI Gothic"/>
                <a:cs typeface="MS UI Gothic"/>
              </a:rPr>
              <a:t>●</a:t>
            </a:r>
            <a:r>
              <a:rPr dirty="0" baseline="-27777" sz="600" spc="-135">
                <a:latin typeface="MS UI Gothic"/>
                <a:cs typeface="MS UI Gothic"/>
              </a:rPr>
              <a:t> </a:t>
            </a:r>
            <a:r>
              <a:rPr dirty="0" baseline="-13888" sz="6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55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13888" sz="600"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26692" y="831570"/>
            <a:ext cx="76200" cy="214629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87195" y="1190625"/>
            <a:ext cx="44704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6944" sz="600" spc="0">
                <a:latin typeface="MS UI Gothic"/>
                <a:cs typeface="MS UI Gothic"/>
              </a:rPr>
              <a:t>●</a:t>
            </a:r>
            <a:r>
              <a:rPr dirty="0" sz="400" spc="0">
                <a:latin typeface="MS UI Gothic"/>
                <a:cs typeface="MS UI Gothic"/>
              </a:rPr>
              <a:t>● </a:t>
            </a: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11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13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9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9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44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586230" y="1401191"/>
            <a:ext cx="40830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97">
                <a:latin typeface="MS UI Gothic"/>
                <a:cs typeface="MS UI Gothic"/>
              </a:rPr>
              <a:t>●</a:t>
            </a:r>
            <a:r>
              <a:rPr dirty="0" baseline="-13888" sz="600" spc="-9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97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r>
              <a:rPr dirty="0" baseline="13888" sz="600" spc="127">
                <a:latin typeface="MS UI Gothic"/>
                <a:cs typeface="MS UI Gothic"/>
              </a:rPr>
              <a:t> </a:t>
            </a:r>
            <a:r>
              <a:rPr dirty="0" sz="400" spc="-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9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36294" y="1223899"/>
            <a:ext cx="122110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2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200">
                <a:latin typeface="MS UI Gothic"/>
                <a:cs typeface="MS UI Gothic"/>
              </a:rPr>
              <a:t>●</a:t>
            </a:r>
            <a:r>
              <a:rPr dirty="0" sz="400" spc="555">
                <a:latin typeface="MS UI Gothic"/>
                <a:cs typeface="MS UI Gothic"/>
              </a:rPr>
              <a:t> </a:t>
            </a:r>
            <a:r>
              <a:rPr dirty="0" sz="400" spc="-15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32">
                <a:latin typeface="MS UI Gothic"/>
                <a:cs typeface="MS UI Gothic"/>
              </a:rPr>
              <a:t>●</a:t>
            </a:r>
            <a:r>
              <a:rPr dirty="0" baseline="-6944" sz="600" spc="-23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3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 spc="-307">
                <a:latin typeface="MS UI Gothic"/>
                <a:cs typeface="MS UI Gothic"/>
              </a:rPr>
              <a:t>●</a:t>
            </a:r>
            <a:r>
              <a:rPr dirty="0" baseline="20833" sz="600" spc="-30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204">
                <a:latin typeface="MS UI Gothic"/>
                <a:cs typeface="MS UI Gothic"/>
              </a:rPr>
              <a:t>●</a:t>
            </a:r>
            <a:r>
              <a:rPr dirty="0" baseline="20833" sz="600" spc="-307">
                <a:latin typeface="MS UI Gothic"/>
                <a:cs typeface="MS UI Gothic"/>
              </a:rPr>
              <a:t>●</a:t>
            </a:r>
            <a:r>
              <a:rPr dirty="0" baseline="20833" sz="600" spc="-37">
                <a:latin typeface="MS UI Gothic"/>
                <a:cs typeface="MS UI Gothic"/>
              </a:rPr>
              <a:t> </a:t>
            </a:r>
            <a:r>
              <a:rPr dirty="0" baseline="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 </a:t>
            </a:r>
            <a:r>
              <a:rPr dirty="0" sz="400" spc="-180">
                <a:latin typeface="MS UI Gothic"/>
                <a:cs typeface="MS UI Gothic"/>
              </a:rPr>
              <a:t>●</a:t>
            </a:r>
            <a:r>
              <a:rPr dirty="0" baseline="13888" sz="600" spc="-270">
                <a:latin typeface="MS UI Gothic"/>
                <a:cs typeface="MS UI Gothic"/>
              </a:rPr>
              <a:t>●●</a:t>
            </a:r>
            <a:r>
              <a:rPr dirty="0" baseline="20833" sz="600" spc="-270">
                <a:latin typeface="MS UI Gothic"/>
                <a:cs typeface="MS UI Gothic"/>
              </a:rPr>
              <a:t>●</a:t>
            </a:r>
            <a:r>
              <a:rPr dirty="0" baseline="6944" sz="600" spc="-27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69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6944" sz="600" spc="-15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0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157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sz="400" spc="-20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204">
                <a:latin typeface="MS UI Gothic"/>
                <a:cs typeface="MS UI Gothic"/>
              </a:rPr>
              <a:t>●</a:t>
            </a:r>
            <a:r>
              <a:rPr dirty="0" sz="400" spc="-40">
                <a:latin typeface="MS UI Gothic"/>
                <a:cs typeface="MS UI Gothic"/>
              </a:rPr>
              <a:t> </a:t>
            </a:r>
            <a:r>
              <a:rPr dirty="0" baseline="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44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599819" y="1327785"/>
            <a:ext cx="4064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3888" sz="600" spc="-24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6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247">
                <a:latin typeface="MS UI Gothic"/>
                <a:cs typeface="MS UI Gothic"/>
              </a:rPr>
              <a:t>●</a:t>
            </a:r>
            <a:r>
              <a:rPr dirty="0" baseline="6944" sz="600" spc="-24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24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6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7777" sz="6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7777" sz="600" spc="-8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20833" sz="600" spc="-18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87">
                <a:latin typeface="MS UI Gothic"/>
                <a:cs typeface="MS UI Gothic"/>
              </a:rPr>
              <a:t>●</a:t>
            </a:r>
            <a:r>
              <a:rPr dirty="0" baseline="6944" sz="600" spc="-18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72438" y="1423416"/>
            <a:ext cx="494665" cy="1295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409"/>
              </a:lnSpc>
              <a:spcBef>
                <a:spcPts val="95"/>
              </a:spcBef>
              <a:tabLst>
                <a:tab pos="344805" algn="l"/>
              </a:tabLst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400" spc="-21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1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  <a:p>
            <a:pPr algn="ctr" marL="635">
              <a:lnSpc>
                <a:spcPts val="409"/>
              </a:lnSpc>
            </a:pP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7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6944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7777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27777" sz="600">
              <a:latin typeface="MS UI Gothic"/>
              <a:cs typeface="MS UI Gothic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19125" y="1255649"/>
            <a:ext cx="137541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0940" algn="l"/>
              </a:tabLst>
            </a:pPr>
            <a:r>
              <a:rPr dirty="0" baseline="-13888" sz="600" spc="-75">
                <a:latin typeface="MS UI Gothic"/>
                <a:cs typeface="MS UI Gothic"/>
              </a:rPr>
              <a:t>●</a:t>
            </a:r>
            <a:r>
              <a:rPr dirty="0" baseline="6944" sz="600" spc="-75">
                <a:solidFill>
                  <a:srgbClr val="0000FF"/>
                </a:solidFill>
                <a:latin typeface="MS UI Gothic"/>
                <a:cs typeface="MS UI Gothic"/>
              </a:rPr>
              <a:t>●   </a:t>
            </a:r>
            <a:r>
              <a:rPr dirty="0" sz="400" spc="-1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0">
                <a:latin typeface="MS UI Gothic"/>
                <a:cs typeface="MS UI Gothic"/>
              </a:rPr>
              <a:t>●</a:t>
            </a:r>
            <a:r>
              <a:rPr dirty="0" baseline="13888" sz="600" spc="-150">
                <a:latin typeface="MS UI Gothic"/>
                <a:cs typeface="MS UI Gothic"/>
              </a:rPr>
              <a:t>●       </a:t>
            </a:r>
            <a:r>
              <a:rPr dirty="0" baseline="13888" sz="600" spc="-142">
                <a:latin typeface="MS UI Gothic"/>
                <a:cs typeface="MS UI Gothic"/>
              </a:rPr>
              <a:t> </a:t>
            </a:r>
            <a:r>
              <a:rPr dirty="0" sz="400" spc="-150">
                <a:latin typeface="MS UI Gothic"/>
                <a:cs typeface="MS UI Gothic"/>
              </a:rPr>
              <a:t>●</a:t>
            </a:r>
            <a:r>
              <a:rPr dirty="0" baseline="-6944" sz="600" spc="-225">
                <a:latin typeface="MS UI Gothic"/>
                <a:cs typeface="MS UI Gothic"/>
              </a:rPr>
              <a:t>●</a:t>
            </a:r>
            <a:r>
              <a:rPr dirty="0" baseline="-6944" sz="600" spc="277">
                <a:latin typeface="MS UI Gothic"/>
                <a:cs typeface="MS UI Gothic"/>
              </a:rPr>
              <a:t> </a:t>
            </a:r>
            <a:r>
              <a:rPr dirty="0" baseline="-13888" sz="600" spc="-307">
                <a:latin typeface="MS UI Gothic"/>
                <a:cs typeface="MS UI Gothic"/>
              </a:rPr>
              <a:t>●</a:t>
            </a:r>
            <a:r>
              <a:rPr dirty="0" baseline="13888" sz="600" spc="-307">
                <a:latin typeface="MS UI Gothic"/>
                <a:cs typeface="MS UI Gothic"/>
              </a:rPr>
              <a:t>●</a:t>
            </a:r>
            <a:r>
              <a:rPr dirty="0" baseline="13888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0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307">
                <a:latin typeface="MS UI Gothic"/>
                <a:cs typeface="MS UI Gothic"/>
              </a:rPr>
              <a:t>●</a:t>
            </a:r>
            <a:r>
              <a:rPr dirty="0" sz="400" spc="-204">
                <a:latin typeface="MS UI Gothic"/>
                <a:cs typeface="MS UI Gothic"/>
              </a:rPr>
              <a:t>●</a:t>
            </a:r>
            <a:r>
              <a:rPr dirty="0" baseline="20833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56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  </a:t>
            </a:r>
            <a:r>
              <a:rPr dirty="0" sz="400" spc="4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6944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0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15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157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r>
              <a:rPr dirty="0" baseline="13888" sz="600" spc="0">
                <a:latin typeface="MS UI Gothic"/>
                <a:cs typeface="MS UI Gothic"/>
              </a:rPr>
              <a:t> </a:t>
            </a:r>
            <a:r>
              <a:rPr dirty="0" baseline="-6944" sz="600" spc="-26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62">
                <a:latin typeface="MS UI Gothic"/>
                <a:cs typeface="MS UI Gothic"/>
              </a:rPr>
              <a:t>●</a:t>
            </a:r>
            <a:r>
              <a:rPr dirty="0" sz="400" spc="-175">
                <a:latin typeface="MS UI Gothic"/>
                <a:cs typeface="MS UI Gothic"/>
              </a:rPr>
              <a:t>●</a:t>
            </a:r>
            <a:r>
              <a:rPr dirty="0" sz="400" spc="-17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19125" y="1294891"/>
            <a:ext cx="138684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5669" algn="l"/>
              </a:tabLst>
            </a:pPr>
            <a:r>
              <a:rPr dirty="0" baseline="20833" sz="6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0">
                <a:latin typeface="MS UI Gothic"/>
                <a:cs typeface="MS UI Gothic"/>
              </a:rPr>
              <a:t>●                  </a:t>
            </a:r>
            <a:r>
              <a:rPr dirty="0" baseline="20833" sz="600">
                <a:latin typeface="MS UI Gothic"/>
                <a:cs typeface="MS UI Gothic"/>
              </a:rPr>
              <a:t>● </a:t>
            </a: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65">
                <a:latin typeface="MS UI Gothic"/>
                <a:cs typeface="MS UI Gothic"/>
              </a:rPr>
              <a:t> </a:t>
            </a:r>
            <a:r>
              <a:rPr dirty="0" baseline="6944" sz="600" spc="-27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27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7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270">
                <a:latin typeface="MS UI Gothic"/>
                <a:cs typeface="MS UI Gothic"/>
              </a:rPr>
              <a:t>●</a:t>
            </a:r>
            <a:r>
              <a:rPr dirty="0" baseline="20833" sz="600" spc="-22">
                <a:latin typeface="MS UI Gothic"/>
                <a:cs typeface="MS UI Gothic"/>
              </a:rPr>
              <a:t> </a:t>
            </a:r>
            <a:r>
              <a:rPr dirty="0" baseline="6944" sz="600" spc="-23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3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569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27777" sz="600" spc="-10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70">
                <a:latin typeface="MS UI Gothic"/>
                <a:cs typeface="MS UI Gothic"/>
              </a:rPr>
              <a:t>●</a:t>
            </a:r>
            <a:r>
              <a:rPr dirty="0" baseline="20833" sz="600" spc="-104">
                <a:solidFill>
                  <a:srgbClr val="FF0000"/>
                </a:solidFill>
                <a:latin typeface="MS UI Gothic"/>
                <a:cs typeface="MS UI Gothic"/>
              </a:rPr>
              <a:t>●  </a:t>
            </a:r>
            <a:r>
              <a:rPr dirty="0" baseline="20833" sz="600" spc="-3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20833" sz="600">
                <a:latin typeface="MS UI Gothic"/>
                <a:cs typeface="MS UI Gothic"/>
              </a:rPr>
              <a:t>●</a:t>
            </a:r>
            <a:r>
              <a:rPr dirty="0" baseline="20833" sz="600">
                <a:latin typeface="Times New Roman"/>
                <a:cs typeface="Times New Roman"/>
              </a:rPr>
              <a:t>	</a:t>
            </a:r>
            <a:r>
              <a:rPr dirty="0" baseline="20833" sz="600" spc="-150">
                <a:latin typeface="MS UI Gothic"/>
                <a:cs typeface="MS UI Gothic"/>
              </a:rPr>
              <a:t>●</a:t>
            </a:r>
            <a:r>
              <a:rPr dirty="0" baseline="20833" sz="600" spc="-15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6944" sz="600" spc="-150">
                <a:latin typeface="MS UI Gothic"/>
                <a:cs typeface="MS UI Gothic"/>
              </a:rPr>
              <a:t>●</a:t>
            </a:r>
            <a:r>
              <a:rPr dirty="0" baseline="27777" sz="600" spc="-150">
                <a:latin typeface="MS UI Gothic"/>
                <a:cs typeface="MS UI Gothic"/>
              </a:rPr>
              <a:t>●</a:t>
            </a:r>
            <a:r>
              <a:rPr dirty="0" baseline="27777" sz="600" spc="-120">
                <a:latin typeface="MS UI Gothic"/>
                <a:cs typeface="MS UI Gothic"/>
              </a:rPr>
              <a:t> </a:t>
            </a:r>
            <a:r>
              <a:rPr dirty="0" baseline="6944" sz="600" spc="-27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27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85">
                <a:latin typeface="MS UI Gothic"/>
                <a:cs typeface="MS UI Gothic"/>
              </a:rPr>
              <a:t>●</a:t>
            </a:r>
            <a:r>
              <a:rPr dirty="0" baseline="27777" sz="600" spc="-277">
                <a:latin typeface="MS UI Gothic"/>
                <a:cs typeface="MS UI Gothic"/>
              </a:rPr>
              <a:t>●</a:t>
            </a:r>
            <a:r>
              <a:rPr dirty="0" baseline="13888" sz="600" spc="-277">
                <a:latin typeface="MS UI Gothic"/>
                <a:cs typeface="MS UI Gothic"/>
              </a:rPr>
              <a:t>●</a:t>
            </a:r>
            <a:r>
              <a:rPr dirty="0" baseline="13888" sz="600" spc="375"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726692" y="1167257"/>
            <a:ext cx="3562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3888" sz="600" spc="-15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05"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3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 spc="-10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05">
                <a:latin typeface="MS UI Gothic"/>
                <a:cs typeface="MS UI Gothic"/>
              </a:rPr>
              <a:t>●</a:t>
            </a:r>
            <a:r>
              <a:rPr dirty="0" baseline="6944" sz="600" spc="-1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865376" y="920496"/>
            <a:ext cx="2298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3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155">
                <a:latin typeface="MS UI Gothic"/>
                <a:cs typeface="MS UI Gothic"/>
              </a:rPr>
              <a:t>●</a:t>
            </a:r>
            <a:r>
              <a:rPr dirty="0" baseline="6944" sz="600" spc="-232">
                <a:latin typeface="MS UI Gothic"/>
                <a:cs typeface="MS UI Gothic"/>
              </a:rPr>
              <a:t>●</a:t>
            </a:r>
            <a:r>
              <a:rPr dirty="0" baseline="27777" sz="600" spc="-232">
                <a:latin typeface="MS UI Gothic"/>
                <a:cs typeface="MS UI Gothic"/>
              </a:rPr>
              <a:t>●</a:t>
            </a:r>
            <a:r>
              <a:rPr dirty="0" sz="400" spc="-15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968880" y="948309"/>
            <a:ext cx="2279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3888" sz="600" spc="-20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0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02">
                <a:latin typeface="MS UI Gothic"/>
                <a:cs typeface="MS UI Gothic"/>
              </a:rPr>
              <a:t>●</a:t>
            </a:r>
            <a:r>
              <a:rPr dirty="0" baseline="6944" sz="600" spc="-89">
                <a:latin typeface="MS UI Gothic"/>
                <a:cs typeface="MS UI Gothic"/>
              </a:rPr>
              <a:t> </a:t>
            </a:r>
            <a:r>
              <a:rPr dirty="0" sz="400" spc="-17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6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26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-6944" sz="600">
              <a:latin typeface="MS UI Gothic"/>
              <a:cs typeface="MS UI Gothic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865376" y="1094994"/>
            <a:ext cx="24320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8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27777" sz="600">
                <a:latin typeface="MS UI Gothic"/>
                <a:cs typeface="MS UI Gothic"/>
              </a:rPr>
              <a:t>●</a:t>
            </a:r>
            <a:endParaRPr baseline="27777" sz="600">
              <a:latin typeface="MS UI Gothic"/>
              <a:cs typeface="MS UI Gothic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827022" y="1369949"/>
            <a:ext cx="29527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3888" sz="600" spc="-18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34722" sz="600" spc="-187">
                <a:latin typeface="MS UI Gothic"/>
                <a:cs typeface="MS UI Gothic"/>
              </a:rPr>
              <a:t>●</a:t>
            </a:r>
            <a:r>
              <a:rPr dirty="0" baseline="6944" sz="600" spc="-187">
                <a:latin typeface="MS UI Gothic"/>
                <a:cs typeface="MS UI Gothic"/>
              </a:rPr>
              <a:t>●</a:t>
            </a:r>
            <a:r>
              <a:rPr dirty="0" sz="400" spc="-125">
                <a:latin typeface="MS UI Gothic"/>
                <a:cs typeface="MS UI Gothic"/>
              </a:rPr>
              <a:t>●</a:t>
            </a:r>
            <a:r>
              <a:rPr dirty="0" sz="400" spc="400">
                <a:latin typeface="MS UI Gothic"/>
                <a:cs typeface="MS UI Gothic"/>
              </a:rPr>
              <a:t> </a:t>
            </a:r>
            <a:r>
              <a:rPr dirty="0" baseline="20833" sz="600">
                <a:latin typeface="MS UI Gothic"/>
                <a:cs typeface="MS UI Gothic"/>
              </a:rPr>
              <a:t>●</a:t>
            </a:r>
            <a:endParaRPr baseline="20833" sz="600">
              <a:latin typeface="MS UI Gothic"/>
              <a:cs typeface="MS UI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057907" y="802004"/>
            <a:ext cx="12636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latin typeface="MS UI Gothic"/>
                <a:cs typeface="MS UI Gothic"/>
              </a:rPr>
              <a:t>●</a:t>
            </a:r>
            <a:r>
              <a:rPr dirty="0" baseline="-20833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071242" y="1040130"/>
            <a:ext cx="13843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-80">
                <a:latin typeface="MS UI Gothic"/>
                <a:cs typeface="MS UI Gothic"/>
              </a:rPr>
              <a:t> </a:t>
            </a: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890648" y="992759"/>
            <a:ext cx="40894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20833" sz="600"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r>
              <a:rPr dirty="0" baseline="13888" sz="600" spc="97">
                <a:latin typeface="MS UI Gothic"/>
                <a:cs typeface="MS UI Gothic"/>
              </a:rPr>
              <a:t> </a:t>
            </a:r>
            <a:r>
              <a:rPr dirty="0" baseline="20833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20833" sz="600">
              <a:latin typeface="MS UI Gothic"/>
              <a:cs typeface="MS UI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083689" y="732662"/>
            <a:ext cx="5975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7">
                <a:latin typeface="MS UI Gothic"/>
                <a:cs typeface="MS UI Gothic"/>
              </a:rPr>
              <a:t>●</a:t>
            </a:r>
            <a:r>
              <a:rPr dirty="0" baseline="-13888" sz="600" spc="-157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-13888" sz="600" spc="-7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5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3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171954" y="42925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096007" y="719454"/>
            <a:ext cx="21844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0833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12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13888" sz="600" spc="-337">
                <a:latin typeface="MS UI Gothic"/>
                <a:cs typeface="MS UI Gothic"/>
              </a:rPr>
              <a:t>●</a:t>
            </a:r>
            <a:r>
              <a:rPr dirty="0" sz="4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3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337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248535" y="90804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171954" y="282575"/>
            <a:ext cx="22923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7777" sz="6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7777" sz="600" spc="3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r>
              <a:rPr dirty="0" baseline="13888" sz="600" spc="-75">
                <a:latin typeface="MS UI Gothic"/>
                <a:cs typeface="MS UI Gothic"/>
              </a:rPr>
              <a:t> 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171954" y="407923"/>
            <a:ext cx="26733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-20833" sz="600" spc="-150">
                <a:latin typeface="MS UI Gothic"/>
                <a:cs typeface="MS UI Gothic"/>
              </a:rPr>
              <a:t>●</a:t>
            </a:r>
            <a:r>
              <a:rPr dirty="0" sz="400" spc="-100">
                <a:latin typeface="MS UI Gothic"/>
                <a:cs typeface="MS UI Gothic"/>
              </a:rPr>
              <a:t>●</a:t>
            </a:r>
            <a:r>
              <a:rPr dirty="0" sz="400" spc="-95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299461" y="325754"/>
            <a:ext cx="1143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0833" sz="600" spc="-4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300">
                <a:latin typeface="MS UI Gothic"/>
                <a:cs typeface="MS UI Gothic"/>
              </a:rPr>
              <a:t>●</a:t>
            </a:r>
            <a:r>
              <a:rPr dirty="0" baseline="6944" sz="600" spc="-450"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273935" y="359791"/>
            <a:ext cx="1397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7" sz="600" spc="-4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351404" y="944626"/>
            <a:ext cx="2660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82">
                <a:latin typeface="MS UI Gothic"/>
                <a:cs typeface="MS UI Gothic"/>
              </a:rPr>
              <a:t>●</a:t>
            </a:r>
            <a:r>
              <a:rPr dirty="0" baseline="-13888" sz="600" spc="-8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6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15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17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13888" sz="600" spc="-1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107692" y="461518"/>
            <a:ext cx="47180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ts val="360"/>
              </a:lnSpc>
              <a:spcBef>
                <a:spcPts val="100"/>
              </a:spcBef>
            </a:pPr>
            <a:r>
              <a:rPr dirty="0" baseline="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100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ts val="360"/>
              </a:lnSpc>
            </a:pP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045716" y="784987"/>
            <a:ext cx="4191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</a:tabLst>
            </a:pPr>
            <a:r>
              <a:rPr dirty="0" baseline="6944" sz="600" spc="-3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-30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57"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6944" sz="600" spc="-3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981326" y="869315"/>
            <a:ext cx="49593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7777" sz="600" spc="-25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70">
                <a:latin typeface="MS UI Gothic"/>
                <a:cs typeface="MS UI Gothic"/>
              </a:rPr>
              <a:t>●</a:t>
            </a:r>
            <a:r>
              <a:rPr dirty="0" baseline="-20833" sz="600" spc="-25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80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20833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7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158492" y="538606"/>
            <a:ext cx="33147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7" sz="600" spc="-1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30">
                <a:latin typeface="MS UI Gothic"/>
                <a:cs typeface="MS UI Gothic"/>
              </a:rPr>
              <a:t>●</a:t>
            </a:r>
            <a:r>
              <a:rPr dirty="0" baseline="-20833" sz="600" spc="-19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3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44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426842" y="660018"/>
            <a:ext cx="1016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 spc="-204">
                <a:latin typeface="MS UI Gothic"/>
                <a:cs typeface="MS UI Gothic"/>
              </a:rPr>
              <a:t>●</a:t>
            </a:r>
            <a:r>
              <a:rPr dirty="0" baseline="-20833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120519" y="586359"/>
            <a:ext cx="42100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6944" sz="600"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7777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7777" sz="600" spc="7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6944" sz="600" spc="-12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8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-120">
                <a:latin typeface="MS UI Gothic"/>
                <a:cs typeface="MS UI Gothic"/>
              </a:rPr>
              <a:t>●</a:t>
            </a:r>
            <a:r>
              <a:rPr dirty="0" baseline="-41666" sz="600" spc="-12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-41666" sz="600">
              <a:latin typeface="MS UI Gothic"/>
              <a:cs typeface="MS UI Gothic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324861" y="510412"/>
            <a:ext cx="21653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3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 spc="-150">
                <a:latin typeface="MS UI Gothic"/>
                <a:cs typeface="MS UI Gothic"/>
              </a:rPr>
              <a:t>●</a:t>
            </a:r>
            <a:r>
              <a:rPr dirty="0" baseline="20833" sz="600" spc="-225">
                <a:latin typeface="MS UI Gothic"/>
                <a:cs typeface="MS UI Gothic"/>
              </a:rPr>
              <a:t>●</a:t>
            </a:r>
            <a:endParaRPr baseline="20833" sz="600">
              <a:latin typeface="MS UI Gothic"/>
              <a:cs typeface="MS UI Gothic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490342" y="271144"/>
            <a:ext cx="762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413761" y="1026413"/>
            <a:ext cx="2038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0833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0833" sz="600" spc="15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 spc="-50">
                <a:latin typeface="MS UI Gothic"/>
                <a:cs typeface="MS UI Gothic"/>
              </a:rPr>
              <a:t>●</a:t>
            </a:r>
            <a:r>
              <a:rPr dirty="0" baseline="13888" sz="600" spc="-7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439416" y="997712"/>
            <a:ext cx="1524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580004" y="896747"/>
            <a:ext cx="2279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34722" sz="600" spc="-254">
                <a:latin typeface="MS UI Gothic"/>
                <a:cs typeface="MS UI Gothic"/>
              </a:rPr>
              <a:t>●</a:t>
            </a:r>
            <a:r>
              <a:rPr dirty="0" baseline="13888" sz="600" spc="-254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7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29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515742" y="391287"/>
            <a:ext cx="1778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7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27777" sz="600">
                <a:latin typeface="MS UI Gothic"/>
                <a:cs typeface="MS UI Gothic"/>
              </a:rPr>
              <a:t>●</a:t>
            </a:r>
            <a:endParaRPr baseline="-27777" sz="600">
              <a:latin typeface="MS UI Gothic"/>
              <a:cs typeface="MS UI Gothic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146173" y="640079"/>
            <a:ext cx="57340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 </a:t>
            </a:r>
            <a:r>
              <a:rPr dirty="0" sz="400" spc="-155">
                <a:latin typeface="MS UI Gothic"/>
                <a:cs typeface="MS UI Gothic"/>
              </a:rPr>
              <a:t>●</a:t>
            </a:r>
            <a:r>
              <a:rPr dirty="0" baseline="-13888" sz="600" spc="-232">
                <a:latin typeface="MS UI Gothic"/>
                <a:cs typeface="MS UI Gothic"/>
              </a:rPr>
              <a:t>●</a:t>
            </a:r>
            <a:r>
              <a:rPr dirty="0" baseline="-13888" sz="600" spc="944"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 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r>
              <a:rPr dirty="0" baseline="-6944" sz="600">
                <a:latin typeface="MS UI Gothic"/>
                <a:cs typeface="MS UI Gothic"/>
              </a:rPr>
              <a:t>●</a:t>
            </a:r>
            <a:r>
              <a:rPr dirty="0" baseline="-6944" sz="600" spc="150">
                <a:latin typeface="MS UI Gothic"/>
                <a:cs typeface="MS UI Gothic"/>
              </a:rPr>
              <a:t>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656332" y="1111097"/>
            <a:ext cx="164465" cy="33909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1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75565">
              <a:lnSpc>
                <a:spcPts val="390"/>
              </a:lnSpc>
              <a:spcBef>
                <a:spcPts val="110"/>
              </a:spcBef>
            </a:pPr>
            <a:r>
              <a:rPr dirty="0" sz="400" spc="-15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3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  <a:p>
            <a:pPr marL="62865">
              <a:lnSpc>
                <a:spcPts val="390"/>
              </a:lnSpc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00330">
              <a:lnSpc>
                <a:spcPct val="100000"/>
              </a:lnSpc>
              <a:spcBef>
                <a:spcPts val="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604770" y="715898"/>
            <a:ext cx="1403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baseline="6944" sz="600" spc="-112"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273935" y="791209"/>
            <a:ext cx="48577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baseline="-20833" sz="600" spc="-26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75">
                <a:latin typeface="MS UI Gothic"/>
                <a:cs typeface="MS UI Gothic"/>
              </a:rPr>
              <a:t>●●</a:t>
            </a:r>
            <a:r>
              <a:rPr dirty="0" sz="400" spc="-17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-26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175">
                <a:latin typeface="MS UI Gothic"/>
                <a:cs typeface="MS UI Gothic"/>
              </a:rPr>
              <a:t>●</a:t>
            </a:r>
            <a:r>
              <a:rPr dirty="0" baseline="-20833" sz="600" spc="-262"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694432" y="1009015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237867" y="928369"/>
            <a:ext cx="5581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1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13888" sz="600" spc="-187">
                <a:latin typeface="MS UI Gothic"/>
                <a:cs typeface="MS UI Gothic"/>
              </a:rPr>
              <a:t>●</a:t>
            </a:r>
            <a:r>
              <a:rPr dirty="0" baseline="6944" sz="600" spc="-187">
                <a:latin typeface="MS UI Gothic"/>
                <a:cs typeface="MS UI Gothic"/>
              </a:rPr>
              <a:t>●</a:t>
            </a:r>
            <a:r>
              <a:rPr dirty="0" baseline="13888" sz="600" spc="-18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8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5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13888" sz="600" spc="-300">
                <a:latin typeface="MS UI Gothic"/>
                <a:cs typeface="MS UI Gothic"/>
              </a:rPr>
              <a:t>●</a:t>
            </a:r>
            <a:r>
              <a:rPr dirty="0" baseline="6944" sz="600" spc="-3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668523" y="968883"/>
            <a:ext cx="1390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80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-20833" sz="600">
                <a:latin typeface="MS UI Gothic"/>
                <a:cs typeface="MS UI Gothic"/>
              </a:rPr>
              <a:t>●</a:t>
            </a:r>
            <a:endParaRPr baseline="-20833" sz="600">
              <a:latin typeface="MS UI Gothic"/>
              <a:cs typeface="MS UI Gothic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401189" y="1042416"/>
            <a:ext cx="419734" cy="121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380"/>
              </a:lnSpc>
              <a:spcBef>
                <a:spcPts val="95"/>
              </a:spcBef>
              <a:tabLst>
                <a:tab pos="304800" algn="l"/>
              </a:tabLst>
            </a:pPr>
            <a:r>
              <a:rPr dirty="0" sz="400" spc="-2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6944" sz="600" spc="-157">
                <a:latin typeface="MS UI Gothic"/>
                <a:cs typeface="MS UI Gothic"/>
              </a:rPr>
              <a:t>●</a:t>
            </a:r>
            <a:r>
              <a:rPr dirty="0" baseline="-13888" sz="600"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  <a:p>
            <a:pPr algn="ctr" marR="3810">
              <a:lnSpc>
                <a:spcPts val="380"/>
              </a:lnSpc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-29633" y="467713"/>
            <a:ext cx="194310" cy="10033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CT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(mg/L*min)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13.53</a:t>
            </a:r>
          </a:p>
          <a:p>
            <a:pPr marL="13335">
              <a:lnSpc>
                <a:spcPct val="100000"/>
              </a:lnSpc>
            </a:pPr>
            <a:r>
              <a:rPr dirty="0"/>
              <a:t>7.22</a:t>
            </a:r>
          </a:p>
        </p:txBody>
      </p:sp>
      <p:sp>
        <p:nvSpPr>
          <p:cNvPr id="137" name="object 137"/>
          <p:cNvSpPr/>
          <p:nvPr/>
        </p:nvSpPr>
        <p:spPr>
          <a:xfrm>
            <a:off x="3538728" y="339597"/>
            <a:ext cx="0" cy="1316990"/>
          </a:xfrm>
          <a:custGeom>
            <a:avLst/>
            <a:gdLst/>
            <a:ahLst/>
            <a:cxnLst/>
            <a:rect l="l" t="t" r="r" b="b"/>
            <a:pathLst>
              <a:path w="0" h="1316989">
                <a:moveTo>
                  <a:pt x="0" y="131698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447288" y="165658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447288" y="1217549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447288" y="77863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447288" y="339597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3170766" y="1567688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170766" y="1128649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170766" y="689736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170766" y="250697"/>
            <a:ext cx="194310" cy="1778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538728" y="18288"/>
            <a:ext cx="2295525" cy="1902460"/>
          </a:xfrm>
          <a:custGeom>
            <a:avLst/>
            <a:gdLst/>
            <a:ahLst/>
            <a:cxnLst/>
            <a:rect l="l" t="t" r="r" b="b"/>
            <a:pathLst>
              <a:path w="2295525" h="1902460">
                <a:moveTo>
                  <a:pt x="0" y="1901952"/>
                </a:moveTo>
                <a:lnTo>
                  <a:pt x="2295144" y="1901952"/>
                </a:lnTo>
                <a:lnTo>
                  <a:pt x="2295144" y="0"/>
                </a:lnTo>
                <a:lnTo>
                  <a:pt x="0" y="0"/>
                </a:lnTo>
                <a:lnTo>
                  <a:pt x="0" y="19019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647566" y="1920239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 h="0">
                <a:moveTo>
                  <a:pt x="0" y="0"/>
                </a:moveTo>
                <a:lnTo>
                  <a:pt x="20568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64756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70319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758819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814317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869944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25570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98119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036695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09232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14794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0344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5907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314697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370323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42582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481448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37075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92573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648200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703826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75945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814951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870577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926203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98170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037328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092953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148579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204078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259704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315330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370829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426455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482082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537708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593207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648833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704459" y="1920239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 txBox="1"/>
          <p:nvPr/>
        </p:nvSpPr>
        <p:spPr>
          <a:xfrm>
            <a:off x="3461258" y="2003679"/>
            <a:ext cx="2152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06/25 07/03 07/11 07/19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07/27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611245" y="1142491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666997" y="1286510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3778377" y="1171194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616071" y="1103757"/>
            <a:ext cx="23114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13888" sz="600" spc="1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1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20833" sz="600" spc="209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3834384" y="1197102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839209" y="1068324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556378" y="1528318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501260" y="1501139"/>
            <a:ext cx="17462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142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41666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389754" y="1400175"/>
            <a:ext cx="401955" cy="1231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ts val="385"/>
              </a:lnSpc>
              <a:spcBef>
                <a:spcPts val="95"/>
              </a:spcBef>
              <a:tabLst>
                <a:tab pos="337820" algn="l"/>
              </a:tabLst>
            </a:pP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R="1270">
              <a:lnSpc>
                <a:spcPts val="385"/>
              </a:lnSpc>
            </a:pPr>
            <a:r>
              <a:rPr dirty="0" baseline="13888" sz="600" spc="-4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7777" sz="600" spc="-4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27777" sz="60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4937505" y="1536700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950333" y="1724025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5048630" y="1451863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5167884" y="1237996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215382" y="1527047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5327141" y="1432178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5617590" y="1228979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604764" y="1349375"/>
            <a:ext cx="11938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20833" sz="600" spc="44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668264" y="930783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5716015" y="1114044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5723763" y="1173480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3659759" y="613409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3611245" y="828548"/>
            <a:ext cx="23050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27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3825747" y="664590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839209" y="694816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4005453" y="794765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4048125" y="613029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3993007" y="826897"/>
            <a:ext cx="1270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7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4381753" y="1324991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20833" sz="600" spc="-45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4394580" y="944118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4501260" y="602487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4548504" y="1119632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556378" y="1150874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4937505" y="1409065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5223383" y="1086104"/>
            <a:ext cx="12382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35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5327141" y="1020826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5334508" y="762888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5561457" y="750823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5557265" y="1372971"/>
            <a:ext cx="111125" cy="19685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295"/>
              </a:spcBef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5617590" y="1144651"/>
            <a:ext cx="16192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9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 spc="52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3603625" y="469519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3603625" y="679195"/>
            <a:ext cx="76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13888" sz="600" spc="-457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3611245" y="723899"/>
            <a:ext cx="12446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-90">
                <a:latin typeface="MS UI Gothic"/>
                <a:cs typeface="MS UI Gothic"/>
              </a:rPr>
              <a:t> 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3659759" y="498347"/>
            <a:ext cx="174625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-20833" sz="600">
                <a:latin typeface="MS UI Gothic"/>
                <a:cs typeface="MS UI Gothic"/>
              </a:rPr>
              <a:t>●</a:t>
            </a:r>
            <a:r>
              <a:rPr dirty="0" baseline="-20833" sz="600" spc="22"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3778377" y="792606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3783584" y="644905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3666997" y="880744"/>
            <a:ext cx="22225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27777" sz="600">
                <a:latin typeface="MS UI Gothic"/>
                <a:cs typeface="MS UI Gothic"/>
              </a:rPr>
              <a:t>●</a:t>
            </a:r>
            <a:r>
              <a:rPr dirty="0" baseline="-27777" sz="600" spc="127">
                <a:latin typeface="MS UI Gothic"/>
                <a:cs typeface="MS UI Gothic"/>
              </a:rPr>
              <a:t> </a:t>
            </a:r>
            <a:r>
              <a:rPr dirty="0" sz="400" spc="1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5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671823" y="743204"/>
            <a:ext cx="231140" cy="119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ts val="370"/>
              </a:lnSpc>
              <a:spcBef>
                <a:spcPts val="95"/>
              </a:spcBef>
            </a:pP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11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L="17145">
              <a:lnSpc>
                <a:spcPts val="370"/>
              </a:lnSpc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3993007" y="332485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993007" y="892683"/>
            <a:ext cx="131445" cy="380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6355">
              <a:lnSpc>
                <a:spcPts val="36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R="5080">
              <a:lnSpc>
                <a:spcPts val="345"/>
              </a:lnSpc>
            </a:pPr>
            <a:r>
              <a:rPr dirty="0" sz="400" spc="-30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97">
                <a:latin typeface="MS UI Gothic"/>
                <a:cs typeface="MS UI Gothic"/>
              </a:rPr>
              <a:t>●</a:t>
            </a:r>
            <a:r>
              <a:rPr dirty="0" baseline="6944" sz="600" spc="-450">
                <a:latin typeface="MS UI Gothic"/>
                <a:cs typeface="MS UI Gothic"/>
              </a:rPr>
              <a:t>●</a:t>
            </a: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  <a:p>
            <a:pPr marL="7620">
              <a:lnSpc>
                <a:spcPts val="465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7620">
              <a:lnSpc>
                <a:spcPts val="430"/>
              </a:lnSpc>
              <a:spcBef>
                <a:spcPts val="14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L="54610">
              <a:lnSpc>
                <a:spcPts val="425"/>
              </a:lnSpc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L="46355">
              <a:lnSpc>
                <a:spcPct val="100000"/>
              </a:lnSpc>
              <a:spcBef>
                <a:spcPts val="145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4060825" y="726566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4381753" y="1103249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394580" y="1257554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4492878" y="1053846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4505452" y="477012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4548504" y="1350518"/>
            <a:ext cx="28638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22250" algn="l"/>
              </a:tabLst>
            </a:pP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baseline="6944" sz="600">
                <a:latin typeface="Times New Roman"/>
                <a:cs typeface="Times New Roman"/>
              </a:rPr>
              <a:t>	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4723384" y="1154176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4505452" y="1283969"/>
            <a:ext cx="341630" cy="96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280"/>
              </a:lnSpc>
              <a:spcBef>
                <a:spcPts val="95"/>
              </a:spcBef>
            </a:pPr>
            <a:r>
              <a:rPr dirty="0" sz="400" spc="-1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2">
                <a:latin typeface="MS UI Gothic"/>
                <a:cs typeface="MS UI Gothic"/>
              </a:rPr>
              <a:t>●</a:t>
            </a:r>
            <a:r>
              <a:rPr dirty="0" baseline="27777" sz="600" spc="-22">
                <a:latin typeface="MS UI Gothic"/>
                <a:cs typeface="MS UI Gothic"/>
              </a:rPr>
              <a:t>●</a:t>
            </a:r>
            <a:r>
              <a:rPr dirty="0" baseline="27777" sz="600" spc="97">
                <a:latin typeface="MS UI Gothic"/>
                <a:cs typeface="MS UI Gothic"/>
              </a:rPr>
              <a:t> </a:t>
            </a:r>
            <a:r>
              <a:rPr dirty="0" baseline="13888" sz="6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-225">
                <a:latin typeface="MS UI Gothic"/>
                <a:cs typeface="MS UI Gothic"/>
              </a:rPr>
              <a:t>●</a:t>
            </a:r>
            <a:r>
              <a:rPr dirty="0" baseline="13888" sz="600" spc="-142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50800">
              <a:lnSpc>
                <a:spcPts val="280"/>
              </a:lnSpc>
            </a:pPr>
            <a:r>
              <a:rPr dirty="0" baseline="-20833" sz="600" spc="-22">
                <a:latin typeface="MS UI Gothic"/>
                <a:cs typeface="MS UI Gothic"/>
              </a:rPr>
              <a:t>●</a:t>
            </a:r>
            <a:r>
              <a:rPr dirty="0" sz="400" spc="-1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 spc="-1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41666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-41666" sz="600">
              <a:latin typeface="MS UI Gothic"/>
              <a:cs typeface="MS UI Gothic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4560951" y="1187323"/>
            <a:ext cx="28638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34722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 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baseline="6944" sz="600" spc="-44"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4727955" y="1081405"/>
            <a:ext cx="397510" cy="1263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400"/>
              </a:lnSpc>
              <a:spcBef>
                <a:spcPts val="95"/>
              </a:spcBef>
              <a:tabLst>
                <a:tab pos="208915" algn="l"/>
              </a:tabLst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-13888" sz="600" spc="-450"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  <a:p>
            <a:pPr marL="43180">
              <a:lnSpc>
                <a:spcPts val="400"/>
              </a:lnSpc>
              <a:tabLst>
                <a:tab pos="222250" algn="l"/>
              </a:tabLst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>
                <a:latin typeface="Times New Roman"/>
                <a:cs typeface="Times New Roman"/>
              </a:rPr>
              <a:t>	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r>
              <a:rPr dirty="0" baseline="13888" sz="600" spc="37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4779009" y="1030605"/>
            <a:ext cx="4572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latin typeface="MS UI Gothic"/>
                <a:cs typeface="MS UI Gothic"/>
              </a:rPr>
              <a:t>●</a:t>
            </a:r>
            <a:r>
              <a:rPr dirty="0" baseline="6944" sz="600"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 </a:t>
            </a:r>
            <a:r>
              <a:rPr dirty="0" baseline="13888" sz="600">
                <a:latin typeface="MS UI Gothic"/>
                <a:cs typeface="MS UI Gothic"/>
              </a:rPr>
              <a:t>●</a:t>
            </a:r>
            <a:r>
              <a:rPr dirty="0" baseline="13888" sz="600" spc="135">
                <a:latin typeface="MS UI Gothic"/>
                <a:cs typeface="MS UI Gothic"/>
              </a:rPr>
              <a:t> </a:t>
            </a:r>
            <a:r>
              <a:rPr dirty="0" baseline="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4950333" y="801344"/>
            <a:ext cx="336550" cy="26352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2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50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L="149225">
              <a:lnSpc>
                <a:spcPts val="395"/>
              </a:lnSpc>
              <a:spcBef>
                <a:spcPts val="10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106680">
              <a:lnSpc>
                <a:spcPts val="355"/>
              </a:lnSpc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algn="ctr" marR="179705">
              <a:lnSpc>
                <a:spcPts val="440"/>
              </a:lnSpc>
            </a:pPr>
            <a:r>
              <a:rPr dirty="0" sz="4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25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13888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4616703" y="1188847"/>
            <a:ext cx="78168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98170" algn="l"/>
              </a:tabLst>
            </a:pPr>
            <a:r>
              <a:rPr dirty="0" baseline="-41666" sz="600">
                <a:latin typeface="MS UI Gothic"/>
                <a:cs typeface="MS UI Gothic"/>
              </a:rPr>
              <a:t>●</a:t>
            </a:r>
            <a:r>
              <a:rPr dirty="0" baseline="-41666" sz="600">
                <a:latin typeface="Times New Roman"/>
                <a:cs typeface="Times New Roman"/>
              </a:rPr>
              <a:t>	</a:t>
            </a:r>
            <a:r>
              <a:rPr dirty="0" baseline="-20833" sz="600">
                <a:latin typeface="MS UI Gothic"/>
                <a:cs typeface="MS UI Gothic"/>
              </a:rPr>
              <a:t>●</a:t>
            </a:r>
            <a:r>
              <a:rPr dirty="0" baseline="-20833" sz="600" spc="-67">
                <a:latin typeface="MS UI Gothic"/>
                <a:cs typeface="MS UI Gothic"/>
              </a:rPr>
              <a:t> 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5272404" y="412241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5223383" y="619226"/>
            <a:ext cx="119380" cy="1778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0"/>
              </a:spcBef>
            </a:pPr>
            <a:r>
              <a:rPr dirty="0" baseline="-13888" sz="600" spc="-15">
                <a:latin typeface="MS UI Gothic"/>
                <a:cs typeface="MS UI Gothic"/>
              </a:rPr>
              <a:t>●</a:t>
            </a:r>
            <a:r>
              <a:rPr dirty="0" sz="400" spc="-1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55244">
              <a:lnSpc>
                <a:spcPct val="100000"/>
              </a:lnSpc>
              <a:spcBef>
                <a:spcPts val="12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5057140" y="1174750"/>
            <a:ext cx="34607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20833" sz="60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dirty="0" sz="400" spc="10">
                <a:latin typeface="MS UI Gothic"/>
                <a:cs typeface="MS UI Gothic"/>
              </a:rPr>
              <a:t>●</a:t>
            </a:r>
            <a:r>
              <a:rPr dirty="0" baseline="6944" sz="600" spc="1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baseline="48611" sz="600" spc="15">
                <a:latin typeface="MS UI Gothic"/>
                <a:cs typeface="MS UI Gothic"/>
              </a:rPr>
              <a:t>●</a:t>
            </a:r>
            <a:r>
              <a:rPr dirty="0" baseline="6944" sz="600" spc="1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5057140" y="736218"/>
            <a:ext cx="333375" cy="135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43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lnSpc>
                <a:spcPts val="430"/>
              </a:lnSpc>
            </a:pP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100">
                <a:latin typeface="MS UI Gothic"/>
                <a:cs typeface="MS UI Gothic"/>
              </a:rPr>
              <a:t> </a:t>
            </a:r>
            <a:r>
              <a:rPr dirty="0" baseline="6944" sz="600" spc="15">
                <a:latin typeface="MS UI Gothic"/>
                <a:cs typeface="MS UI Gothic"/>
              </a:rPr>
              <a:t>●</a:t>
            </a:r>
            <a:r>
              <a:rPr dirty="0" baseline="13888" sz="600" spc="15"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5278882" y="939291"/>
            <a:ext cx="11938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 spc="3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>
                <a:latin typeface="MS UI Gothic"/>
                <a:cs typeface="MS UI Gothic"/>
              </a:rPr>
              <a:t>●</a:t>
            </a:r>
            <a:endParaRPr baseline="6944" sz="600">
              <a:latin typeface="MS UI Gothic"/>
              <a:cs typeface="MS UI Gothic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5159883" y="1059561"/>
            <a:ext cx="24320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22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2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15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baseline="-13888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baseline="-6944" sz="600" spc="-127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5549138" y="1702561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5557265" y="42925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5561457" y="1032383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5549138" y="988060"/>
            <a:ext cx="24320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6944" sz="60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6944" sz="600" spc="-82">
                <a:solidFill>
                  <a:srgbClr val="0000FF"/>
                </a:solidFill>
                <a:latin typeface="MS UI Gothic"/>
                <a:cs typeface="MS UI Gothic"/>
              </a:rPr>
              <a:t> </a:t>
            </a:r>
            <a:r>
              <a:rPr dirty="0" sz="400">
                <a:latin typeface="MS UI Gothic"/>
                <a:cs typeface="MS UI Gothic"/>
              </a:rPr>
              <a:t>●</a:t>
            </a:r>
            <a:r>
              <a:rPr dirty="0" sz="400" spc="-75">
                <a:latin typeface="MS UI Gothic"/>
                <a:cs typeface="MS UI Gothic"/>
              </a:rPr>
              <a:t> </a:t>
            </a:r>
            <a:r>
              <a:rPr dirty="0" baseline="20833" sz="600" spc="1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13888" sz="600" spc="15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baseline="13888" sz="600">
              <a:latin typeface="MS UI Gothic"/>
              <a:cs typeface="MS UI Gothic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5561457" y="1260602"/>
            <a:ext cx="120014" cy="149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27777" sz="600" spc="52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</a:pP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5612510" y="1077468"/>
            <a:ext cx="12382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20833" sz="600" spc="-37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sz="400" spc="-300">
                <a:latin typeface="MS UI Gothic"/>
                <a:cs typeface="MS UI Gothic"/>
              </a:rPr>
              <a:t>●</a:t>
            </a:r>
            <a:r>
              <a:rPr dirty="0" sz="40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5668264" y="813816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5716015" y="1804035"/>
            <a:ext cx="63500" cy="8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5668264" y="878077"/>
            <a:ext cx="119380" cy="111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45">
              <a:lnSpc>
                <a:spcPts val="34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  <a:p>
            <a:pPr>
              <a:lnSpc>
                <a:spcPts val="340"/>
              </a:lnSpc>
            </a:pPr>
            <a:r>
              <a:rPr dirty="0" sz="400" spc="3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r>
              <a:rPr dirty="0" baseline="-13888" sz="600">
                <a:latin typeface="MS UI Gothic"/>
                <a:cs typeface="MS UI Gothic"/>
              </a:rPr>
              <a:t>●</a:t>
            </a:r>
            <a:endParaRPr baseline="-13888" sz="600">
              <a:latin typeface="MS UI Gothic"/>
              <a:cs typeface="MS UI Gothic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5728842" y="1015873"/>
            <a:ext cx="6350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MS UI Gothic"/>
                <a:cs typeface="MS UI Gothic"/>
              </a:rPr>
              <a:t>●</a:t>
            </a:r>
            <a:endParaRPr sz="400">
              <a:latin typeface="MS UI Gothic"/>
              <a:cs typeface="MS UI Gothic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2942166" y="467713"/>
            <a:ext cx="194310" cy="10033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CT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(mg/L*min)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3559047" y="17779"/>
            <a:ext cx="27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8.78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6.17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2020-09-21T02:36:16Z</dcterms:created>
  <dcterms:modified xsi:type="dcterms:W3CDTF">2020-09-21T02:36:16Z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2020-06-23T00:00:00Z</vt:filetime>
  </property>
  <property fmtid="{D5CDD505-2E9C-101B-9397-08002B2CF9AE}" pid="3" name="Creator">
    <vt:lpwstr>R</vt:lpwstr>
  </property>
  <property fmtid="{D5CDD505-2E9C-101B-9397-08002B2CF9AE}" pid="4" name="LastSaved">
    <vt:filetime>2020-09-21T00:00:00Z</vt:filetime>
  </property>
</Properties>
</file>