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3200400"/>
  <p:notesSz cx="5943600" cy="365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6" d="100"/>
          <a:sy n="226" d="100"/>
        </p:scale>
        <p:origin x="606" y="180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992124"/>
            <a:ext cx="50520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792224"/>
            <a:ext cx="4160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736092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736092"/>
            <a:ext cx="258546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8188" y="199580"/>
            <a:ext cx="14272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736092"/>
            <a:ext cx="5349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976372"/>
            <a:ext cx="19019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976372"/>
            <a:ext cx="13670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976372"/>
            <a:ext cx="13670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26C21C6-D668-4FBB-BEFD-CDE280D5EA7E}"/>
              </a:ext>
            </a:extLst>
          </p:cNvPr>
          <p:cNvGrpSpPr/>
          <p:nvPr/>
        </p:nvGrpSpPr>
        <p:grpSpPr>
          <a:xfrm>
            <a:off x="-71236" y="-42553"/>
            <a:ext cx="5919840" cy="3191814"/>
            <a:chOff x="-71236" y="-42553"/>
            <a:chExt cx="5919840" cy="3191814"/>
          </a:xfrm>
        </p:grpSpPr>
        <p:sp>
          <p:nvSpPr>
            <p:cNvPr id="2" name="object 2"/>
            <p:cNvSpPr txBox="1"/>
            <p:nvPr/>
          </p:nvSpPr>
          <p:spPr>
            <a:xfrm>
              <a:off x="895476" y="112648"/>
              <a:ext cx="8890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500" dirty="0"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5518277" y="2364868"/>
              <a:ext cx="88900" cy="8912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500" dirty="0"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31596" y="2509012"/>
              <a:ext cx="4890135" cy="0"/>
            </a:xfrm>
            <a:custGeom>
              <a:avLst/>
              <a:gdLst/>
              <a:ahLst/>
              <a:cxnLst/>
              <a:rect l="l" t="t" r="r" b="b"/>
              <a:pathLst>
                <a:path w="4890135">
                  <a:moveTo>
                    <a:pt x="0" y="0"/>
                  </a:moveTo>
                  <a:lnTo>
                    <a:pt x="489000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1595" y="250901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4098" y="250901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599" y="250901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9102" y="250901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21604" y="250901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61745" y="2596896"/>
              <a:ext cx="1397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Times New Roman"/>
                  <a:cs typeface="Times New Roman"/>
                </a:rPr>
                <a:t>0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927098" y="2596896"/>
              <a:ext cx="2540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Times New Roman"/>
                  <a:cs typeface="Times New Roman"/>
                </a:rPr>
                <a:t>10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372102" y="2596896"/>
              <a:ext cx="2540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Times New Roman"/>
                  <a:cs typeface="Times New Roman"/>
                </a:rPr>
                <a:t>30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94604" y="2596896"/>
              <a:ext cx="2540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dirty="0">
                  <a:latin typeface="Times New Roman"/>
                  <a:cs typeface="Times New Roman"/>
                </a:rPr>
                <a:t>40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48284" y="249429"/>
              <a:ext cx="0" cy="2066289"/>
            </a:xfrm>
            <a:custGeom>
              <a:avLst/>
              <a:gdLst/>
              <a:ahLst/>
              <a:cxnLst/>
              <a:rect l="l" t="t" r="r" b="b"/>
              <a:pathLst>
                <a:path h="2066289">
                  <a:moveTo>
                    <a:pt x="0" y="20661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" y="231559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844" y="190233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844" y="148920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6844" y="107594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6844" y="662686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844" y="24942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12419" y="2160015"/>
              <a:ext cx="269304" cy="3111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65"/>
                </a:lnSpc>
              </a:pPr>
              <a:r>
                <a:rPr dirty="0">
                  <a:latin typeface="Times New Roman"/>
                  <a:cs typeface="Times New Roman"/>
                </a:rPr>
                <a:t>0.4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12419" y="507111"/>
              <a:ext cx="269304" cy="3111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2065"/>
                </a:lnSpc>
              </a:pPr>
              <a:r>
                <a:rPr dirty="0">
                  <a:latin typeface="Times New Roman"/>
                  <a:cs typeface="Times New Roman"/>
                </a:rPr>
                <a:t>1.2</a:t>
              </a:r>
            </a:p>
          </p:txBody>
        </p:sp>
        <p:sp>
          <p:nvSpPr>
            <p:cNvPr id="23" name="object 23"/>
            <p:cNvSpPr/>
            <p:nvPr/>
          </p:nvSpPr>
          <p:spPr>
            <a:xfrm>
              <a:off x="748285" y="76708"/>
              <a:ext cx="4993005" cy="2432685"/>
            </a:xfrm>
            <a:custGeom>
              <a:avLst/>
              <a:gdLst/>
              <a:ahLst/>
              <a:cxnLst/>
              <a:rect l="l" t="t" r="r" b="b"/>
              <a:pathLst>
                <a:path w="4993005" h="2432685">
                  <a:moveTo>
                    <a:pt x="0" y="2432304"/>
                  </a:moveTo>
                  <a:lnTo>
                    <a:pt x="4992624" y="2432304"/>
                  </a:lnTo>
                  <a:lnTo>
                    <a:pt x="4992624" y="0"/>
                  </a:lnTo>
                  <a:lnTo>
                    <a:pt x="0" y="0"/>
                  </a:lnTo>
                  <a:lnTo>
                    <a:pt x="0" y="24323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1595" y="220979"/>
              <a:ext cx="4724400" cy="2288540"/>
            </a:xfrm>
            <a:custGeom>
              <a:avLst/>
              <a:gdLst/>
              <a:ahLst/>
              <a:cxnLst/>
              <a:rect l="l" t="t" r="r" b="b"/>
              <a:pathLst>
                <a:path w="4724400" h="2288540">
                  <a:moveTo>
                    <a:pt x="0" y="0"/>
                  </a:moveTo>
                  <a:lnTo>
                    <a:pt x="0" y="2288032"/>
                  </a:lnTo>
                  <a:lnTo>
                    <a:pt x="4724400" y="2288032"/>
                  </a:lnTo>
                  <a:lnTo>
                    <a:pt x="4724400" y="2160778"/>
                  </a:lnTo>
                  <a:lnTo>
                    <a:pt x="4438015" y="2096134"/>
                  </a:lnTo>
                  <a:lnTo>
                    <a:pt x="4151756" y="2026030"/>
                  </a:lnTo>
                  <a:lnTo>
                    <a:pt x="3865372" y="1949958"/>
                  </a:lnTo>
                  <a:lnTo>
                    <a:pt x="3626866" y="1881631"/>
                  </a:lnTo>
                  <a:lnTo>
                    <a:pt x="3388232" y="1808479"/>
                  </a:lnTo>
                  <a:lnTo>
                    <a:pt x="3244977" y="1762252"/>
                  </a:lnTo>
                  <a:lnTo>
                    <a:pt x="3054096" y="1697481"/>
                  </a:lnTo>
                  <a:lnTo>
                    <a:pt x="2863215" y="1629028"/>
                  </a:lnTo>
                  <a:lnTo>
                    <a:pt x="2720085" y="1575308"/>
                  </a:lnTo>
                  <a:lnTo>
                    <a:pt x="2529205" y="1499996"/>
                  </a:lnTo>
                  <a:lnTo>
                    <a:pt x="2433828" y="1460880"/>
                  </a:lnTo>
                  <a:lnTo>
                    <a:pt x="2290572" y="1400047"/>
                  </a:lnTo>
                  <a:lnTo>
                    <a:pt x="2147443" y="1336802"/>
                  </a:lnTo>
                  <a:lnTo>
                    <a:pt x="2051939" y="1293114"/>
                  </a:lnTo>
                  <a:lnTo>
                    <a:pt x="1908810" y="1225295"/>
                  </a:lnTo>
                  <a:lnTo>
                    <a:pt x="1765681" y="1154683"/>
                  </a:lnTo>
                  <a:lnTo>
                    <a:pt x="1670177" y="1106042"/>
                  </a:lnTo>
                  <a:lnTo>
                    <a:pt x="1527048" y="1030477"/>
                  </a:lnTo>
                  <a:lnTo>
                    <a:pt x="1431671" y="978407"/>
                  </a:lnTo>
                  <a:lnTo>
                    <a:pt x="1336167" y="924813"/>
                  </a:lnTo>
                  <a:lnTo>
                    <a:pt x="1240790" y="869822"/>
                  </a:lnTo>
                  <a:lnTo>
                    <a:pt x="1145286" y="813307"/>
                  </a:lnTo>
                  <a:lnTo>
                    <a:pt x="1002157" y="725551"/>
                  </a:lnTo>
                  <a:lnTo>
                    <a:pt x="906653" y="664971"/>
                  </a:lnTo>
                  <a:lnTo>
                    <a:pt x="763524" y="571119"/>
                  </a:lnTo>
                  <a:lnTo>
                    <a:pt x="668020" y="506221"/>
                  </a:lnTo>
                  <a:lnTo>
                    <a:pt x="572643" y="439673"/>
                  </a:lnTo>
                  <a:lnTo>
                    <a:pt x="524891" y="405764"/>
                  </a:lnTo>
                  <a:lnTo>
                    <a:pt x="477139" y="371347"/>
                  </a:lnTo>
                  <a:lnTo>
                    <a:pt x="381762" y="300989"/>
                  </a:lnTo>
                  <a:lnTo>
                    <a:pt x="334010" y="265175"/>
                  </a:lnTo>
                  <a:lnTo>
                    <a:pt x="286258" y="228853"/>
                  </a:lnTo>
                  <a:lnTo>
                    <a:pt x="238633" y="192023"/>
                  </a:lnTo>
                  <a:lnTo>
                    <a:pt x="143129" y="116712"/>
                  </a:lnTo>
                  <a:lnTo>
                    <a:pt x="95377" y="78358"/>
                  </a:lnTo>
                  <a:lnTo>
                    <a:pt x="47752" y="39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1595" y="220980"/>
              <a:ext cx="4724400" cy="2160905"/>
            </a:xfrm>
            <a:custGeom>
              <a:avLst/>
              <a:gdLst/>
              <a:ahLst/>
              <a:cxnLst/>
              <a:rect l="l" t="t" r="r" b="b"/>
              <a:pathLst>
                <a:path w="4724400" h="2160905">
                  <a:moveTo>
                    <a:pt x="0" y="0"/>
                  </a:moveTo>
                  <a:lnTo>
                    <a:pt x="47752" y="39496"/>
                  </a:lnTo>
                  <a:lnTo>
                    <a:pt x="95377" y="78358"/>
                  </a:lnTo>
                  <a:lnTo>
                    <a:pt x="143129" y="116712"/>
                  </a:lnTo>
                  <a:lnTo>
                    <a:pt x="190881" y="154558"/>
                  </a:lnTo>
                  <a:lnTo>
                    <a:pt x="238633" y="192023"/>
                  </a:lnTo>
                  <a:lnTo>
                    <a:pt x="286258" y="228853"/>
                  </a:lnTo>
                  <a:lnTo>
                    <a:pt x="334010" y="265175"/>
                  </a:lnTo>
                  <a:lnTo>
                    <a:pt x="381762" y="300989"/>
                  </a:lnTo>
                  <a:lnTo>
                    <a:pt x="429514" y="336422"/>
                  </a:lnTo>
                  <a:lnTo>
                    <a:pt x="477139" y="371347"/>
                  </a:lnTo>
                  <a:lnTo>
                    <a:pt x="524891" y="405764"/>
                  </a:lnTo>
                  <a:lnTo>
                    <a:pt x="572643" y="439673"/>
                  </a:lnTo>
                  <a:lnTo>
                    <a:pt x="620395" y="473201"/>
                  </a:lnTo>
                  <a:lnTo>
                    <a:pt x="668020" y="506221"/>
                  </a:lnTo>
                  <a:lnTo>
                    <a:pt x="715772" y="538860"/>
                  </a:lnTo>
                  <a:lnTo>
                    <a:pt x="763524" y="571119"/>
                  </a:lnTo>
                  <a:lnTo>
                    <a:pt x="811276" y="602741"/>
                  </a:lnTo>
                  <a:lnTo>
                    <a:pt x="859028" y="634110"/>
                  </a:lnTo>
                  <a:lnTo>
                    <a:pt x="906653" y="664971"/>
                  </a:lnTo>
                  <a:lnTo>
                    <a:pt x="954405" y="695451"/>
                  </a:lnTo>
                  <a:lnTo>
                    <a:pt x="1002157" y="725551"/>
                  </a:lnTo>
                  <a:lnTo>
                    <a:pt x="1049909" y="755141"/>
                  </a:lnTo>
                  <a:lnTo>
                    <a:pt x="1097534" y="784351"/>
                  </a:lnTo>
                  <a:lnTo>
                    <a:pt x="1145286" y="813307"/>
                  </a:lnTo>
                  <a:lnTo>
                    <a:pt x="1193038" y="841756"/>
                  </a:lnTo>
                  <a:lnTo>
                    <a:pt x="1240790" y="869822"/>
                  </a:lnTo>
                  <a:lnTo>
                    <a:pt x="1288415" y="897508"/>
                  </a:lnTo>
                  <a:lnTo>
                    <a:pt x="1336167" y="924813"/>
                  </a:lnTo>
                  <a:lnTo>
                    <a:pt x="1383919" y="951738"/>
                  </a:lnTo>
                  <a:lnTo>
                    <a:pt x="1431671" y="978407"/>
                  </a:lnTo>
                  <a:lnTo>
                    <a:pt x="1479296" y="1004569"/>
                  </a:lnTo>
                  <a:lnTo>
                    <a:pt x="1527048" y="1030477"/>
                  </a:lnTo>
                  <a:lnTo>
                    <a:pt x="1574800" y="1056004"/>
                  </a:lnTo>
                  <a:lnTo>
                    <a:pt x="1622552" y="1081151"/>
                  </a:lnTo>
                  <a:lnTo>
                    <a:pt x="1670177" y="1106042"/>
                  </a:lnTo>
                  <a:lnTo>
                    <a:pt x="1717929" y="1130553"/>
                  </a:lnTo>
                  <a:lnTo>
                    <a:pt x="1765681" y="1154683"/>
                  </a:lnTo>
                  <a:lnTo>
                    <a:pt x="1813433" y="1178559"/>
                  </a:lnTo>
                  <a:lnTo>
                    <a:pt x="1861058" y="1202054"/>
                  </a:lnTo>
                  <a:lnTo>
                    <a:pt x="1908810" y="1225295"/>
                  </a:lnTo>
                  <a:lnTo>
                    <a:pt x="1956562" y="1248156"/>
                  </a:lnTo>
                  <a:lnTo>
                    <a:pt x="2004314" y="1270762"/>
                  </a:lnTo>
                  <a:lnTo>
                    <a:pt x="2051939" y="1293114"/>
                  </a:lnTo>
                  <a:lnTo>
                    <a:pt x="2099691" y="1315084"/>
                  </a:lnTo>
                  <a:lnTo>
                    <a:pt x="2147443" y="1336802"/>
                  </a:lnTo>
                  <a:lnTo>
                    <a:pt x="2195195" y="1358138"/>
                  </a:lnTo>
                  <a:lnTo>
                    <a:pt x="2242947" y="1379220"/>
                  </a:lnTo>
                  <a:lnTo>
                    <a:pt x="2290572" y="1400047"/>
                  </a:lnTo>
                  <a:lnTo>
                    <a:pt x="2338324" y="1420621"/>
                  </a:lnTo>
                  <a:lnTo>
                    <a:pt x="2386076" y="1440814"/>
                  </a:lnTo>
                  <a:lnTo>
                    <a:pt x="2433828" y="1460880"/>
                  </a:lnTo>
                  <a:lnTo>
                    <a:pt x="2481453" y="1480565"/>
                  </a:lnTo>
                  <a:lnTo>
                    <a:pt x="2529205" y="1499996"/>
                  </a:lnTo>
                  <a:lnTo>
                    <a:pt x="2576957" y="1519173"/>
                  </a:lnTo>
                  <a:lnTo>
                    <a:pt x="2624709" y="1538096"/>
                  </a:lnTo>
                  <a:lnTo>
                    <a:pt x="2672334" y="1556765"/>
                  </a:lnTo>
                  <a:lnTo>
                    <a:pt x="2720085" y="1575308"/>
                  </a:lnTo>
                  <a:lnTo>
                    <a:pt x="2767838" y="1593468"/>
                  </a:lnTo>
                  <a:lnTo>
                    <a:pt x="2815590" y="1611376"/>
                  </a:lnTo>
                  <a:lnTo>
                    <a:pt x="2863215" y="1629028"/>
                  </a:lnTo>
                  <a:lnTo>
                    <a:pt x="2910967" y="1646427"/>
                  </a:lnTo>
                  <a:lnTo>
                    <a:pt x="2958719" y="1663700"/>
                  </a:lnTo>
                  <a:lnTo>
                    <a:pt x="3006471" y="1680717"/>
                  </a:lnTo>
                  <a:lnTo>
                    <a:pt x="3054096" y="1697481"/>
                  </a:lnTo>
                  <a:lnTo>
                    <a:pt x="3101847" y="1713991"/>
                  </a:lnTo>
                  <a:lnTo>
                    <a:pt x="3149600" y="1730248"/>
                  </a:lnTo>
                  <a:lnTo>
                    <a:pt x="3197352" y="1746377"/>
                  </a:lnTo>
                  <a:lnTo>
                    <a:pt x="3244977" y="1762252"/>
                  </a:lnTo>
                  <a:lnTo>
                    <a:pt x="3292729" y="1777873"/>
                  </a:lnTo>
                  <a:lnTo>
                    <a:pt x="3340480" y="1793239"/>
                  </a:lnTo>
                  <a:lnTo>
                    <a:pt x="3388232" y="1808479"/>
                  </a:lnTo>
                  <a:lnTo>
                    <a:pt x="3435984" y="1823465"/>
                  </a:lnTo>
                  <a:lnTo>
                    <a:pt x="3483609" y="1838325"/>
                  </a:lnTo>
                  <a:lnTo>
                    <a:pt x="3531362" y="1852929"/>
                  </a:lnTo>
                  <a:lnTo>
                    <a:pt x="3579114" y="1867408"/>
                  </a:lnTo>
                  <a:lnTo>
                    <a:pt x="3626866" y="1881631"/>
                  </a:lnTo>
                  <a:lnTo>
                    <a:pt x="3674491" y="1895602"/>
                  </a:lnTo>
                  <a:lnTo>
                    <a:pt x="3722243" y="1909445"/>
                  </a:lnTo>
                  <a:lnTo>
                    <a:pt x="3769995" y="1923161"/>
                  </a:lnTo>
                  <a:lnTo>
                    <a:pt x="3817747" y="1936623"/>
                  </a:lnTo>
                  <a:lnTo>
                    <a:pt x="3865372" y="1949958"/>
                  </a:lnTo>
                  <a:lnTo>
                    <a:pt x="3913124" y="1963039"/>
                  </a:lnTo>
                  <a:lnTo>
                    <a:pt x="3960876" y="1975992"/>
                  </a:lnTo>
                  <a:lnTo>
                    <a:pt x="4008628" y="1988692"/>
                  </a:lnTo>
                  <a:lnTo>
                    <a:pt x="4056253" y="2001392"/>
                  </a:lnTo>
                  <a:lnTo>
                    <a:pt x="4104004" y="2013712"/>
                  </a:lnTo>
                  <a:lnTo>
                    <a:pt x="4151756" y="2026030"/>
                  </a:lnTo>
                  <a:lnTo>
                    <a:pt x="4199508" y="2038095"/>
                  </a:lnTo>
                  <a:lnTo>
                    <a:pt x="4247133" y="2050033"/>
                  </a:lnTo>
                  <a:lnTo>
                    <a:pt x="4294885" y="2061845"/>
                  </a:lnTo>
                  <a:lnTo>
                    <a:pt x="4342638" y="2073402"/>
                  </a:lnTo>
                  <a:lnTo>
                    <a:pt x="4390390" y="2084831"/>
                  </a:lnTo>
                  <a:lnTo>
                    <a:pt x="4438015" y="2096134"/>
                  </a:lnTo>
                  <a:lnTo>
                    <a:pt x="4485767" y="2107311"/>
                  </a:lnTo>
                  <a:lnTo>
                    <a:pt x="4533519" y="2118233"/>
                  </a:lnTo>
                  <a:lnTo>
                    <a:pt x="4581271" y="2129154"/>
                  </a:lnTo>
                  <a:lnTo>
                    <a:pt x="4628896" y="2139823"/>
                  </a:lnTo>
                  <a:lnTo>
                    <a:pt x="4676648" y="2150364"/>
                  </a:lnTo>
                  <a:lnTo>
                    <a:pt x="4724400" y="2160778"/>
                  </a:lnTo>
                </a:path>
              </a:pathLst>
            </a:custGeom>
            <a:ln w="1904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1595" y="584582"/>
              <a:ext cx="4724400" cy="1750695"/>
            </a:xfrm>
            <a:custGeom>
              <a:avLst/>
              <a:gdLst/>
              <a:ahLst/>
              <a:cxnLst/>
              <a:rect l="l" t="t" r="r" b="b"/>
              <a:pathLst>
                <a:path w="4724400" h="1750695">
                  <a:moveTo>
                    <a:pt x="0" y="0"/>
                  </a:moveTo>
                  <a:lnTo>
                    <a:pt x="47752" y="29590"/>
                  </a:lnTo>
                  <a:lnTo>
                    <a:pt x="95377" y="58927"/>
                  </a:lnTo>
                  <a:lnTo>
                    <a:pt x="143129" y="87756"/>
                  </a:lnTo>
                  <a:lnTo>
                    <a:pt x="190881" y="116331"/>
                  </a:lnTo>
                  <a:lnTo>
                    <a:pt x="238633" y="144652"/>
                  </a:lnTo>
                  <a:lnTo>
                    <a:pt x="286258" y="172593"/>
                  </a:lnTo>
                  <a:lnTo>
                    <a:pt x="334010" y="200151"/>
                  </a:lnTo>
                  <a:lnTo>
                    <a:pt x="381762" y="227456"/>
                  </a:lnTo>
                  <a:lnTo>
                    <a:pt x="429514" y="254507"/>
                  </a:lnTo>
                  <a:lnTo>
                    <a:pt x="477139" y="281177"/>
                  </a:lnTo>
                  <a:lnTo>
                    <a:pt x="524891" y="307466"/>
                  </a:lnTo>
                  <a:lnTo>
                    <a:pt x="572643" y="333501"/>
                  </a:lnTo>
                  <a:lnTo>
                    <a:pt x="620395" y="359282"/>
                  </a:lnTo>
                  <a:lnTo>
                    <a:pt x="668020" y="384809"/>
                  </a:lnTo>
                  <a:lnTo>
                    <a:pt x="715772" y="409956"/>
                  </a:lnTo>
                  <a:lnTo>
                    <a:pt x="763524" y="434847"/>
                  </a:lnTo>
                  <a:lnTo>
                    <a:pt x="811276" y="459358"/>
                  </a:lnTo>
                  <a:lnTo>
                    <a:pt x="859028" y="483615"/>
                  </a:lnTo>
                  <a:lnTo>
                    <a:pt x="906653" y="507619"/>
                  </a:lnTo>
                  <a:lnTo>
                    <a:pt x="954405" y="531368"/>
                  </a:lnTo>
                  <a:lnTo>
                    <a:pt x="1002157" y="554863"/>
                  </a:lnTo>
                  <a:lnTo>
                    <a:pt x="1049909" y="578103"/>
                  </a:lnTo>
                  <a:lnTo>
                    <a:pt x="1097534" y="600963"/>
                  </a:lnTo>
                  <a:lnTo>
                    <a:pt x="1145286" y="623696"/>
                  </a:lnTo>
                  <a:lnTo>
                    <a:pt x="1193038" y="646049"/>
                  </a:lnTo>
                  <a:lnTo>
                    <a:pt x="1240790" y="668146"/>
                  </a:lnTo>
                  <a:lnTo>
                    <a:pt x="1288415" y="689990"/>
                  </a:lnTo>
                  <a:lnTo>
                    <a:pt x="1336167" y="711707"/>
                  </a:lnTo>
                  <a:lnTo>
                    <a:pt x="1383919" y="733044"/>
                  </a:lnTo>
                  <a:lnTo>
                    <a:pt x="1431671" y="754126"/>
                  </a:lnTo>
                  <a:lnTo>
                    <a:pt x="1479296" y="775081"/>
                  </a:lnTo>
                  <a:lnTo>
                    <a:pt x="1527048" y="795655"/>
                  </a:lnTo>
                  <a:lnTo>
                    <a:pt x="1574800" y="816101"/>
                  </a:lnTo>
                  <a:lnTo>
                    <a:pt x="1622552" y="836294"/>
                  </a:lnTo>
                  <a:lnTo>
                    <a:pt x="1670177" y="856233"/>
                  </a:lnTo>
                  <a:lnTo>
                    <a:pt x="1717929" y="875919"/>
                  </a:lnTo>
                  <a:lnTo>
                    <a:pt x="1765681" y="895350"/>
                  </a:lnTo>
                  <a:lnTo>
                    <a:pt x="1813433" y="914653"/>
                  </a:lnTo>
                  <a:lnTo>
                    <a:pt x="1861058" y="933576"/>
                  </a:lnTo>
                  <a:lnTo>
                    <a:pt x="1908810" y="952372"/>
                  </a:lnTo>
                  <a:lnTo>
                    <a:pt x="1956562" y="971041"/>
                  </a:lnTo>
                  <a:lnTo>
                    <a:pt x="2004314" y="989330"/>
                  </a:lnTo>
                  <a:lnTo>
                    <a:pt x="2051939" y="1007490"/>
                  </a:lnTo>
                  <a:lnTo>
                    <a:pt x="2099691" y="1025525"/>
                  </a:lnTo>
                  <a:lnTo>
                    <a:pt x="2147443" y="1043177"/>
                  </a:lnTo>
                  <a:lnTo>
                    <a:pt x="2195195" y="1060704"/>
                  </a:lnTo>
                  <a:lnTo>
                    <a:pt x="2242947" y="1078102"/>
                  </a:lnTo>
                  <a:lnTo>
                    <a:pt x="2290572" y="1095248"/>
                  </a:lnTo>
                  <a:lnTo>
                    <a:pt x="2338324" y="1112139"/>
                  </a:lnTo>
                  <a:lnTo>
                    <a:pt x="2386076" y="1128902"/>
                  </a:lnTo>
                  <a:lnTo>
                    <a:pt x="2433828" y="1145413"/>
                  </a:lnTo>
                  <a:lnTo>
                    <a:pt x="2481453" y="1161795"/>
                  </a:lnTo>
                  <a:lnTo>
                    <a:pt x="2529205" y="1177925"/>
                  </a:lnTo>
                  <a:lnTo>
                    <a:pt x="2576957" y="1193927"/>
                  </a:lnTo>
                  <a:lnTo>
                    <a:pt x="2624709" y="1209675"/>
                  </a:lnTo>
                  <a:lnTo>
                    <a:pt x="2672334" y="1225295"/>
                  </a:lnTo>
                  <a:lnTo>
                    <a:pt x="2720085" y="1240789"/>
                  </a:lnTo>
                  <a:lnTo>
                    <a:pt x="2767838" y="1256030"/>
                  </a:lnTo>
                  <a:lnTo>
                    <a:pt x="2815590" y="1271016"/>
                  </a:lnTo>
                  <a:lnTo>
                    <a:pt x="2863215" y="1286002"/>
                  </a:lnTo>
                  <a:lnTo>
                    <a:pt x="2910967" y="1300607"/>
                  </a:lnTo>
                  <a:lnTo>
                    <a:pt x="2958719" y="1315211"/>
                  </a:lnTo>
                  <a:lnTo>
                    <a:pt x="3006471" y="1329563"/>
                  </a:lnTo>
                  <a:lnTo>
                    <a:pt x="3054096" y="1343786"/>
                  </a:lnTo>
                  <a:lnTo>
                    <a:pt x="3101847" y="1357883"/>
                  </a:lnTo>
                  <a:lnTo>
                    <a:pt x="3149600" y="1371727"/>
                  </a:lnTo>
                  <a:lnTo>
                    <a:pt x="3197352" y="1385442"/>
                  </a:lnTo>
                  <a:lnTo>
                    <a:pt x="3244977" y="1399032"/>
                  </a:lnTo>
                  <a:lnTo>
                    <a:pt x="3292729" y="1412494"/>
                  </a:lnTo>
                  <a:lnTo>
                    <a:pt x="3340480" y="1425702"/>
                  </a:lnTo>
                  <a:lnTo>
                    <a:pt x="3388232" y="1438783"/>
                  </a:lnTo>
                  <a:lnTo>
                    <a:pt x="3435984" y="1451736"/>
                  </a:lnTo>
                  <a:lnTo>
                    <a:pt x="3483609" y="1464564"/>
                  </a:lnTo>
                  <a:lnTo>
                    <a:pt x="3531362" y="1477264"/>
                  </a:lnTo>
                  <a:lnTo>
                    <a:pt x="3579114" y="1489710"/>
                  </a:lnTo>
                  <a:lnTo>
                    <a:pt x="3626866" y="1502155"/>
                  </a:lnTo>
                  <a:lnTo>
                    <a:pt x="3674491" y="1514348"/>
                  </a:lnTo>
                  <a:lnTo>
                    <a:pt x="3722243" y="1526413"/>
                  </a:lnTo>
                  <a:lnTo>
                    <a:pt x="3769995" y="1538351"/>
                  </a:lnTo>
                  <a:lnTo>
                    <a:pt x="3817747" y="1550161"/>
                  </a:lnTo>
                  <a:lnTo>
                    <a:pt x="3865372" y="1561845"/>
                  </a:lnTo>
                  <a:lnTo>
                    <a:pt x="3913124" y="1573402"/>
                  </a:lnTo>
                  <a:lnTo>
                    <a:pt x="3960876" y="1584705"/>
                  </a:lnTo>
                  <a:lnTo>
                    <a:pt x="4008628" y="1596008"/>
                  </a:lnTo>
                  <a:lnTo>
                    <a:pt x="4056253" y="1607185"/>
                  </a:lnTo>
                  <a:lnTo>
                    <a:pt x="4104004" y="1618107"/>
                  </a:lnTo>
                  <a:lnTo>
                    <a:pt x="4151756" y="1629028"/>
                  </a:lnTo>
                  <a:lnTo>
                    <a:pt x="4199508" y="1639824"/>
                  </a:lnTo>
                  <a:lnTo>
                    <a:pt x="4247133" y="1650364"/>
                  </a:lnTo>
                  <a:lnTo>
                    <a:pt x="4294885" y="1660905"/>
                  </a:lnTo>
                  <a:lnTo>
                    <a:pt x="4342638" y="1671320"/>
                  </a:lnTo>
                  <a:lnTo>
                    <a:pt x="4390390" y="1681607"/>
                  </a:lnTo>
                  <a:lnTo>
                    <a:pt x="4438015" y="1691639"/>
                  </a:lnTo>
                  <a:lnTo>
                    <a:pt x="4485767" y="1701673"/>
                  </a:lnTo>
                  <a:lnTo>
                    <a:pt x="4533519" y="1711578"/>
                  </a:lnTo>
                  <a:lnTo>
                    <a:pt x="4581271" y="1721485"/>
                  </a:lnTo>
                  <a:lnTo>
                    <a:pt x="4628896" y="1731137"/>
                  </a:lnTo>
                  <a:lnTo>
                    <a:pt x="4676648" y="1740662"/>
                  </a:lnTo>
                  <a:lnTo>
                    <a:pt x="4724400" y="1750187"/>
                  </a:lnTo>
                </a:path>
              </a:pathLst>
            </a:custGeom>
            <a:ln w="1905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895476" y="747141"/>
              <a:ext cx="8890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5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497581" y="1283207"/>
              <a:ext cx="88900" cy="3568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5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  <a:p>
              <a:pPr>
                <a:lnSpc>
                  <a:spcPct val="100000"/>
                </a:lnSpc>
              </a:pPr>
              <a:endParaRPr sz="500">
                <a:latin typeface="Times New Roman"/>
                <a:cs typeface="Times New Roman"/>
              </a:endParaRPr>
            </a:p>
            <a:p>
              <a:pPr>
                <a:spcBef>
                  <a:spcPts val="25"/>
                </a:spcBef>
              </a:pPr>
              <a:endParaRPr sz="700">
                <a:latin typeface="Times New Roman"/>
                <a:cs typeface="Times New Roman"/>
              </a:endParaRPr>
            </a:p>
            <a:p>
              <a:pPr marL="12700"/>
              <a:r>
                <a:rPr sz="500" dirty="0"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999229" y="1724279"/>
              <a:ext cx="88900" cy="2228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500" dirty="0"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  <a:p>
              <a:pPr marL="12700">
                <a:spcBef>
                  <a:spcPts val="355"/>
                </a:spcBef>
              </a:pPr>
              <a:r>
                <a:rPr sz="5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518277" y="2330578"/>
              <a:ext cx="88900" cy="8912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5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500">
                <a:latin typeface="MS UI Gothic"/>
                <a:cs typeface="MS UI Gothic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8774" y="889507"/>
              <a:ext cx="276999" cy="7861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53340">
                <a:spcBef>
                  <a:spcPts val="120"/>
                </a:spcBef>
              </a:pPr>
              <a:r>
                <a:rPr dirty="0">
                  <a:latin typeface="Times New Roman"/>
                  <a:cs typeface="Times New Roman"/>
                </a:rPr>
                <a:t>0.8</a:t>
              </a: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895728" y="2551175"/>
              <a:ext cx="697865" cy="335988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63500" algn="ctr">
                <a:spcBef>
                  <a:spcPts val="459"/>
                </a:spcBef>
              </a:pPr>
              <a:r>
                <a:rPr dirty="0"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34" name="object 34"/>
            <p:cNvSpPr/>
            <p:nvPr/>
          </p:nvSpPr>
          <p:spPr>
            <a:xfrm>
              <a:off x="831596" y="1271906"/>
              <a:ext cx="3877945" cy="1237615"/>
            </a:xfrm>
            <a:custGeom>
              <a:avLst/>
              <a:gdLst/>
              <a:ahLst/>
              <a:cxnLst/>
              <a:rect l="l" t="t" r="r" b="b"/>
              <a:pathLst>
                <a:path w="3877945" h="1237614">
                  <a:moveTo>
                    <a:pt x="0" y="0"/>
                  </a:moveTo>
                  <a:lnTo>
                    <a:pt x="47752" y="24764"/>
                  </a:lnTo>
                  <a:lnTo>
                    <a:pt x="95377" y="49275"/>
                  </a:lnTo>
                  <a:lnTo>
                    <a:pt x="143129" y="73406"/>
                  </a:lnTo>
                  <a:lnTo>
                    <a:pt x="190881" y="97154"/>
                  </a:lnTo>
                  <a:lnTo>
                    <a:pt x="238633" y="120650"/>
                  </a:lnTo>
                  <a:lnTo>
                    <a:pt x="286258" y="143763"/>
                  </a:lnTo>
                  <a:lnTo>
                    <a:pt x="334010" y="166623"/>
                  </a:lnTo>
                  <a:lnTo>
                    <a:pt x="381762" y="189229"/>
                  </a:lnTo>
                  <a:lnTo>
                    <a:pt x="429514" y="211454"/>
                  </a:lnTo>
                  <a:lnTo>
                    <a:pt x="477139" y="233425"/>
                  </a:lnTo>
                  <a:lnTo>
                    <a:pt x="524891" y="255142"/>
                  </a:lnTo>
                  <a:lnTo>
                    <a:pt x="572643" y="276478"/>
                  </a:lnTo>
                  <a:lnTo>
                    <a:pt x="620395" y="297560"/>
                  </a:lnTo>
                  <a:lnTo>
                    <a:pt x="668020" y="318388"/>
                  </a:lnTo>
                  <a:lnTo>
                    <a:pt x="715772" y="338963"/>
                  </a:lnTo>
                  <a:lnTo>
                    <a:pt x="763524" y="359282"/>
                  </a:lnTo>
                  <a:lnTo>
                    <a:pt x="811276" y="379221"/>
                  </a:lnTo>
                  <a:lnTo>
                    <a:pt x="859028" y="399033"/>
                  </a:lnTo>
                  <a:lnTo>
                    <a:pt x="906653" y="418464"/>
                  </a:lnTo>
                  <a:lnTo>
                    <a:pt x="954405" y="437768"/>
                  </a:lnTo>
                  <a:lnTo>
                    <a:pt x="1002157" y="456691"/>
                  </a:lnTo>
                  <a:lnTo>
                    <a:pt x="1049909" y="475360"/>
                  </a:lnTo>
                  <a:lnTo>
                    <a:pt x="1097534" y="493902"/>
                  </a:lnTo>
                  <a:lnTo>
                    <a:pt x="1145286" y="512063"/>
                  </a:lnTo>
                  <a:lnTo>
                    <a:pt x="1193038" y="530097"/>
                  </a:lnTo>
                  <a:lnTo>
                    <a:pt x="1240790" y="547877"/>
                  </a:lnTo>
                  <a:lnTo>
                    <a:pt x="1288415" y="565403"/>
                  </a:lnTo>
                  <a:lnTo>
                    <a:pt x="1336167" y="582676"/>
                  </a:lnTo>
                  <a:lnTo>
                    <a:pt x="1383919" y="599693"/>
                  </a:lnTo>
                  <a:lnTo>
                    <a:pt x="1431671" y="616457"/>
                  </a:lnTo>
                  <a:lnTo>
                    <a:pt x="1479296" y="633094"/>
                  </a:lnTo>
                  <a:lnTo>
                    <a:pt x="1527048" y="649477"/>
                  </a:lnTo>
                  <a:lnTo>
                    <a:pt x="1574800" y="665606"/>
                  </a:lnTo>
                  <a:lnTo>
                    <a:pt x="1622552" y="681608"/>
                  </a:lnTo>
                  <a:lnTo>
                    <a:pt x="1670177" y="697356"/>
                  </a:lnTo>
                  <a:lnTo>
                    <a:pt x="1717929" y="712851"/>
                  </a:lnTo>
                  <a:lnTo>
                    <a:pt x="1765681" y="728217"/>
                  </a:lnTo>
                  <a:lnTo>
                    <a:pt x="1813433" y="743330"/>
                  </a:lnTo>
                  <a:lnTo>
                    <a:pt x="1861058" y="758189"/>
                  </a:lnTo>
                  <a:lnTo>
                    <a:pt x="1908810" y="772921"/>
                  </a:lnTo>
                  <a:lnTo>
                    <a:pt x="1956562" y="787526"/>
                  </a:lnTo>
                  <a:lnTo>
                    <a:pt x="2004314" y="801877"/>
                  </a:lnTo>
                  <a:lnTo>
                    <a:pt x="2051939" y="815974"/>
                  </a:lnTo>
                  <a:lnTo>
                    <a:pt x="2099691" y="829944"/>
                  </a:lnTo>
                  <a:lnTo>
                    <a:pt x="2147443" y="843660"/>
                  </a:lnTo>
                  <a:lnTo>
                    <a:pt x="2195195" y="857249"/>
                  </a:lnTo>
                  <a:lnTo>
                    <a:pt x="2242947" y="870711"/>
                  </a:lnTo>
                  <a:lnTo>
                    <a:pt x="2290572" y="883919"/>
                  </a:lnTo>
                  <a:lnTo>
                    <a:pt x="2338324" y="897001"/>
                  </a:lnTo>
                  <a:lnTo>
                    <a:pt x="2386076" y="909954"/>
                  </a:lnTo>
                  <a:lnTo>
                    <a:pt x="2433828" y="922654"/>
                  </a:lnTo>
                  <a:lnTo>
                    <a:pt x="2481453" y="935227"/>
                  </a:lnTo>
                  <a:lnTo>
                    <a:pt x="2529205" y="947546"/>
                  </a:lnTo>
                  <a:lnTo>
                    <a:pt x="2576957" y="959738"/>
                  </a:lnTo>
                  <a:lnTo>
                    <a:pt x="2624709" y="971803"/>
                  </a:lnTo>
                  <a:lnTo>
                    <a:pt x="2672334" y="983741"/>
                  </a:lnTo>
                  <a:lnTo>
                    <a:pt x="2720085" y="995426"/>
                  </a:lnTo>
                  <a:lnTo>
                    <a:pt x="2767838" y="1006982"/>
                  </a:lnTo>
                  <a:lnTo>
                    <a:pt x="2815590" y="1018412"/>
                  </a:lnTo>
                  <a:lnTo>
                    <a:pt x="2863215" y="1029715"/>
                  </a:lnTo>
                  <a:lnTo>
                    <a:pt x="2910967" y="1040891"/>
                  </a:lnTo>
                  <a:lnTo>
                    <a:pt x="2958719" y="1051814"/>
                  </a:lnTo>
                  <a:lnTo>
                    <a:pt x="3006471" y="1062736"/>
                  </a:lnTo>
                  <a:lnTo>
                    <a:pt x="3054096" y="1073403"/>
                  </a:lnTo>
                  <a:lnTo>
                    <a:pt x="3101847" y="1083945"/>
                  </a:lnTo>
                  <a:lnTo>
                    <a:pt x="3149600" y="1094358"/>
                  </a:lnTo>
                  <a:lnTo>
                    <a:pt x="3197352" y="1104645"/>
                  </a:lnTo>
                  <a:lnTo>
                    <a:pt x="3244977" y="1114805"/>
                  </a:lnTo>
                  <a:lnTo>
                    <a:pt x="3292729" y="1124711"/>
                  </a:lnTo>
                  <a:lnTo>
                    <a:pt x="3340480" y="1134617"/>
                  </a:lnTo>
                  <a:lnTo>
                    <a:pt x="3388232" y="1144396"/>
                  </a:lnTo>
                  <a:lnTo>
                    <a:pt x="3435984" y="1154048"/>
                  </a:lnTo>
                  <a:lnTo>
                    <a:pt x="3483609" y="1163446"/>
                  </a:lnTo>
                  <a:lnTo>
                    <a:pt x="3531362" y="1172845"/>
                  </a:lnTo>
                  <a:lnTo>
                    <a:pt x="3579114" y="1182115"/>
                  </a:lnTo>
                  <a:lnTo>
                    <a:pt x="3626866" y="1191133"/>
                  </a:lnTo>
                  <a:lnTo>
                    <a:pt x="3674491" y="1200149"/>
                  </a:lnTo>
                  <a:lnTo>
                    <a:pt x="3722243" y="1209039"/>
                  </a:lnTo>
                  <a:lnTo>
                    <a:pt x="3769995" y="1217802"/>
                  </a:lnTo>
                  <a:lnTo>
                    <a:pt x="3817747" y="1226439"/>
                  </a:lnTo>
                  <a:lnTo>
                    <a:pt x="3865372" y="1234947"/>
                  </a:lnTo>
                  <a:lnTo>
                    <a:pt x="3877671" y="1237107"/>
                  </a:lnTo>
                </a:path>
              </a:pathLst>
            </a:custGeom>
            <a:ln w="19050">
              <a:solidFill>
                <a:srgbClr val="00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752600" y="76201"/>
              <a:ext cx="3965702" cy="8185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515620" algn="r">
                <a:lnSpc>
                  <a:spcPct val="110000"/>
                </a:lnSpc>
                <a:spcBef>
                  <a:spcPts val="100"/>
                </a:spcBef>
              </a:pPr>
              <a:r>
                <a:rPr sz="1600" dirty="0">
                  <a:latin typeface="Times New Roman"/>
                  <a:cs typeface="Times New Roman"/>
                </a:rPr>
                <a:t>Actual </a:t>
              </a:r>
              <a:r>
                <a:rPr sz="1600" i="1" dirty="0">
                  <a:latin typeface="Times New Roman"/>
                  <a:cs typeface="Times New Roman"/>
                </a:rPr>
                <a:t>CT</a:t>
              </a:r>
              <a:r>
                <a:rPr sz="1600" spc="-70" dirty="0">
                  <a:latin typeface="Times New Roman"/>
                  <a:cs typeface="Times New Roman"/>
                </a:rPr>
                <a:t> </a:t>
              </a:r>
              <a:r>
                <a:rPr sz="1600" dirty="0">
                  <a:latin typeface="Times New Roman"/>
                  <a:cs typeface="Times New Roman"/>
                </a:rPr>
                <a:t>=</a:t>
              </a:r>
              <a:r>
                <a:rPr sz="1600" spc="-35" dirty="0">
                  <a:latin typeface="Times New Roman"/>
                  <a:cs typeface="Times New Roman"/>
                </a:rPr>
                <a:t> </a:t>
              </a:r>
              <a:r>
                <a:rPr sz="1600" dirty="0">
                  <a:latin typeface="Times New Roman"/>
                  <a:cs typeface="Times New Roman"/>
                </a:rPr>
                <a:t>30</a:t>
              </a:r>
              <a:r>
                <a:rPr lang="en-US" sz="1600" dirty="0">
                  <a:latin typeface="Times New Roman"/>
                  <a:cs typeface="Times New Roman"/>
                </a:rPr>
                <a:t>.0 mg/</a:t>
              </a:r>
              <a:r>
                <a:rPr lang="en-US" sz="1600" dirty="0" err="1">
                  <a:latin typeface="Times New Roman"/>
                  <a:cs typeface="Times New Roman"/>
                </a:rPr>
                <a:t>L∙min</a:t>
              </a:r>
              <a:endParaRPr lang="en-US" sz="1600" dirty="0">
                <a:latin typeface="Times New Roman"/>
                <a:cs typeface="Times New Roman"/>
              </a:endParaRPr>
            </a:p>
            <a:p>
              <a:pPr marL="12700" marR="5080" indent="515620" algn="r">
                <a:lnSpc>
                  <a:spcPct val="110000"/>
                </a:lnSpc>
                <a:spcBef>
                  <a:spcPts val="100"/>
                </a:spcBef>
              </a:pPr>
              <a:r>
                <a:rPr sz="1600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ANN </a:t>
              </a:r>
              <a:r>
                <a:rPr sz="16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Predicted </a:t>
              </a:r>
              <a:r>
                <a:rPr sz="1600" i="1" dirty="0">
                  <a:latin typeface="Times New Roman"/>
                  <a:cs typeface="Times New Roman"/>
                </a:rPr>
                <a:t>CT</a:t>
              </a:r>
              <a:r>
                <a:rPr sz="1600" spc="-70" dirty="0">
                  <a:latin typeface="Times New Roman"/>
                  <a:cs typeface="Times New Roman"/>
                </a:rPr>
                <a:t> </a:t>
              </a:r>
              <a:r>
                <a:rPr sz="1600">
                  <a:latin typeface="Times New Roman"/>
                  <a:cs typeface="Times New Roman"/>
                </a:rPr>
                <a:t>=</a:t>
              </a:r>
              <a:r>
                <a:rPr sz="1600" spc="-35">
                  <a:latin typeface="Times New Roman"/>
                  <a:cs typeface="Times New Roman"/>
                </a:rPr>
                <a:t> </a:t>
              </a:r>
              <a:r>
                <a:rPr sz="1600">
                  <a:latin typeface="Times New Roman"/>
                  <a:cs typeface="Times New Roman"/>
                </a:rPr>
                <a:t>28.4</a:t>
              </a:r>
              <a:r>
                <a:rPr lang="en-US" sz="160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latin typeface="Times New Roman"/>
                  <a:cs typeface="Times New Roman"/>
                </a:rPr>
                <a:t>mg/</a:t>
              </a:r>
              <a:r>
                <a:rPr lang="en-US" sz="1600" dirty="0" err="1">
                  <a:latin typeface="Times New Roman"/>
                  <a:cs typeface="Times New Roman"/>
                </a:rPr>
                <a:t>L∙min</a:t>
              </a:r>
              <a:r>
                <a:rPr sz="1600" dirty="0">
                  <a:latin typeface="Times New Roman"/>
                  <a:cs typeface="Times New Roman"/>
                </a:rPr>
                <a:t>  </a:t>
              </a:r>
              <a:r>
                <a:rPr sz="1600" spc="-1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Conventional</a:t>
              </a:r>
              <a:r>
                <a:rPr sz="1600" spc="-10" dirty="0">
                  <a:latin typeface="Times New Roman"/>
                  <a:cs typeface="Times New Roman"/>
                </a:rPr>
                <a:t> </a:t>
              </a:r>
              <a:r>
                <a:rPr sz="1600" i="1" dirty="0">
                  <a:latin typeface="Times New Roman"/>
                  <a:cs typeface="Times New Roman"/>
                </a:rPr>
                <a:t>CT</a:t>
              </a:r>
              <a:r>
                <a:rPr sz="1600" dirty="0">
                  <a:latin typeface="Times New Roman"/>
                  <a:cs typeface="Times New Roman"/>
                </a:rPr>
                <a:t> =</a:t>
              </a:r>
              <a:r>
                <a:rPr sz="1600" spc="-40" dirty="0">
                  <a:latin typeface="Times New Roman"/>
                  <a:cs typeface="Times New Roman"/>
                </a:rPr>
                <a:t> </a:t>
              </a:r>
              <a:r>
                <a:rPr sz="1600" dirty="0">
                  <a:latin typeface="Times New Roman"/>
                  <a:cs typeface="Times New Roman"/>
                </a:rPr>
                <a:t>19.4</a:t>
              </a:r>
              <a:r>
                <a:rPr lang="en-US" sz="1600" dirty="0">
                  <a:latin typeface="Times New Roman"/>
                  <a:cs typeface="Times New Roman"/>
                </a:rPr>
                <a:t> mg/</a:t>
              </a:r>
              <a:r>
                <a:rPr lang="en-US" sz="1600" dirty="0" err="1">
                  <a:latin typeface="Times New Roman"/>
                  <a:cs typeface="Times New Roman"/>
                </a:rPr>
                <a:t>L∙min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9A70887B-A982-473B-B338-15779020EF93}"/>
                </a:ext>
              </a:extLst>
            </p:cNvPr>
            <p:cNvSpPr txBox="1"/>
            <p:nvPr/>
          </p:nvSpPr>
          <p:spPr>
            <a:xfrm>
              <a:off x="1927098" y="2813273"/>
              <a:ext cx="2700526" cy="335988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63500" algn="ctr">
                <a:spcBef>
                  <a:spcPts val="459"/>
                </a:spcBef>
              </a:pPr>
              <a:r>
                <a:rPr lang="en-US" dirty="0">
                  <a:latin typeface="Times New Roman"/>
                  <a:cs typeface="Times New Roman"/>
                </a:rPr>
                <a:t>Contact time (minutes)</a:t>
              </a:r>
              <a:endParaRPr dirty="0">
                <a:latin typeface="Times New Roman"/>
                <a:cs typeface="Times New Roman"/>
              </a:endParaRPr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B88EB5E-A97F-4C8F-91FE-06E6C2271BB9}"/>
                </a:ext>
              </a:extLst>
            </p:cNvPr>
            <p:cNvSpPr txBox="1"/>
            <p:nvPr/>
          </p:nvSpPr>
          <p:spPr>
            <a:xfrm rot="16200000">
              <a:off x="-1253505" y="1139716"/>
              <a:ext cx="2700526" cy="335988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63500" algn="ctr">
                <a:spcBef>
                  <a:spcPts val="459"/>
                </a:spcBef>
              </a:pPr>
              <a:r>
                <a:rPr lang="en-US" dirty="0">
                  <a:latin typeface="Times New Roman"/>
                  <a:cs typeface="Times New Roman"/>
                </a:rPr>
                <a:t>PAA (mg/L)</a:t>
              </a:r>
              <a:endParaRPr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kbnewhart</dc:creator>
  <cp:lastModifiedBy>Kate Newhart</cp:lastModifiedBy>
  <cp:revision>3</cp:revision>
  <dcterms:created xsi:type="dcterms:W3CDTF">2020-07-31T01:21:55Z</dcterms:created>
  <dcterms:modified xsi:type="dcterms:W3CDTF">2020-07-31T21:11:29Z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Creator">
    <vt:lpwstr>R</vt:lpwstr>
  </property>
  <property fmtid="{D5CDD505-2E9C-101B-9397-08002B2CF9AE}" pid="4" name="LastSaved">
    <vt:filetime>2020-07-31T00:00:00Z</vt:filetime>
  </property>
</Properties>
</file>