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743200"/>
  <p:notesSz cx="59436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8" y="10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850392"/>
            <a:ext cx="505206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536192"/>
            <a:ext cx="41605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68552" y="318643"/>
            <a:ext cx="819150" cy="818515"/>
          </a:xfrm>
          <a:custGeom>
            <a:avLst/>
            <a:gdLst/>
            <a:ahLst/>
            <a:cxnLst/>
            <a:rect l="l" t="t" r="r" b="b"/>
            <a:pathLst>
              <a:path w="819150" h="818515">
                <a:moveTo>
                  <a:pt x="0" y="0"/>
                </a:moveTo>
                <a:lnTo>
                  <a:pt x="818896" y="8180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34767" y="1240536"/>
            <a:ext cx="783590" cy="371475"/>
          </a:xfrm>
          <a:custGeom>
            <a:avLst/>
            <a:gdLst/>
            <a:ahLst/>
            <a:cxnLst/>
            <a:rect l="l" t="t" r="r" b="b"/>
            <a:pathLst>
              <a:path w="783589" h="371475">
                <a:moveTo>
                  <a:pt x="0" y="0"/>
                </a:moveTo>
                <a:lnTo>
                  <a:pt x="783082" y="371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90951" y="1664080"/>
            <a:ext cx="767715" cy="109220"/>
          </a:xfrm>
          <a:custGeom>
            <a:avLst/>
            <a:gdLst/>
            <a:ahLst/>
            <a:cxnLst/>
            <a:rect l="l" t="t" r="r" b="b"/>
            <a:pathLst>
              <a:path w="767714" h="109219">
                <a:moveTo>
                  <a:pt x="0" y="0"/>
                </a:moveTo>
                <a:lnTo>
                  <a:pt x="767207" y="1092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36211" y="1525777"/>
            <a:ext cx="773430" cy="234315"/>
          </a:xfrm>
          <a:custGeom>
            <a:avLst/>
            <a:gdLst/>
            <a:ahLst/>
            <a:cxnLst/>
            <a:rect l="l" t="t" r="r" b="b"/>
            <a:pathLst>
              <a:path w="773429" h="234314">
                <a:moveTo>
                  <a:pt x="0" y="233934"/>
                </a:moveTo>
                <a:lnTo>
                  <a:pt x="7731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81049" y="2311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59" y="0"/>
                </a:move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60"/>
                </a:ln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59" y="45720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19" y="22860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81049" y="2311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0" y="22860"/>
                </a:moveTo>
                <a:lnTo>
                  <a:pt x="1803" y="13983"/>
                </a:lnTo>
                <a:lnTo>
                  <a:pt x="6715" y="6715"/>
                </a:lnTo>
                <a:lnTo>
                  <a:pt x="13983" y="1803"/>
                </a:lnTo>
                <a:lnTo>
                  <a:pt x="22859" y="0"/>
                </a:lnTo>
                <a:lnTo>
                  <a:pt x="31736" y="1803"/>
                </a:lnTo>
                <a:lnTo>
                  <a:pt x="39004" y="6715"/>
                </a:lnTo>
                <a:lnTo>
                  <a:pt x="43916" y="13983"/>
                </a:lnTo>
                <a:lnTo>
                  <a:pt x="45719" y="22860"/>
                </a:lnTo>
                <a:lnTo>
                  <a:pt x="43916" y="31736"/>
                </a:lnTo>
                <a:lnTo>
                  <a:pt x="39004" y="39004"/>
                </a:lnTo>
                <a:lnTo>
                  <a:pt x="31736" y="43916"/>
                </a:lnTo>
                <a:lnTo>
                  <a:pt x="22859" y="45720"/>
                </a:lnTo>
                <a:lnTo>
                  <a:pt x="13983" y="43916"/>
                </a:lnTo>
                <a:lnTo>
                  <a:pt x="6715" y="39004"/>
                </a:lnTo>
                <a:lnTo>
                  <a:pt x="1803" y="31736"/>
                </a:lnTo>
                <a:lnTo>
                  <a:pt x="0" y="22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29230" y="117843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59"/>
                </a:ln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19" y="22859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229230" y="117843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22859"/>
                </a:moveTo>
                <a:lnTo>
                  <a:pt x="1803" y="13983"/>
                </a:lnTo>
                <a:lnTo>
                  <a:pt x="6715" y="6715"/>
                </a:lnTo>
                <a:lnTo>
                  <a:pt x="13983" y="1803"/>
                </a:lnTo>
                <a:lnTo>
                  <a:pt x="22860" y="0"/>
                </a:lnTo>
                <a:lnTo>
                  <a:pt x="31736" y="1803"/>
                </a:lnTo>
                <a:lnTo>
                  <a:pt x="39004" y="6715"/>
                </a:lnTo>
                <a:lnTo>
                  <a:pt x="43916" y="13983"/>
                </a:lnTo>
                <a:lnTo>
                  <a:pt x="45719" y="22859"/>
                </a:lnTo>
                <a:lnTo>
                  <a:pt x="43916" y="31736"/>
                </a:lnTo>
                <a:lnTo>
                  <a:pt x="39004" y="39004"/>
                </a:lnTo>
                <a:lnTo>
                  <a:pt x="31736" y="43916"/>
                </a:lnTo>
                <a:lnTo>
                  <a:pt x="22860" y="45719"/>
                </a:lnTo>
                <a:lnTo>
                  <a:pt x="13983" y="43916"/>
                </a:lnTo>
                <a:lnTo>
                  <a:pt x="6715" y="39004"/>
                </a:lnTo>
                <a:lnTo>
                  <a:pt x="1803" y="31736"/>
                </a:lnTo>
                <a:lnTo>
                  <a:pt x="0" y="228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7539" y="162839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59"/>
                </a:ln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20" y="22859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77539" y="162839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22859"/>
                </a:moveTo>
                <a:lnTo>
                  <a:pt x="1803" y="13983"/>
                </a:lnTo>
                <a:lnTo>
                  <a:pt x="6715" y="6715"/>
                </a:lnTo>
                <a:lnTo>
                  <a:pt x="13983" y="1803"/>
                </a:lnTo>
                <a:lnTo>
                  <a:pt x="22860" y="0"/>
                </a:lnTo>
                <a:lnTo>
                  <a:pt x="31736" y="1803"/>
                </a:lnTo>
                <a:lnTo>
                  <a:pt x="39004" y="6715"/>
                </a:lnTo>
                <a:lnTo>
                  <a:pt x="43916" y="13983"/>
                </a:lnTo>
                <a:lnTo>
                  <a:pt x="45720" y="22859"/>
                </a:lnTo>
                <a:lnTo>
                  <a:pt x="43916" y="31736"/>
                </a:lnTo>
                <a:lnTo>
                  <a:pt x="39004" y="39004"/>
                </a:lnTo>
                <a:lnTo>
                  <a:pt x="31736" y="43916"/>
                </a:lnTo>
                <a:lnTo>
                  <a:pt x="22860" y="45719"/>
                </a:lnTo>
                <a:lnTo>
                  <a:pt x="13983" y="43916"/>
                </a:lnTo>
                <a:lnTo>
                  <a:pt x="6715" y="39004"/>
                </a:lnTo>
                <a:lnTo>
                  <a:pt x="1803" y="31736"/>
                </a:lnTo>
                <a:lnTo>
                  <a:pt x="0" y="228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125848" y="176326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59"/>
                </a:ln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20" y="22859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125848" y="176326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22859"/>
                </a:moveTo>
                <a:lnTo>
                  <a:pt x="1803" y="13983"/>
                </a:lnTo>
                <a:lnTo>
                  <a:pt x="6715" y="6715"/>
                </a:lnTo>
                <a:lnTo>
                  <a:pt x="13983" y="1803"/>
                </a:lnTo>
                <a:lnTo>
                  <a:pt x="22860" y="0"/>
                </a:lnTo>
                <a:lnTo>
                  <a:pt x="31736" y="1803"/>
                </a:lnTo>
                <a:lnTo>
                  <a:pt x="39004" y="6715"/>
                </a:lnTo>
                <a:lnTo>
                  <a:pt x="43916" y="13983"/>
                </a:lnTo>
                <a:lnTo>
                  <a:pt x="45720" y="22859"/>
                </a:lnTo>
                <a:lnTo>
                  <a:pt x="43916" y="31736"/>
                </a:lnTo>
                <a:lnTo>
                  <a:pt x="39004" y="39004"/>
                </a:lnTo>
                <a:lnTo>
                  <a:pt x="31736" y="43916"/>
                </a:lnTo>
                <a:lnTo>
                  <a:pt x="22860" y="45719"/>
                </a:lnTo>
                <a:lnTo>
                  <a:pt x="13983" y="43916"/>
                </a:lnTo>
                <a:lnTo>
                  <a:pt x="6715" y="39004"/>
                </a:lnTo>
                <a:lnTo>
                  <a:pt x="1803" y="31736"/>
                </a:lnTo>
                <a:lnTo>
                  <a:pt x="0" y="228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074030" y="147637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59"/>
                </a:ln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20" y="22859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074030" y="147637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22859"/>
                </a:moveTo>
                <a:lnTo>
                  <a:pt x="1803" y="13983"/>
                </a:lnTo>
                <a:lnTo>
                  <a:pt x="6715" y="6715"/>
                </a:lnTo>
                <a:lnTo>
                  <a:pt x="13983" y="1803"/>
                </a:lnTo>
                <a:lnTo>
                  <a:pt x="22860" y="0"/>
                </a:lnTo>
                <a:lnTo>
                  <a:pt x="31736" y="1803"/>
                </a:lnTo>
                <a:lnTo>
                  <a:pt x="39004" y="6715"/>
                </a:lnTo>
                <a:lnTo>
                  <a:pt x="43916" y="13983"/>
                </a:lnTo>
                <a:lnTo>
                  <a:pt x="45720" y="22859"/>
                </a:lnTo>
                <a:lnTo>
                  <a:pt x="43916" y="31736"/>
                </a:lnTo>
                <a:lnTo>
                  <a:pt x="39004" y="39004"/>
                </a:lnTo>
                <a:lnTo>
                  <a:pt x="31736" y="43916"/>
                </a:lnTo>
                <a:lnTo>
                  <a:pt x="22860" y="45719"/>
                </a:lnTo>
                <a:lnTo>
                  <a:pt x="13983" y="43916"/>
                </a:lnTo>
                <a:lnTo>
                  <a:pt x="6715" y="39004"/>
                </a:lnTo>
                <a:lnTo>
                  <a:pt x="1803" y="31736"/>
                </a:lnTo>
                <a:lnTo>
                  <a:pt x="0" y="228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40080" y="475615"/>
            <a:ext cx="0" cy="1475105"/>
          </a:xfrm>
          <a:custGeom>
            <a:avLst/>
            <a:gdLst/>
            <a:ahLst/>
            <a:cxnLst/>
            <a:rect l="l" t="t" r="r" b="b"/>
            <a:pathLst>
              <a:path h="1475105">
                <a:moveTo>
                  <a:pt x="0" y="14748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48640" y="195046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48640" y="145884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48640" y="96723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48640" y="47561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872" y="271526"/>
            <a:ext cx="3911854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630936"/>
            <a:ext cx="53492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2551176"/>
            <a:ext cx="190195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960" y="1704681"/>
            <a:ext cx="179536" cy="492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0.0130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80" y="182879"/>
            <a:ext cx="5120640" cy="1920239"/>
          </a:xfrm>
          <a:custGeom>
            <a:avLst/>
            <a:gdLst/>
            <a:ahLst/>
            <a:cxnLst/>
            <a:rect l="l" t="t" r="r" b="b"/>
            <a:pathLst>
              <a:path w="5120640" h="1920239">
                <a:moveTo>
                  <a:pt x="0" y="1920239"/>
                </a:moveTo>
                <a:lnTo>
                  <a:pt x="5120640" y="1920239"/>
                </a:lnTo>
                <a:lnTo>
                  <a:pt x="5120640" y="0"/>
                </a:lnTo>
                <a:lnTo>
                  <a:pt x="0" y="0"/>
                </a:lnTo>
                <a:lnTo>
                  <a:pt x="0" y="19202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60" y="721447"/>
            <a:ext cx="415498" cy="6546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526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0.0134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3908" y="2103120"/>
            <a:ext cx="3793490" cy="0"/>
          </a:xfrm>
          <a:custGeom>
            <a:avLst/>
            <a:gdLst/>
            <a:ahLst/>
            <a:cxnLst/>
            <a:rect l="l" t="t" r="r" b="b"/>
            <a:pathLst>
              <a:path w="3793490">
                <a:moveTo>
                  <a:pt x="0" y="0"/>
                </a:moveTo>
                <a:lnTo>
                  <a:pt x="37929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908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2091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0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8709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689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8791" y="226720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7100" y="226720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3126" y="2221483"/>
            <a:ext cx="57467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12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3590" y="226720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1900" y="226720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8200" y="280791"/>
            <a:ext cx="576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SVI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52600" y="1219200"/>
            <a:ext cx="6356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r>
              <a:rPr sz="1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50591" y="1668779"/>
            <a:ext cx="1683385" cy="34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TIN</a:t>
            </a:r>
          </a:p>
          <a:p>
            <a:pPr marL="725805">
              <a:lnSpc>
                <a:spcPts val="125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sz="1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+NO</a:t>
            </a:r>
            <a:r>
              <a:rPr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88851" y="1605936"/>
            <a:ext cx="727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sz="1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2° SVI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kbnewhart</dc:creator>
  <cp:lastModifiedBy>Kate Newhart</cp:lastModifiedBy>
  <cp:revision>3</cp:revision>
  <dcterms:created xsi:type="dcterms:W3CDTF">2020-09-09T17:15:40Z</dcterms:created>
  <dcterms:modified xsi:type="dcterms:W3CDTF">2020-09-09T17:33:53Z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Creator">
    <vt:lpwstr>R</vt:lpwstr>
  </property>
  <property fmtid="{D5CDD505-2E9C-101B-9397-08002B2CF9AE}" pid="4" name="LastSaved">
    <vt:filetime>2020-09-09T00:00:00Z</vt:filetime>
  </property>
</Properties>
</file>