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943600" cy="2286000"/>
  <p:notesSz cx="5943600" cy="228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708660"/>
            <a:ext cx="5052060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280160"/>
            <a:ext cx="416052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525780"/>
            <a:ext cx="2585466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525780"/>
            <a:ext cx="2585466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6927" y="113792"/>
            <a:ext cx="0" cy="1764030"/>
          </a:xfrm>
          <a:custGeom>
            <a:avLst/>
            <a:gdLst/>
            <a:ahLst/>
            <a:cxnLst/>
            <a:rect l="l" t="t" r="r" b="b"/>
            <a:pathLst>
              <a:path w="0" h="1764030">
                <a:moveTo>
                  <a:pt x="0" y="17640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5487" y="187782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5487" y="162585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75487" y="137375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75487" y="11217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75487" y="86982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75487" y="61772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75487" y="3657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75487" y="11379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86" y="17779"/>
            <a:ext cx="3683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525780"/>
            <a:ext cx="5349240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2125980"/>
            <a:ext cx="1901952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2125980"/>
            <a:ext cx="1367028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2125980"/>
            <a:ext cx="1367028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966" y="1788922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966" y="1284858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966" y="780922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966" y="276859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927" y="18288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651" y="1920239"/>
            <a:ext cx="1985645" cy="0"/>
          </a:xfrm>
          <a:custGeom>
            <a:avLst/>
            <a:gdLst/>
            <a:ahLst/>
            <a:cxnLst/>
            <a:rect l="l" t="t" r="r" b="b"/>
            <a:pathLst>
              <a:path w="1985645" h="0">
                <a:moveTo>
                  <a:pt x="0" y="0"/>
                </a:moveTo>
                <a:lnTo>
                  <a:pt x="19852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365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643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908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186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452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730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995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3273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8539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817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9082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4347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626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48914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44779" y="580516"/>
            <a:ext cx="889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944" sz="600" spc="-4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687" y="374777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705" y="944118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8698" y="133032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405" y="770254"/>
            <a:ext cx="1784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3886" y="934338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9833" y="473456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2660" y="869569"/>
            <a:ext cx="90170" cy="142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5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6034">
              <a:lnSpc>
                <a:spcPts val="465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9405" y="106400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2613" y="469010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6457" y="760221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8775" y="898016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4722" y="999363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8602" y="743686"/>
            <a:ext cx="88900" cy="1765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3849" y="1084961"/>
            <a:ext cx="6604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6944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44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1036" y="680593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21383" y="787628"/>
            <a:ext cx="101600" cy="2070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2438" y="1423416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27022" y="1485646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12161" y="437387"/>
            <a:ext cx="1155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9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37867" y="928369"/>
            <a:ext cx="2139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5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03042" y="0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3970" y="1095375"/>
            <a:ext cx="2057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45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91942" y="1238504"/>
            <a:ext cx="1911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4722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34722" sz="600" spc="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80004" y="1200150"/>
            <a:ext cx="203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4722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7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 spc="-3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4432" y="1120622"/>
            <a:ext cx="113664" cy="156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49530">
              <a:lnSpc>
                <a:spcPct val="100000"/>
              </a:lnSpc>
              <a:spcBef>
                <a:spcPts val="3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44342" y="1363726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7605" y="1474977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0687" y="1356487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4257" y="1467230"/>
            <a:ext cx="101600" cy="123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385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385"/>
              </a:lnSpc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57757" y="1262888"/>
            <a:ext cx="1397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26692" y="1008761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78964" y="1107440"/>
            <a:ext cx="2686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44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44497" y="1033272"/>
            <a:ext cx="27813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995" algn="l"/>
              </a:tabLst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81326" y="1201547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32126" y="828548"/>
            <a:ext cx="1517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27777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27777" sz="600">
              <a:latin typeface="MS UI Gothic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71954" y="477773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61235" y="177927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2161" y="10922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58492" y="887349"/>
            <a:ext cx="3060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89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99461" y="738885"/>
            <a:ext cx="2673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01189" y="1043177"/>
            <a:ext cx="2038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2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6842" y="575437"/>
            <a:ext cx="28003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39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83129" y="664463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1698" y="1053084"/>
            <a:ext cx="3822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135" algn="l"/>
              </a:tabLst>
            </a:pP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4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7605" y="1106805"/>
            <a:ext cx="1651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4">
                <a:latin typeface="MS UI Gothic"/>
                <a:cs typeface="MS UI Gothic"/>
              </a:rPr>
              <a:t>●</a:t>
            </a:r>
            <a:r>
              <a:rPr dirty="0" baseline="-13888" sz="600" spc="-14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-315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3551" y="916686"/>
            <a:ext cx="1143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157"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6925" y="1531213"/>
            <a:ext cx="90170" cy="2120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6034">
              <a:lnSpc>
                <a:spcPct val="100000"/>
              </a:lnSpc>
              <a:spcBef>
                <a:spcPts val="25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0687" y="1804035"/>
            <a:ext cx="22923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100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1698" y="998601"/>
            <a:ext cx="3441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27777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1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2751" y="1016508"/>
            <a:ext cx="3308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86713" y="1341882"/>
            <a:ext cx="3314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2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46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79">
                <a:latin typeface="MS UI Gothic"/>
                <a:cs typeface="MS UI Gothic"/>
              </a:rPr>
              <a:t>●</a:t>
            </a:r>
            <a:r>
              <a:rPr dirty="0" baseline="-20833" sz="600" spc="-4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27777" sz="600">
              <a:latin typeface="MS UI Gothic"/>
              <a:cs typeface="MS UI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9125" y="1156588"/>
            <a:ext cx="622935" cy="181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ts val="250"/>
              </a:lnSpc>
              <a:spcBef>
                <a:spcPts val="95"/>
              </a:spcBef>
            </a:pP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baseline="27777" sz="600" spc="-15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dirty="0" baseline="13888" sz="600" spc="-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20833" sz="600" spc="-15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marL="101600">
              <a:lnSpc>
                <a:spcPts val="250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51765">
              <a:lnSpc>
                <a:spcPts val="345"/>
              </a:lnSpc>
              <a:spcBef>
                <a:spcPts val="35"/>
              </a:spcBef>
            </a:pP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345"/>
              </a:lnSpc>
            </a:pPr>
            <a:r>
              <a:rPr dirty="0" baseline="-13888" sz="600">
                <a:latin typeface="MS UI Gothic"/>
                <a:cs typeface="MS UI Gothic"/>
              </a:rPr>
              <a:t>●</a:t>
            </a:r>
            <a:r>
              <a:rPr dirty="0" baseline="-13888" sz="600" spc="22">
                <a:latin typeface="MS UI Gothic"/>
                <a:cs typeface="MS UI Gothic"/>
              </a:rPr>
              <a:t> </a:t>
            </a:r>
            <a:r>
              <a:rPr dirty="0" baseline="6944" sz="600" spc="-150">
                <a:latin typeface="MS UI Gothic"/>
                <a:cs typeface="MS UI Gothic"/>
              </a:rPr>
              <a:t>●●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6944" sz="600" spc="-225">
                <a:latin typeface="MS UI Gothic"/>
                <a:cs typeface="MS UI Gothic"/>
              </a:rPr>
              <a:t>●</a:t>
            </a:r>
            <a:r>
              <a:rPr dirty="0" baseline="-13888" sz="600" spc="-225">
                <a:latin typeface="MS UI Gothic"/>
                <a:cs typeface="MS UI Gothic"/>
              </a:rPr>
              <a:t>●</a:t>
            </a:r>
            <a:r>
              <a:rPr dirty="0" baseline="-13888" sz="600" spc="247">
                <a:latin typeface="MS UI Gothic"/>
                <a:cs typeface="MS UI Gothic"/>
              </a:rPr>
              <a:t> </a:t>
            </a:r>
            <a:r>
              <a:rPr dirty="0" baseline="-13888" sz="600" spc="-359">
                <a:latin typeface="MS UI Gothic"/>
                <a:cs typeface="MS UI Gothic"/>
              </a:rPr>
              <a:t>●</a:t>
            </a:r>
            <a:r>
              <a:rPr dirty="0" baseline="6944" sz="600" spc="-359">
                <a:latin typeface="MS UI Gothic"/>
                <a:cs typeface="MS UI Gothic"/>
              </a:rPr>
              <a:t>●</a:t>
            </a:r>
            <a:r>
              <a:rPr dirty="0" sz="400" spc="-24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4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59">
                <a:latin typeface="MS UI Gothic"/>
                <a:cs typeface="MS UI Gothic"/>
              </a:rPr>
              <a:t>●</a:t>
            </a:r>
            <a:r>
              <a:rPr dirty="0" baseline="-6944" sz="600" spc="-359">
                <a:latin typeface="MS UI Gothic"/>
                <a:cs typeface="MS UI Gothic"/>
              </a:rPr>
              <a:t>●</a:t>
            </a:r>
            <a:r>
              <a:rPr dirty="0" baseline="-6944" sz="600" spc="240">
                <a:latin typeface="MS UI Gothic"/>
                <a:cs typeface="MS UI Gothic"/>
              </a:rPr>
              <a:t> </a:t>
            </a:r>
            <a:r>
              <a:rPr dirty="0" baseline="20833" sz="600" spc="-43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20833" sz="600">
              <a:latin typeface="MS UI Gothic"/>
              <a:cs typeface="MS UI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1398" y="1399032"/>
            <a:ext cx="421640" cy="18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405"/>
              </a:lnSpc>
              <a:spcBef>
                <a:spcPts val="95"/>
              </a:spcBef>
              <a:tabLst>
                <a:tab pos="330835" algn="l"/>
              </a:tabLst>
            </a:pPr>
            <a:r>
              <a:rPr dirty="0" baseline="13888" sz="600" spc="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>
                <a:latin typeface="Times New Roman"/>
                <a:cs typeface="Times New Roman"/>
              </a:rPr>
              <a:t>	</a:t>
            </a:r>
            <a:r>
              <a:rPr dirty="0" sz="400" spc="-290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algn="ctr" marL="36830">
              <a:lnSpc>
                <a:spcPts val="375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64769">
              <a:lnSpc>
                <a:spcPts val="450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16457" y="1529207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28775" y="1750441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02613" y="1617091"/>
            <a:ext cx="2552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35" algn="l"/>
              </a:tabLst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44675" y="982091"/>
            <a:ext cx="895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30249" y="1048130"/>
            <a:ext cx="2419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0">
                <a:latin typeface="MS UI Gothic"/>
                <a:cs typeface="MS UI Gothic"/>
              </a:rPr>
              <a:t>●</a:t>
            </a:r>
            <a:r>
              <a:rPr dirty="0" baseline="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0">
                <a:latin typeface="MS UI Gothic"/>
                <a:cs typeface="MS UI Gothic"/>
              </a:rPr>
              <a:t>●</a:t>
            </a:r>
            <a:r>
              <a:rPr dirty="0" baseline="6944" sz="600" spc="577">
                <a:latin typeface="MS UI Gothic"/>
                <a:cs typeface="MS UI Gothic"/>
              </a:rPr>
              <a:t> </a:t>
            </a:r>
            <a:r>
              <a:rPr dirty="0" baseline="-13888" sz="600" spc="-225">
                <a:latin typeface="MS UI Gothic"/>
                <a:cs typeface="MS UI Gothic"/>
              </a:rPr>
              <a:t>●</a:t>
            </a:r>
            <a:r>
              <a:rPr dirty="0" baseline="-20833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89711" y="1311021"/>
            <a:ext cx="5461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157">
                <a:latin typeface="MS UI Gothic"/>
                <a:cs typeface="MS UI Gothic"/>
              </a:rPr>
              <a:t>●</a:t>
            </a:r>
            <a:r>
              <a:rPr dirty="0" sz="400" spc="-105"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20833" sz="600">
                <a:latin typeface="MS UI Gothic"/>
                <a:cs typeface="MS UI Gothic"/>
              </a:rPr>
              <a:t>● </a:t>
            </a:r>
            <a:r>
              <a:rPr dirty="0" baseline="-6944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7"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9125" y="1220724"/>
            <a:ext cx="9798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38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34722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57">
                <a:latin typeface="MS UI Gothic"/>
                <a:cs typeface="MS UI Gothic"/>
              </a:rPr>
              <a:t>●</a:t>
            </a:r>
            <a:r>
              <a:rPr dirty="0" baseline="-13888" sz="600" spc="-157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 spc="-157">
                <a:latin typeface="MS UI Gothic"/>
                <a:cs typeface="MS UI Gothic"/>
              </a:rPr>
              <a:t>●</a:t>
            </a:r>
            <a:r>
              <a:rPr dirty="0" baseline="-13888" sz="600" spc="-157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 spc="-330">
                <a:latin typeface="MS UI Gothic"/>
                <a:cs typeface="MS UI Gothic"/>
              </a:rPr>
              <a:t>●</a:t>
            </a:r>
            <a:r>
              <a:rPr dirty="0" baseline="13888" sz="600" spc="-33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330">
                <a:latin typeface="MS UI Gothic"/>
                <a:cs typeface="MS UI Gothic"/>
              </a:rPr>
              <a:t>●</a:t>
            </a:r>
            <a:r>
              <a:rPr dirty="0" baseline="-6944" sz="600" spc="-3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2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7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sz="400" spc="-90">
                <a:latin typeface="MS UI Gothic"/>
                <a:cs typeface="MS UI Gothic"/>
              </a:rPr>
              <a:t> </a:t>
            </a:r>
            <a:r>
              <a:rPr dirty="0" baseline="-6944" sz="600" spc="-179">
                <a:latin typeface="MS UI Gothic"/>
                <a:cs typeface="MS UI Gothic"/>
              </a:rPr>
              <a:t>●</a:t>
            </a:r>
            <a:r>
              <a:rPr dirty="0" baseline="13888" sz="600" spc="-179">
                <a:latin typeface="MS UI Gothic"/>
                <a:cs typeface="MS UI Gothic"/>
              </a:rPr>
              <a:t>●</a:t>
            </a:r>
            <a:r>
              <a:rPr dirty="0" baseline="6944" sz="600" spc="-179">
                <a:latin typeface="MS UI Gothic"/>
                <a:cs typeface="MS UI Gothic"/>
              </a:rPr>
              <a:t>●</a:t>
            </a:r>
            <a:r>
              <a:rPr dirty="0" baseline="6944" sz="600" spc="-179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73886" y="1177798"/>
            <a:ext cx="7385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0">
                <a:latin typeface="MS UI Gothic"/>
                <a:cs typeface="MS UI Gothic"/>
              </a:rPr>
              <a:t>●</a:t>
            </a:r>
            <a:r>
              <a:rPr dirty="0" sz="400" spc="-2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89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7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 spc="-9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-97">
                <a:latin typeface="MS UI Gothic"/>
                <a:cs typeface="MS UI Gothic"/>
              </a:rPr>
              <a:t>●</a:t>
            </a:r>
            <a:r>
              <a:rPr dirty="0" baseline="-6944" sz="600" spc="-9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6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-150">
                <a:latin typeface="MS UI Gothic"/>
                <a:cs typeface="MS UI Gothic"/>
              </a:rPr>
              <a:t>●</a:t>
            </a:r>
            <a:r>
              <a:rPr dirty="0" baseline="-20833" sz="600" spc="-150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48002" y="898118"/>
            <a:ext cx="114300" cy="2025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5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6034">
              <a:lnSpc>
                <a:spcPts val="409"/>
              </a:lnSpc>
              <a:spcBef>
                <a:spcPts val="4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409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548002" y="1076579"/>
            <a:ext cx="1022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85264" y="1511935"/>
            <a:ext cx="278130" cy="211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415"/>
              </a:lnSpc>
              <a:spcBef>
                <a:spcPts val="100"/>
              </a:spcBef>
            </a:pPr>
            <a:r>
              <a:rPr dirty="0" baseline="48611" sz="600" spc="-8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41666" sz="600" spc="-8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41666" sz="600" spc="-5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1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algn="ctr">
              <a:lnSpc>
                <a:spcPts val="415"/>
              </a:lnSpc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r" marR="16510">
              <a:lnSpc>
                <a:spcPct val="100000"/>
              </a:lnSpc>
              <a:spcBef>
                <a:spcPts val="14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00276" y="1030986"/>
            <a:ext cx="116839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20833" sz="600" spc="-27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30249" y="1114933"/>
            <a:ext cx="5594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44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195">
                <a:latin typeface="MS UI Gothic"/>
                <a:cs typeface="MS UI Gothic"/>
              </a:rPr>
              <a:t>●</a:t>
            </a:r>
            <a:r>
              <a:rPr dirty="0" baseline="13888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95">
                <a:latin typeface="MS UI Gothic"/>
                <a:cs typeface="MS UI Gothic"/>
              </a:rPr>
              <a:t>●</a:t>
            </a:r>
            <a:r>
              <a:rPr dirty="0" baseline="6944" sz="600" spc="-195">
                <a:latin typeface="MS UI Gothic"/>
                <a:cs typeface="MS UI Gothic"/>
              </a:rPr>
              <a:t>●</a:t>
            </a:r>
            <a:r>
              <a:rPr dirty="0" sz="400" spc="-130">
                <a:latin typeface="MS UI Gothic"/>
                <a:cs typeface="MS UI Gothic"/>
              </a:rPr>
              <a:t>●</a:t>
            </a:r>
            <a:r>
              <a:rPr dirty="0" baseline="-13888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92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26692" y="831570"/>
            <a:ext cx="76200" cy="214629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87195" y="1199261"/>
            <a:ext cx="3829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30">
                <a:latin typeface="MS UI Gothic"/>
                <a:cs typeface="MS UI Gothic"/>
              </a:rPr>
              <a:t>●</a:t>
            </a:r>
            <a:r>
              <a:rPr dirty="0" baseline="20833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95">
                <a:latin typeface="MS UI Gothic"/>
                <a:cs typeface="MS UI Gothic"/>
              </a:rPr>
              <a:t>●</a:t>
            </a:r>
            <a:r>
              <a:rPr dirty="0" baseline="6944" sz="600" spc="862">
                <a:latin typeface="MS UI Gothic"/>
                <a:cs typeface="MS UI Gothic"/>
              </a:rPr>
              <a:t> 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●●</a:t>
            </a:r>
            <a:r>
              <a:rPr dirty="0" baseline="20833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92402" y="1154557"/>
            <a:ext cx="6356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4">
                <a:latin typeface="MS UI Gothic"/>
                <a:cs typeface="MS UI Gothic"/>
              </a:rPr>
              <a:t>●</a:t>
            </a:r>
            <a:r>
              <a:rPr dirty="0" sz="400" spc="-20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7">
                <a:latin typeface="MS UI Gothic"/>
                <a:cs typeface="MS UI Gothic"/>
              </a:rPr>
              <a:t>●</a:t>
            </a:r>
            <a:r>
              <a:rPr dirty="0" sz="400" spc="-20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307">
                <a:latin typeface="MS UI Gothic"/>
                <a:cs typeface="MS UI Gothic"/>
              </a:rPr>
              <a:t>●</a:t>
            </a:r>
            <a:r>
              <a:rPr dirty="0" baseline="-6944" sz="600" spc="89">
                <a:latin typeface="MS UI Gothic"/>
                <a:cs typeface="MS UI Gothic"/>
              </a:rPr>
              <a:t> </a:t>
            </a:r>
            <a:r>
              <a:rPr dirty="0" baseline="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 spc="-157">
                <a:latin typeface="MS UI Gothic"/>
                <a:cs typeface="MS UI Gothic"/>
              </a:rPr>
              <a:t>●</a:t>
            </a:r>
            <a:r>
              <a:rPr dirty="0" baseline="13888" sz="600" spc="-157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20833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10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86230" y="1401318"/>
            <a:ext cx="4083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25"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66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82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00276" y="1226819"/>
            <a:ext cx="1936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20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30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204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307083" y="1335659"/>
            <a:ext cx="6102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25">
                <a:latin typeface="MS UI Gothic"/>
                <a:cs typeface="MS UI Gothic"/>
              </a:rPr>
              <a:t>●●</a:t>
            </a:r>
            <a:r>
              <a:rPr dirty="0" baseline="6944" sz="600" spc="375"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13888" sz="600" spc="-157">
                <a:latin typeface="MS UI Gothic"/>
                <a:cs typeface="MS UI Gothic"/>
              </a:rPr>
              <a:t>●</a:t>
            </a:r>
            <a:r>
              <a:rPr dirty="0" baseline="-20833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13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6944" sz="600">
                <a:latin typeface="MS UI Gothic"/>
                <a:cs typeface="MS UI Gothic"/>
              </a:rPr>
              <a:t>●</a:t>
            </a:r>
            <a:endParaRPr baseline="-6944" sz="600">
              <a:latin typeface="MS UI Gothic"/>
              <a:cs typeface="MS UI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50364" y="1325880"/>
            <a:ext cx="3556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37">
                <a:latin typeface="MS UI Gothic"/>
                <a:cs typeface="MS UI Gothic"/>
              </a:rPr>
              <a:t> </a:t>
            </a:r>
            <a:r>
              <a:rPr dirty="0" baseline="20833" sz="600" spc="-202">
                <a:solidFill>
                  <a:srgbClr val="0000FF"/>
                </a:solidFill>
                <a:latin typeface="MS UI Gothic"/>
                <a:cs typeface="MS UI Gothic"/>
              </a:rPr>
              <a:t>●●</a:t>
            </a:r>
            <a:r>
              <a:rPr dirty="0" baseline="13888" sz="600" spc="-202">
                <a:latin typeface="MS UI Gothic"/>
                <a:cs typeface="MS UI Gothic"/>
              </a:rPr>
              <a:t>●</a:t>
            </a:r>
            <a:r>
              <a:rPr dirty="0" baseline="6944" sz="600" spc="-20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0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3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76400" y="1441703"/>
            <a:ext cx="29083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7777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15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20833" sz="600" spc="-18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18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8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87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574164" y="1252982"/>
            <a:ext cx="48323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150">
                <a:latin typeface="MS UI Gothic"/>
                <a:cs typeface="MS UI Gothic"/>
              </a:rPr>
              <a:t>●</a:t>
            </a:r>
            <a:r>
              <a:rPr dirty="0" baseline="13888" sz="600" spc="-15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20833" sz="600">
                <a:latin typeface="MS UI Gothic"/>
                <a:cs typeface="MS UI Gothic"/>
              </a:rPr>
              <a:t>●</a:t>
            </a:r>
            <a:r>
              <a:rPr dirty="0" baseline="-20833" sz="600" spc="75">
                <a:latin typeface="MS UI Gothic"/>
                <a:cs typeface="MS UI Gothic"/>
              </a:rPr>
              <a:t> </a:t>
            </a:r>
            <a:r>
              <a:rPr dirty="0" baseline="-6944" sz="600" spc="-28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84">
                <a:latin typeface="MS UI Gothic"/>
                <a:cs typeface="MS UI Gothic"/>
              </a:rPr>
              <a:t>●</a:t>
            </a:r>
            <a:r>
              <a:rPr dirty="0" baseline="-13888" sz="600" spc="-28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284">
                <a:latin typeface="MS UI Gothic"/>
                <a:cs typeface="MS UI Gothic"/>
              </a:rPr>
              <a:t>●</a:t>
            </a:r>
            <a:r>
              <a:rPr dirty="0" baseline="-6944" sz="600" spc="-28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90">
                <a:latin typeface="MS UI Gothic"/>
                <a:cs typeface="MS UI Gothic"/>
              </a:rPr>
              <a:t>●</a:t>
            </a:r>
            <a:r>
              <a:rPr dirty="0" baseline="13888" sz="600" spc="-28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90">
                <a:latin typeface="MS UI Gothic"/>
                <a:cs typeface="MS UI Gothic"/>
              </a:rPr>
              <a:t>●</a:t>
            </a:r>
            <a:r>
              <a:rPr dirty="0" sz="400" spc="30">
                <a:latin typeface="MS UI Gothic"/>
                <a:cs typeface="MS UI Gothic"/>
              </a:rPr>
              <a:t> </a:t>
            </a: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20833" sz="600">
              <a:latin typeface="MS UI Gothic"/>
              <a:cs typeface="MS UI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8698" y="1373632"/>
            <a:ext cx="123571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baseline="13888" sz="600" spc="-225"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0">
                <a:latin typeface="MS UI Gothic"/>
                <a:cs typeface="MS UI Gothic"/>
              </a:rPr>
              <a:t>●</a:t>
            </a:r>
            <a:r>
              <a:rPr dirty="0" baseline="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baseline="-13888" sz="600"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 spc="-5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5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52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13888" sz="600" spc="-277">
                <a:latin typeface="MS UI Gothic"/>
                <a:cs typeface="MS UI Gothic"/>
              </a:rPr>
              <a:t>●</a:t>
            </a:r>
            <a:r>
              <a:rPr dirty="0" sz="400" spc="-185">
                <a:latin typeface="MS UI Gothic"/>
                <a:cs typeface="MS UI Gothic"/>
              </a:rPr>
              <a:t>●</a:t>
            </a:r>
            <a:r>
              <a:rPr dirty="0" sz="400" spc="-18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27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7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3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2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75">
                <a:latin typeface="MS UI Gothic"/>
                <a:cs typeface="MS UI Gothic"/>
              </a:rPr>
              <a:t>●</a:t>
            </a:r>
            <a:r>
              <a:rPr dirty="0" baseline="6944" sz="600" spc="-75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9125" y="1299083"/>
            <a:ext cx="13868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5669" algn="l"/>
              </a:tabLst>
            </a:pPr>
            <a:r>
              <a:rPr dirty="0" baseline="27777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50">
                <a:latin typeface="MS UI Gothic"/>
                <a:cs typeface="MS UI Gothic"/>
              </a:rPr>
              <a:t>●</a:t>
            </a:r>
            <a:r>
              <a:rPr dirty="0" baseline="27777" sz="600" spc="-150">
                <a:solidFill>
                  <a:srgbClr val="0000FF"/>
                </a:solidFill>
                <a:latin typeface="MS UI Gothic"/>
                <a:cs typeface="MS UI Gothic"/>
              </a:rPr>
              <a:t>●     </a:t>
            </a:r>
            <a:r>
              <a:rPr dirty="0" baseline="27777" sz="600" spc="-150">
                <a:latin typeface="MS UI Gothic"/>
                <a:cs typeface="MS UI Gothic"/>
              </a:rPr>
              <a:t>●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latin typeface="MS UI Gothic"/>
                <a:cs typeface="MS UI Gothic"/>
              </a:rPr>
              <a:t>●                              </a:t>
            </a:r>
            <a:r>
              <a:rPr dirty="0" baseline="6944" sz="600" spc="-127">
                <a:latin typeface="MS UI Gothic"/>
                <a:cs typeface="MS UI Gothic"/>
              </a:rPr>
              <a:t> </a:t>
            </a:r>
            <a:r>
              <a:rPr dirty="0" baseline="20833" sz="600" spc="-217">
                <a:latin typeface="MS UI Gothic"/>
                <a:cs typeface="MS UI Gothic"/>
              </a:rPr>
              <a:t>●</a:t>
            </a:r>
            <a:r>
              <a:rPr dirty="0" baseline="13888" sz="600" spc="-21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1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1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4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34722" sz="600" spc="-29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29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6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11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20833" sz="600" spc="-202">
                <a:latin typeface="MS UI Gothic"/>
                <a:cs typeface="MS UI Gothic"/>
              </a:rPr>
              <a:t>●</a:t>
            </a:r>
            <a:r>
              <a:rPr dirty="0" sz="400" spc="-13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3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3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27777" sz="600" spc="-150">
                <a:latin typeface="MS UI Gothic"/>
                <a:cs typeface="MS UI Gothic"/>
              </a:rPr>
              <a:t>●</a:t>
            </a:r>
            <a:r>
              <a:rPr dirty="0" baseline="27777" sz="600" spc="-15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 spc="0">
                <a:latin typeface="MS UI Gothic"/>
                <a:cs typeface="MS UI Gothic"/>
              </a:rPr>
              <a:t> </a:t>
            </a:r>
            <a:r>
              <a:rPr dirty="0" baseline="13888" sz="600" spc="-225">
                <a:latin typeface="MS UI Gothic"/>
                <a:cs typeface="MS UI Gothic"/>
              </a:rPr>
              <a:t>●</a:t>
            </a:r>
            <a:r>
              <a:rPr dirty="0" baseline="20833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22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17954" y="1165225"/>
            <a:ext cx="1644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-28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1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65376" y="917321"/>
            <a:ext cx="2298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3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55">
                <a:latin typeface="MS UI Gothic"/>
                <a:cs typeface="MS UI Gothic"/>
              </a:rPr>
              <a:t>●●</a:t>
            </a:r>
            <a:r>
              <a:rPr dirty="0" baseline="20833" sz="600" spc="-232">
                <a:latin typeface="MS UI Gothic"/>
                <a:cs typeface="MS UI Gothic"/>
              </a:rPr>
              <a:t>●</a:t>
            </a:r>
            <a:r>
              <a:rPr dirty="0" baseline="27777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27777" sz="600">
              <a:latin typeface="MS UI Gothic"/>
              <a:cs typeface="MS UI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006345" y="86931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018919" y="940562"/>
            <a:ext cx="1778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-60">
                <a:latin typeface="MS UI Gothic"/>
                <a:cs typeface="MS UI Gothic"/>
              </a:rPr>
              <a:t> </a:t>
            </a:r>
            <a:r>
              <a:rPr dirty="0" baseline="-6944" sz="600" spc="-26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7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26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56561" y="1070102"/>
            <a:ext cx="1778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7777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5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7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045716" y="1353438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057907" y="804671"/>
            <a:ext cx="895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95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32126" y="1041780"/>
            <a:ext cx="1778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50">
                <a:latin typeface="MS UI Gothic"/>
                <a:cs typeface="MS UI Gothic"/>
              </a:rPr>
              <a:t>●</a:t>
            </a:r>
            <a:r>
              <a:rPr dirty="0" sz="400" spc="-80"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890648" y="975613"/>
            <a:ext cx="4089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0833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latin typeface="MS UI Gothic"/>
                <a:cs typeface="MS UI Gothic"/>
              </a:rPr>
              <a:t>● </a:t>
            </a:r>
            <a:r>
              <a:rPr dirty="0" baseline="-6944" sz="600">
                <a:latin typeface="MS UI Gothic"/>
                <a:cs typeface="MS UI Gothic"/>
              </a:rPr>
              <a:t>●</a:t>
            </a:r>
            <a:r>
              <a:rPr dirty="0" baseline="-6944" sz="600" spc="150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45716" y="777366"/>
            <a:ext cx="12636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120519" y="586359"/>
            <a:ext cx="2425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5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20833" sz="600">
              <a:latin typeface="MS UI Gothic"/>
              <a:cs typeface="MS UI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133473" y="728218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20519" y="653160"/>
            <a:ext cx="1790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50">
                <a:latin typeface="MS UI Gothic"/>
                <a:cs typeface="MS UI Gothic"/>
              </a:rPr>
              <a:t>●</a:t>
            </a:r>
            <a:r>
              <a:rPr dirty="0" baseline="13888" sz="600" spc="-127">
                <a:latin typeface="MS UI Gothic"/>
                <a:cs typeface="MS UI Gothic"/>
              </a:rPr>
              <a:t> </a:t>
            </a:r>
            <a:r>
              <a:rPr dirty="0" baseline="13888" sz="600" spc="-232">
                <a:latin typeface="MS UI Gothic"/>
                <a:cs typeface="MS UI Gothic"/>
              </a:rPr>
              <a:t>●</a:t>
            </a:r>
            <a:r>
              <a:rPr dirty="0" sz="400" spc="-155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083689" y="722502"/>
            <a:ext cx="2305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7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34722" sz="600" spc="-18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187">
                <a:latin typeface="MS UI Gothic"/>
                <a:cs typeface="MS UI Gothic"/>
              </a:rPr>
              <a:t>●</a:t>
            </a:r>
            <a:r>
              <a:rPr dirty="0" sz="400" spc="-1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87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171954" y="42925"/>
            <a:ext cx="153035" cy="13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88900">
              <a:lnSpc>
                <a:spcPts val="430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158492" y="431037"/>
            <a:ext cx="2806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7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187">
                <a:latin typeface="MS UI Gothic"/>
                <a:cs typeface="MS UI Gothic"/>
              </a:rPr>
              <a:t>●</a:t>
            </a:r>
            <a:r>
              <a:rPr dirty="0" baseline="27777" sz="600" spc="-187">
                <a:latin typeface="MS UI Gothic"/>
                <a:cs typeface="MS UI Gothic"/>
              </a:rPr>
              <a:t>●</a:t>
            </a:r>
            <a:r>
              <a:rPr dirty="0" baseline="6944" sz="600" spc="-18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18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27777" sz="600">
              <a:latin typeface="MS UI Gothic"/>
              <a:cs typeface="MS UI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286761" y="325754"/>
            <a:ext cx="127000" cy="12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375"/>
              </a:lnSpc>
              <a:spcBef>
                <a:spcPts val="100"/>
              </a:spcBef>
            </a:pP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6944" sz="600" spc="-450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marL="12700">
              <a:lnSpc>
                <a:spcPts val="375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248535" y="848741"/>
            <a:ext cx="4965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 spc="-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75">
                <a:latin typeface="MS UI Gothic"/>
                <a:cs typeface="MS UI Gothic"/>
              </a:rPr>
              <a:t>●</a:t>
            </a:r>
            <a:r>
              <a:rPr dirty="0" baseline="-13888" sz="600" spc="-52">
                <a:latin typeface="MS UI Gothic"/>
                <a:cs typeface="MS UI Gothic"/>
              </a:rPr>
              <a:t> 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89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13888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0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20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413761" y="538606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33473" y="689355"/>
            <a:ext cx="3695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 spc="-7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7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34722" sz="600">
                <a:latin typeface="MS UI Gothic"/>
                <a:cs typeface="MS UI Gothic"/>
              </a:rPr>
              <a:t>●</a:t>
            </a:r>
            <a:endParaRPr baseline="34722" sz="600">
              <a:latin typeface="MS UI Gothic"/>
              <a:cs typeface="MS UI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045716" y="550672"/>
            <a:ext cx="4826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 ●</a:t>
            </a:r>
            <a:r>
              <a:rPr dirty="0" baseline="6944" sz="600" spc="44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41666" sz="600">
                <a:latin typeface="MS UI Gothic"/>
                <a:cs typeface="MS UI Gothic"/>
              </a:rPr>
              <a:t>●</a:t>
            </a:r>
            <a:endParaRPr baseline="41666" sz="60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107692" y="450087"/>
            <a:ext cx="445770" cy="12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ts val="409"/>
              </a:lnSpc>
              <a:spcBef>
                <a:spcPts val="100"/>
              </a:spcBef>
            </a:pPr>
            <a:r>
              <a:rPr dirty="0" sz="400" spc="-3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409"/>
              </a:lnSpc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baseline="27777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34722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34722" sz="600">
                <a:latin typeface="MS UI Gothic"/>
                <a:cs typeface="MS UI Gothic"/>
              </a:rPr>
              <a:t>●</a:t>
            </a:r>
            <a:r>
              <a:rPr dirty="0" baseline="34722" sz="600" spc="157">
                <a:latin typeface="MS UI Gothic"/>
                <a:cs typeface="MS UI Gothic"/>
              </a:rPr>
              <a:t> </a:t>
            </a:r>
            <a:r>
              <a:rPr dirty="0" sz="400" spc="-155">
                <a:latin typeface="MS UI Gothic"/>
                <a:cs typeface="MS UI Gothic"/>
              </a:rPr>
              <a:t>●</a:t>
            </a:r>
            <a:r>
              <a:rPr dirty="0" sz="400" spc="-15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71954" y="219837"/>
            <a:ext cx="394970" cy="14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5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541016" y="869188"/>
            <a:ext cx="1155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351404" y="961136"/>
            <a:ext cx="4565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7" sz="600" spc="-82">
                <a:latin typeface="MS UI Gothic"/>
                <a:cs typeface="MS UI Gothic"/>
              </a:rPr>
              <a:t>●</a:t>
            </a:r>
            <a:r>
              <a:rPr dirty="0" sz="400" spc="-55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20833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65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41666" sz="600">
                <a:latin typeface="MS UI Gothic"/>
                <a:cs typeface="MS UI Gothic"/>
              </a:rPr>
              <a:t>●</a:t>
            </a:r>
            <a:r>
              <a:rPr dirty="0" baseline="41666" sz="600" spc="0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37867" y="396621"/>
            <a:ext cx="45593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27777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1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20833" sz="600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375789" y="604393"/>
            <a:ext cx="356870" cy="12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380"/>
              </a:lnSpc>
              <a:spcBef>
                <a:spcPts val="100"/>
              </a:spcBef>
            </a:pPr>
            <a:r>
              <a:rPr dirty="0" sz="400" spc="-1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380"/>
              </a:lnSpc>
            </a:pP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baseline="-13888" sz="600" spc="-15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-6944" sz="600">
                <a:latin typeface="MS UI Gothic"/>
                <a:cs typeface="MS UI Gothic"/>
              </a:rPr>
              <a:t>●</a:t>
            </a:r>
            <a:r>
              <a:rPr dirty="0" baseline="-6944" sz="600" spc="165">
                <a:latin typeface="MS UI Gothic"/>
                <a:cs typeface="MS UI Gothic"/>
              </a:rPr>
              <a:t> </a:t>
            </a:r>
            <a:r>
              <a:rPr dirty="0" baseline="6944" sz="600" spc="-24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47">
                <a:latin typeface="MS UI Gothic"/>
                <a:cs typeface="MS UI Gothic"/>
              </a:rPr>
              <a:t>●</a:t>
            </a:r>
            <a:r>
              <a:rPr dirty="0" baseline="-6944" sz="600" spc="-24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6944" sz="600">
              <a:latin typeface="MS UI Gothic"/>
              <a:cs typeface="MS UI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656332" y="1302130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604770" y="715898"/>
            <a:ext cx="1403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 spc="-112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273935" y="790193"/>
            <a:ext cx="4857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0"/>
              </a:lnSpc>
              <a:spcBef>
                <a:spcPts val="10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baseline="34722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34722" sz="600" spc="-3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50"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225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  <a:p>
            <a:pPr marL="279400">
              <a:lnSpc>
                <a:spcPts val="250"/>
              </a:lnSpc>
            </a:pPr>
            <a:r>
              <a:rPr dirty="0" sz="400" spc="-150">
                <a:latin typeface="MS UI Gothic"/>
                <a:cs typeface="MS UI Gothic"/>
              </a:rPr>
              <a:t>●●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413761" y="1016380"/>
            <a:ext cx="368935" cy="102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5"/>
              </a:lnSpc>
              <a:spcBef>
                <a:spcPts val="95"/>
              </a:spcBef>
            </a:pPr>
            <a:r>
              <a:rPr dirty="0" baseline="13888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14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337">
                <a:latin typeface="MS UI Gothic"/>
                <a:cs typeface="MS UI Gothic"/>
              </a:rPr>
              <a:t>●</a:t>
            </a:r>
            <a:r>
              <a:rPr dirty="0" sz="4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33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76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232">
                <a:latin typeface="MS UI Gothic"/>
                <a:cs typeface="MS UI Gothic"/>
              </a:rPr>
              <a:t>●</a:t>
            </a:r>
            <a:r>
              <a:rPr dirty="0" baseline="6944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marL="25400">
              <a:lnSpc>
                <a:spcPts val="305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6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45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567051" y="916559"/>
            <a:ext cx="2286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baseline="20833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9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719451" y="989457"/>
            <a:ext cx="100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668523" y="1062863"/>
            <a:ext cx="1524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9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157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-29633" y="467713"/>
            <a:ext cx="194310" cy="10033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CT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(mg/L*min)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13.53</a:t>
            </a:r>
          </a:p>
          <a:p>
            <a:pPr marL="13335">
              <a:lnSpc>
                <a:spcPct val="100000"/>
              </a:lnSpc>
            </a:pPr>
            <a:r>
              <a:rPr dirty="0"/>
              <a:t>8.12</a:t>
            </a:r>
          </a:p>
        </p:txBody>
      </p:sp>
      <p:sp>
        <p:nvSpPr>
          <p:cNvPr id="136" name="object 136"/>
          <p:cNvSpPr/>
          <p:nvPr/>
        </p:nvSpPr>
        <p:spPr>
          <a:xfrm>
            <a:off x="3538728" y="339597"/>
            <a:ext cx="0" cy="1316990"/>
          </a:xfrm>
          <a:custGeom>
            <a:avLst/>
            <a:gdLst/>
            <a:ahLst/>
            <a:cxnLst/>
            <a:rect l="l" t="t" r="r" b="b"/>
            <a:pathLst>
              <a:path w="0" h="1316989">
                <a:moveTo>
                  <a:pt x="0" y="13169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447288" y="16565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47288" y="121754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447288" y="77863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447288" y="33959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3170766" y="1567688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170766" y="1128649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170766" y="689736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70766" y="250697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538728" y="18288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647566" y="1920239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 h="0">
                <a:moveTo>
                  <a:pt x="0" y="0"/>
                </a:moveTo>
                <a:lnTo>
                  <a:pt x="20568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64756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0319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5881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81431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869944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92557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8119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03669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09232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14794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344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5907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1469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7032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42582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48144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3707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9257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64820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70382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75945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81495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87057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92620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98170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3732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9295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14857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20407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259704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31533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37082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42645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8208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53770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9320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64883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70445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3461258" y="2003679"/>
            <a:ext cx="2152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06/25 07/03 07/11 07/19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07/27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611245" y="1142491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666997" y="1286510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778377" y="117119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616071" y="1103757"/>
            <a:ext cx="2311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209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834384" y="1197102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056507" y="1089253"/>
            <a:ext cx="67945" cy="1841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24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556378" y="1528318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501260" y="1501139"/>
            <a:ext cx="17462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4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41666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715255" y="1332102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937505" y="1536700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950333" y="172402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5048630" y="145186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167884" y="123799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215382" y="1527047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327141" y="1432178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557265" y="1349375"/>
            <a:ext cx="166370" cy="220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baseline="-20833" sz="600" spc="4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3783584" y="823087"/>
            <a:ext cx="1143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839209" y="70891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4001008" y="95237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4056507" y="839851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394580" y="882269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501260" y="610996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4560951" y="1211707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4723384" y="928877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937505" y="125336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72404" y="527431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283708" y="898271"/>
            <a:ext cx="1143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561457" y="693419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604764" y="1332230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617590" y="1228979"/>
            <a:ext cx="10604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 spc="-6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5668264" y="938402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612510" y="1067663"/>
            <a:ext cx="174625" cy="1924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R="12700">
              <a:lnSpc>
                <a:spcPct val="100000"/>
              </a:lnSpc>
              <a:spcBef>
                <a:spcPts val="275"/>
              </a:spcBef>
            </a:pPr>
            <a:r>
              <a:rPr dirty="0" baseline="-34722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34722" sz="600" spc="9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98425">
              <a:lnSpc>
                <a:spcPct val="100000"/>
              </a:lnSpc>
              <a:spcBef>
                <a:spcPts val="17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5557265" y="955548"/>
            <a:ext cx="2298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8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3666997" y="904875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3611245" y="723899"/>
            <a:ext cx="12446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-90"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616071" y="803909"/>
            <a:ext cx="22606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15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3603625" y="885571"/>
            <a:ext cx="2857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34722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1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1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1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15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839209" y="74320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993007" y="33248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3839209" y="954125"/>
            <a:ext cx="225425" cy="20066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09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3993007" y="880744"/>
            <a:ext cx="131445" cy="1295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ts val="409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409"/>
              </a:lnSpc>
            </a:pPr>
            <a:r>
              <a:rPr dirty="0" sz="400" spc="-3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97">
                <a:latin typeface="MS UI Gothic"/>
                <a:cs typeface="MS UI Gothic"/>
              </a:rPr>
              <a:t>●</a:t>
            </a:r>
            <a:r>
              <a:rPr dirty="0" baseline="6944" sz="600" spc="-450">
                <a:latin typeface="MS UI Gothic"/>
                <a:cs typeface="MS UI Gothic"/>
              </a:rPr>
              <a:t>●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993007" y="853948"/>
            <a:ext cx="127000" cy="125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39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63500">
              <a:lnSpc>
                <a:spcPts val="390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048125" y="638022"/>
            <a:ext cx="76200" cy="175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4381753" y="1053846"/>
            <a:ext cx="230504" cy="135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2545">
              <a:lnSpc>
                <a:spcPts val="434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R="5080">
              <a:lnSpc>
                <a:spcPts val="434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75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505452" y="477012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4389754" y="1350518"/>
            <a:ext cx="445134" cy="172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ts val="434"/>
              </a:lnSpc>
              <a:spcBef>
                <a:spcPts val="95"/>
              </a:spcBef>
              <a:tabLst>
                <a:tab pos="381000" algn="l"/>
              </a:tabLst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Times New Roman"/>
                <a:cs typeface="Times New Roman"/>
              </a:rPr>
              <a:t>        </a:t>
            </a:r>
            <a:r>
              <a:rPr dirty="0" baseline="6944" sz="6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Times New Roman"/>
                <a:cs typeface="Times New Roman"/>
              </a:rPr>
              <a:t>	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R="48260">
              <a:lnSpc>
                <a:spcPts val="340"/>
              </a:lnSpc>
              <a:tabLst>
                <a:tab pos="337820" algn="l"/>
              </a:tabLst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R="43815">
              <a:lnSpc>
                <a:spcPts val="385"/>
              </a:lnSpc>
            </a:pPr>
            <a:r>
              <a:rPr dirty="0" baseline="13888" sz="600" spc="-4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4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7777" sz="60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4381753" y="1324991"/>
            <a:ext cx="2730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20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247">
                <a:latin typeface="MS UI Gothic"/>
                <a:cs typeface="MS UI Gothic"/>
              </a:rPr>
              <a:t>●</a:t>
            </a:r>
            <a:r>
              <a:rPr dirty="0" baseline="34722" sz="600" spc="-24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34722" sz="600">
              <a:latin typeface="MS UI Gothic"/>
              <a:cs typeface="MS UI Gothic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4560951" y="1283969"/>
            <a:ext cx="2863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187">
                <a:latin typeface="MS UI Gothic"/>
                <a:cs typeface="MS UI Gothic"/>
              </a:rPr>
              <a:t>●</a:t>
            </a:r>
            <a:r>
              <a:rPr dirty="0" baseline="27777" sz="600" spc="-187">
                <a:latin typeface="MS UI Gothic"/>
                <a:cs typeface="MS UI Gothic"/>
              </a:rPr>
              <a:t>●</a:t>
            </a:r>
            <a:r>
              <a:rPr dirty="0" baseline="6944" sz="600" spc="-18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05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723384" y="1154176"/>
            <a:ext cx="9842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 spc="-165">
                <a:latin typeface="MS UI Gothic"/>
                <a:cs typeface="MS UI Gothic"/>
              </a:rPr>
              <a:t>●</a:t>
            </a:r>
            <a:r>
              <a:rPr dirty="0" baseline="-20833" sz="600" spc="-24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4381753" y="1235075"/>
            <a:ext cx="4095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-225">
                <a:latin typeface="MS UI Gothic"/>
                <a:cs typeface="MS UI Gothic"/>
              </a:rPr>
              <a:t>●</a:t>
            </a:r>
            <a:r>
              <a:rPr dirty="0" baseline="-27777" sz="600" spc="412">
                <a:latin typeface="MS UI Gothic"/>
                <a:cs typeface="MS UI Gothic"/>
              </a:rPr>
              <a:t> </a:t>
            </a:r>
            <a:r>
              <a:rPr dirty="0" baseline="-41666" sz="600" spc="15">
                <a:latin typeface="MS UI Gothic"/>
                <a:cs typeface="MS UI Gothic"/>
              </a:rPr>
              <a:t>●</a:t>
            </a:r>
            <a:r>
              <a:rPr dirty="0" baseline="-20833" sz="600" spc="15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 spc="172">
                <a:latin typeface="MS UI Gothic"/>
                <a:cs typeface="MS UI Gothic"/>
              </a:rPr>
              <a:t> </a:t>
            </a:r>
            <a:r>
              <a:rPr dirty="0" baseline="-41666" sz="600">
                <a:latin typeface="MS UI Gothic"/>
                <a:cs typeface="MS UI Gothic"/>
              </a:rPr>
              <a:t>●</a:t>
            </a:r>
            <a:endParaRPr baseline="-41666" sz="600">
              <a:latin typeface="MS UI Gothic"/>
              <a:cs typeface="MS UI Gothic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4727955" y="1026160"/>
            <a:ext cx="119380" cy="180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43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370"/>
              </a:lnSpc>
            </a:pPr>
            <a:r>
              <a:rPr dirty="0" sz="400" spc="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43180">
              <a:lnSpc>
                <a:spcPts val="420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715255" y="1187323"/>
            <a:ext cx="1320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 spc="-67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945888" y="1013079"/>
            <a:ext cx="3968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0833" sz="600">
                <a:latin typeface="MS UI Gothic"/>
                <a:cs typeface="MS UI Gothic"/>
              </a:rPr>
              <a:t>● </a:t>
            </a:r>
            <a:r>
              <a:rPr dirty="0" baseline="-6944" sz="600"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10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5061584" y="814451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048630" y="1174750"/>
            <a:ext cx="35433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34722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34722" sz="60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10">
                <a:latin typeface="MS UI Gothic"/>
                <a:cs typeface="MS UI Gothic"/>
              </a:rPr>
              <a:t>●</a:t>
            </a:r>
            <a:r>
              <a:rPr dirty="0" baseline="20833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18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3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061584" y="845058"/>
            <a:ext cx="170180" cy="1295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409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06045">
              <a:lnSpc>
                <a:spcPts val="409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215382" y="1188847"/>
            <a:ext cx="1320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0833" sz="600">
                <a:latin typeface="MS UI Gothic"/>
                <a:cs typeface="MS UI Gothic"/>
              </a:rPr>
              <a:t>●</a:t>
            </a:r>
            <a:r>
              <a:rPr dirty="0" baseline="-20833" sz="600" spc="-67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223383" y="634618"/>
            <a:ext cx="11239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13888" sz="600" spc="-22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057140" y="784732"/>
            <a:ext cx="23431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55">
                <a:latin typeface="MS UI Gothic"/>
                <a:cs typeface="MS UI Gothic"/>
              </a:rPr>
              <a:t> </a:t>
            </a:r>
            <a:r>
              <a:rPr dirty="0" baseline="6944" sz="600" spc="15">
                <a:latin typeface="MS UI Gothic"/>
                <a:cs typeface="MS UI Gothic"/>
              </a:rPr>
              <a:t>●</a:t>
            </a:r>
            <a:r>
              <a:rPr dirty="0" baseline="13888" sz="600" spc="15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5272404" y="412241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5227954" y="710818"/>
            <a:ext cx="1143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7777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937505" y="1130935"/>
            <a:ext cx="4095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6075" algn="l"/>
              </a:tabLst>
            </a:pPr>
            <a:r>
              <a:rPr dirty="0" baseline="41666" sz="600" spc="-450">
                <a:latin typeface="MS UI Gothic"/>
                <a:cs typeface="MS UI Gothic"/>
              </a:rPr>
              <a:t>●</a:t>
            </a:r>
            <a:r>
              <a:rPr dirty="0" baseline="20833" sz="600">
                <a:latin typeface="MS UI Gothic"/>
                <a:cs typeface="MS UI Gothic"/>
              </a:rPr>
              <a:t>●</a:t>
            </a:r>
            <a:r>
              <a:rPr dirty="0" baseline="20833" sz="600">
                <a:latin typeface="Times New Roman"/>
                <a:cs typeface="Times New Roman"/>
              </a:rPr>
              <a:t>    </a:t>
            </a:r>
            <a:r>
              <a:rPr dirty="0" baseline="20833" sz="600" spc="-37">
                <a:latin typeface="Times New Roman"/>
                <a:cs typeface="Times New Roman"/>
              </a:rPr>
              <a:t>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5327141" y="736218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057140" y="935482"/>
            <a:ext cx="3409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6860" algn="l"/>
              </a:tabLst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950333" y="1059561"/>
            <a:ext cx="45275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22250" algn="l"/>
              </a:tabLst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 spc="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5549138" y="1702561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5557265" y="4292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561457" y="1260602"/>
            <a:ext cx="12001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7777" sz="600" spc="5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561457" y="1032383"/>
            <a:ext cx="17526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42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5880">
              <a:lnSpc>
                <a:spcPts val="420"/>
              </a:lnSpc>
            </a:pPr>
            <a:r>
              <a:rPr dirty="0" sz="400" spc="-6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668264" y="81381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5716015" y="180403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5672963" y="878077"/>
            <a:ext cx="114300" cy="125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395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0800">
              <a:lnSpc>
                <a:spcPts val="395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549138" y="999871"/>
            <a:ext cx="2432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5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-112">
                <a:latin typeface="MS UI Gothic"/>
                <a:cs typeface="MS UI Gothic"/>
              </a:rPr>
              <a:t> </a:t>
            </a:r>
            <a:r>
              <a:rPr dirty="0" baseline="-20833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15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2942166" y="467713"/>
            <a:ext cx="194310" cy="10033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CT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(mg/L*min)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3559047" y="17779"/>
            <a:ext cx="33020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524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8.78</a:t>
            </a:r>
            <a:endParaRPr sz="1200">
              <a:latin typeface="Times New Roman"/>
              <a:cs typeface="Times New Roman"/>
            </a:endParaRPr>
          </a:p>
          <a:p>
            <a:pPr algn="ctr" marR="55244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6.29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ts val="355"/>
              </a:lnSpc>
              <a:spcBef>
                <a:spcPts val="67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00330">
              <a:lnSpc>
                <a:spcPts val="355"/>
              </a:lnSpc>
            </a:pPr>
            <a:r>
              <a:rPr dirty="0" baseline="-20833" sz="600">
                <a:latin typeface="MS UI Gothic"/>
                <a:cs typeface="MS UI Gothic"/>
              </a:rPr>
              <a:t>●  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00330">
              <a:lnSpc>
                <a:spcPts val="375"/>
              </a:lnSpc>
            </a:pPr>
            <a:r>
              <a:rPr dirty="0" baseline="20833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 spc="-35">
                <a:latin typeface="MS UI Gothic"/>
                <a:cs typeface="MS UI Gothic"/>
              </a:rPr>
              <a:t>●</a:t>
            </a:r>
            <a:r>
              <a:rPr dirty="0" sz="400" spc="-3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44450">
              <a:lnSpc>
                <a:spcPts val="375"/>
              </a:lnSpc>
            </a:pPr>
            <a:r>
              <a:rPr dirty="0" baseline="-13888" sz="600" spc="-23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55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2020-09-21T02:35:14Z</dcterms:created>
  <dcterms:modified xsi:type="dcterms:W3CDTF">2020-09-21T02:35:14Z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2020-09-20T00:00:00Z</vt:filetime>
  </property>
  <property fmtid="{D5CDD505-2E9C-101B-9397-08002B2CF9AE}" pid="3" name="Creator">
    <vt:lpwstr>R</vt:lpwstr>
  </property>
  <property fmtid="{D5CDD505-2E9C-101B-9397-08002B2CF9AE}" pid="4" name="LastSaved">
    <vt:filetime>2020-09-21T00:00:00Z</vt:filetime>
  </property>
</Properties>
</file>