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84" autoAdjust="0"/>
    <p:restoredTop sz="94660"/>
  </p:normalViewPr>
  <p:slideViewPr>
    <p:cSldViewPr>
      <p:cViewPr varScale="1">
        <p:scale>
          <a:sx n="261" d="100"/>
          <a:sy n="261" d="100"/>
        </p:scale>
        <p:origin x="696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8427" y="333502"/>
            <a:ext cx="436245" cy="766445"/>
          </a:xfrm>
          <a:custGeom>
            <a:avLst/>
            <a:gdLst/>
            <a:ahLst/>
            <a:cxnLst/>
            <a:rect l="l" t="t" r="r" b="b"/>
            <a:pathLst>
              <a:path w="436244" h="766444">
                <a:moveTo>
                  <a:pt x="0" y="0"/>
                </a:moveTo>
                <a:lnTo>
                  <a:pt x="436244" y="7664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02180" y="1219453"/>
            <a:ext cx="362585" cy="177165"/>
          </a:xfrm>
          <a:custGeom>
            <a:avLst/>
            <a:gdLst/>
            <a:ahLst/>
            <a:cxnLst/>
            <a:rect l="l" t="t" r="r" b="b"/>
            <a:pathLst>
              <a:path w="362585" h="177165">
                <a:moveTo>
                  <a:pt x="0" y="0"/>
                </a:moveTo>
                <a:lnTo>
                  <a:pt x="362457" y="1769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35961" y="1456436"/>
            <a:ext cx="348615" cy="78740"/>
          </a:xfrm>
          <a:custGeom>
            <a:avLst/>
            <a:gdLst/>
            <a:ahLst/>
            <a:cxnLst/>
            <a:rect l="l" t="t" r="r" b="b"/>
            <a:pathLst>
              <a:path w="348614" h="78740">
                <a:moveTo>
                  <a:pt x="0" y="0"/>
                </a:moveTo>
                <a:lnTo>
                  <a:pt x="348361" y="78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62123" y="1577466"/>
            <a:ext cx="349885" cy="90170"/>
          </a:xfrm>
          <a:custGeom>
            <a:avLst/>
            <a:gdLst/>
            <a:ahLst/>
            <a:cxnLst/>
            <a:rect l="l" t="t" r="r" b="b"/>
            <a:pathLst>
              <a:path w="349885" h="90169">
                <a:moveTo>
                  <a:pt x="0" y="0"/>
                </a:moveTo>
                <a:lnTo>
                  <a:pt x="349757" y="8991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88410" y="1714880"/>
            <a:ext cx="351155" cy="99060"/>
          </a:xfrm>
          <a:custGeom>
            <a:avLst/>
            <a:gdLst/>
            <a:ahLst/>
            <a:cxnLst/>
            <a:rect l="l" t="t" r="r" b="b"/>
            <a:pathLst>
              <a:path w="351154" h="99060">
                <a:moveTo>
                  <a:pt x="0" y="0"/>
                </a:moveTo>
                <a:lnTo>
                  <a:pt x="350774" y="98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818382" y="1845310"/>
            <a:ext cx="344805" cy="26034"/>
          </a:xfrm>
          <a:custGeom>
            <a:avLst/>
            <a:gdLst/>
            <a:ahLst/>
            <a:cxnLst/>
            <a:rect l="l" t="t" r="r" b="b"/>
            <a:pathLst>
              <a:path w="344804" h="26035">
                <a:moveTo>
                  <a:pt x="0" y="0"/>
                </a:moveTo>
                <a:lnTo>
                  <a:pt x="344423" y="25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345304" y="1883664"/>
            <a:ext cx="344805" cy="21590"/>
          </a:xfrm>
          <a:custGeom>
            <a:avLst/>
            <a:gdLst/>
            <a:ahLst/>
            <a:cxnLst/>
            <a:rect l="l" t="t" r="r" b="b"/>
            <a:pathLst>
              <a:path w="344804" h="21589">
                <a:moveTo>
                  <a:pt x="0" y="0"/>
                </a:moveTo>
                <a:lnTo>
                  <a:pt x="344297" y="21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23" y="271526"/>
            <a:ext cx="71056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369" y="199897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8961" y="1382394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5757" y="1500632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6272" y="1823847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9528" y="1823847"/>
            <a:ext cx="3695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235" algn="l"/>
              </a:tabLst>
            </a:pPr>
            <a:r>
              <a:rPr sz="500" u="sng" dirty="0">
                <a:uFill>
                  <a:solidFill>
                    <a:srgbClr val="000000"/>
                  </a:solidFill>
                </a:uFill>
                <a:latin typeface="MS UI Gothic"/>
                <a:cs typeface="MS UI Gothic"/>
              </a:rPr>
              <a:t> </a:t>
            </a:r>
            <a:r>
              <a:rPr sz="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069" y="1856739"/>
            <a:ext cx="6159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9115" algn="l"/>
              </a:tabLst>
            </a:pPr>
            <a:r>
              <a:rPr sz="500" dirty="0">
                <a:latin typeface="MS UI Gothic"/>
                <a:cs typeface="MS UI Gothic"/>
              </a:rPr>
              <a:t>●</a:t>
            </a:r>
            <a:r>
              <a:rPr sz="500" dirty="0">
                <a:latin typeface="Times New Roman"/>
                <a:cs typeface="Times New Roman"/>
              </a:rPr>
              <a:t>	</a:t>
            </a: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" y="756412"/>
            <a:ext cx="0" cy="121158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12114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19678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36220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75641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960" y="1806759"/>
            <a:ext cx="196215" cy="322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0.25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960" y="595433"/>
            <a:ext cx="196215" cy="322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0.35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0080" y="182879"/>
            <a:ext cx="5120640" cy="1920239"/>
          </a:xfrm>
          <a:custGeom>
            <a:avLst/>
            <a:gdLst/>
            <a:ahLst/>
            <a:cxnLst/>
            <a:rect l="l" t="t" r="r" b="b"/>
            <a:pathLst>
              <a:path w="5120640" h="1920239">
                <a:moveTo>
                  <a:pt x="0" y="1920239"/>
                </a:moveTo>
                <a:lnTo>
                  <a:pt x="5120640" y="1920239"/>
                </a:lnTo>
                <a:lnTo>
                  <a:pt x="5120640" y="0"/>
                </a:lnTo>
                <a:lnTo>
                  <a:pt x="0" y="0"/>
                </a:lnTo>
                <a:lnTo>
                  <a:pt x="0" y="19202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360" y="910083"/>
            <a:ext cx="424815" cy="6134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002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RMSE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Arial"/>
                <a:cs typeface="Arial"/>
              </a:rPr>
              <a:t>0.30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088" y="2103120"/>
            <a:ext cx="4215130" cy="0"/>
          </a:xfrm>
          <a:custGeom>
            <a:avLst/>
            <a:gdLst/>
            <a:ahLst/>
            <a:cxnLst/>
            <a:rect l="l" t="t" r="r" b="b"/>
            <a:pathLst>
              <a:path w="4215130">
                <a:moveTo>
                  <a:pt x="0" y="0"/>
                </a:moveTo>
                <a:lnTo>
                  <a:pt x="42146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308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01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6807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604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0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7196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399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078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771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8097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4894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1689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8485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3126" y="2221483"/>
            <a:ext cx="57467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latin typeface="Arial"/>
                <a:cs typeface="Arial"/>
              </a:rPr>
              <a:t>Ite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2204" y="2267204"/>
            <a:ext cx="637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1200" dirty="0">
                <a:latin typeface="Arial"/>
                <a:cs typeface="Arial"/>
              </a:rPr>
              <a:t>6	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796" y="2267204"/>
            <a:ext cx="637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1200" dirty="0">
                <a:latin typeface="Arial"/>
                <a:cs typeface="Arial"/>
              </a:rPr>
              <a:t>8	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1204275" y="219076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PAA</a:t>
            </a:r>
            <a:r>
              <a:rPr spc="-75" dirty="0"/>
              <a:t> </a:t>
            </a:r>
            <a:r>
              <a:rPr dirty="0"/>
              <a:t>Dose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80719" y="1125219"/>
            <a:ext cx="87884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585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31887" y="1184903"/>
            <a:ext cx="559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sz="1200" dirty="0">
                <a:latin typeface="Arial"/>
                <a:cs typeface="Arial"/>
              </a:rPr>
              <a:t>DO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028568" y="1385249"/>
            <a:ext cx="1169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sz="1200" spc="-14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empe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atur</a:t>
            </a:r>
            <a:r>
              <a:rPr sz="1200" spc="-610" dirty="0">
                <a:latin typeface="Arial"/>
                <a:cs typeface="Arial"/>
              </a:rPr>
              <a:t>e</a:t>
            </a:r>
            <a:endParaRPr sz="750" baseline="11111" dirty="0">
              <a:latin typeface="MS UI Gothic"/>
              <a:cs typeface="MS UI Gothic"/>
            </a:endParaRPr>
          </a:p>
        </p:txBody>
      </p:sp>
      <p:sp>
        <p:nvSpPr>
          <p:cNvPr id="40" name="object 33">
            <a:extLst>
              <a:ext uri="{FF2B5EF4-FFF2-40B4-BE49-F238E27FC236}">
                <a16:creationId xmlns:a16="http://schemas.microsoft.com/office/drawing/2014/main" id="{7DE5604E-AD6C-4064-8752-520ADCAE9A32}"/>
              </a:ext>
            </a:extLst>
          </p:cNvPr>
          <p:cNvSpPr txBox="1">
            <a:spLocks/>
          </p:cNvSpPr>
          <p:nvPr/>
        </p:nvSpPr>
        <p:spPr>
          <a:xfrm>
            <a:off x="848992" y="1125904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2° Eff Flow</a:t>
            </a:r>
            <a:endParaRPr lang="en-US" kern="0" dirty="0"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C8333D1B-A683-4EA3-8584-840C5A300F51}"/>
              </a:ext>
            </a:extLst>
          </p:cNvPr>
          <p:cNvSpPr txBox="1">
            <a:spLocks/>
          </p:cNvSpPr>
          <p:nvPr/>
        </p:nvSpPr>
        <p:spPr>
          <a:xfrm>
            <a:off x="1870964" y="1556192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 Inf Flow</a:t>
            </a:r>
            <a:endParaRPr lang="en-US" kern="0" dirty="0"/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CFB5467D-8080-413C-B06D-8F10D005C5F0}"/>
              </a:ext>
            </a:extLst>
          </p:cNvPr>
          <p:cNvSpPr txBox="1"/>
          <p:nvPr/>
        </p:nvSpPr>
        <p:spPr>
          <a:xfrm>
            <a:off x="3155950" y="1650301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48" name="object 33">
            <a:extLst>
              <a:ext uri="{FF2B5EF4-FFF2-40B4-BE49-F238E27FC236}">
                <a16:creationId xmlns:a16="http://schemas.microsoft.com/office/drawing/2014/main" id="{DF600E45-5EB1-447C-B01C-785FE3105550}"/>
              </a:ext>
            </a:extLst>
          </p:cNvPr>
          <p:cNvSpPr txBox="1">
            <a:spLocks/>
          </p:cNvSpPr>
          <p:nvPr/>
        </p:nvSpPr>
        <p:spPr>
          <a:xfrm>
            <a:off x="3129851" y="1859594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2° Inf Flow</a:t>
            </a:r>
            <a:endParaRPr lang="en-US" kern="0" dirty="0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77C0A06A-5745-420E-85E0-D7E98A17F853}"/>
              </a:ext>
            </a:extLst>
          </p:cNvPr>
          <p:cNvSpPr txBox="1"/>
          <p:nvPr/>
        </p:nvSpPr>
        <p:spPr>
          <a:xfrm>
            <a:off x="3680935" y="1786950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50" name="object 33">
            <a:extLst>
              <a:ext uri="{FF2B5EF4-FFF2-40B4-BE49-F238E27FC236}">
                <a16:creationId xmlns:a16="http://schemas.microsoft.com/office/drawing/2014/main" id="{28332EFB-77B7-4537-AE25-09BEE1F54758}"/>
              </a:ext>
            </a:extLst>
          </p:cNvPr>
          <p:cNvSpPr txBox="1">
            <a:spLocks/>
          </p:cNvSpPr>
          <p:nvPr/>
        </p:nvSpPr>
        <p:spPr>
          <a:xfrm>
            <a:off x="4177729" y="1623437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2° NO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kern="0" baseline="-25000" dirty="0"/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05FBBA48-90FA-4AB8-B638-CD160F06D5DA}"/>
              </a:ext>
            </a:extLst>
          </p:cNvPr>
          <p:cNvSpPr txBox="1">
            <a:spLocks/>
          </p:cNvSpPr>
          <p:nvPr/>
        </p:nvSpPr>
        <p:spPr>
          <a:xfrm>
            <a:off x="4546473" y="1899312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2° PO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kern="0" baseline="-25000" dirty="0"/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4932DB7D-9A5F-4621-B0EB-C6872A490A84}"/>
              </a:ext>
            </a:extLst>
          </p:cNvPr>
          <p:cNvSpPr txBox="1">
            <a:spLocks/>
          </p:cNvSpPr>
          <p:nvPr/>
        </p:nvSpPr>
        <p:spPr>
          <a:xfrm>
            <a:off x="5103431" y="1645690"/>
            <a:ext cx="809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ASRT</a:t>
            </a:r>
            <a:endParaRPr lang="en-US" kern="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UI Gothic</vt:lpstr>
      <vt:lpstr>Arial</vt:lpstr>
      <vt:lpstr>Calibri</vt:lpstr>
      <vt:lpstr>Times New Roman</vt:lpstr>
      <vt:lpstr>Office Theme</vt:lpstr>
      <vt:lpstr>PAA Dose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kbnewhart</dc:creator>
  <cp:lastModifiedBy>Kate Newhart</cp:lastModifiedBy>
  <cp:revision>3</cp:revision>
  <dcterms:created xsi:type="dcterms:W3CDTF">2020-09-09T17:15:28Z</dcterms:created>
  <dcterms:modified xsi:type="dcterms:W3CDTF">2020-09-09T17:33:48Z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R</vt:lpwstr>
  </property>
  <property fmtid="{D5CDD505-2E9C-101B-9397-08002B2CF9AE}" pid="4" name="LastSaved">
    <vt:filetime>2020-09-09T00:00:00Z</vt:filetime>
  </property>
</Properties>
</file>