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5544800" cy="9144000"/>
  <p:notesSz cx="7772400" cy="100584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8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368" y="360"/>
      </p:cViewPr>
      <p:guideLst>
        <p:guide orient="horz" pos="2618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65860" y="2834641"/>
            <a:ext cx="13213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31720" y="5120641"/>
            <a:ext cx="108813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77240" y="2103121"/>
            <a:ext cx="676198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005572" y="2103121"/>
            <a:ext cx="676198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35129" y="1836074"/>
            <a:ext cx="3636010" cy="0"/>
          </a:xfrm>
          <a:custGeom>
            <a:avLst/>
            <a:gdLst/>
            <a:ahLst/>
            <a:cxnLst/>
            <a:rect l="l" t="t" r="r" b="b"/>
            <a:pathLst>
              <a:path w="1818005">
                <a:moveTo>
                  <a:pt x="0" y="0"/>
                </a:moveTo>
                <a:lnTo>
                  <a:pt x="18177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17" name="bk object 17"/>
          <p:cNvSpPr/>
          <p:nvPr/>
        </p:nvSpPr>
        <p:spPr>
          <a:xfrm>
            <a:off x="1135124" y="1836075"/>
            <a:ext cx="0" cy="55418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18" name="bk object 18"/>
          <p:cNvSpPr/>
          <p:nvPr/>
        </p:nvSpPr>
        <p:spPr>
          <a:xfrm>
            <a:off x="2043938" y="1836075"/>
            <a:ext cx="0" cy="55418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19" name="bk object 19"/>
          <p:cNvSpPr/>
          <p:nvPr/>
        </p:nvSpPr>
        <p:spPr>
          <a:xfrm>
            <a:off x="2953004" y="1836075"/>
            <a:ext cx="0" cy="55418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20" name="bk object 20"/>
          <p:cNvSpPr/>
          <p:nvPr/>
        </p:nvSpPr>
        <p:spPr>
          <a:xfrm>
            <a:off x="3861814" y="1836075"/>
            <a:ext cx="0" cy="55418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21" name="bk object 21"/>
          <p:cNvSpPr/>
          <p:nvPr/>
        </p:nvSpPr>
        <p:spPr>
          <a:xfrm>
            <a:off x="4770628" y="1836075"/>
            <a:ext cx="0" cy="55418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7240" y="365761"/>
            <a:ext cx="139903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7240" y="2103121"/>
            <a:ext cx="139903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85232" y="8503921"/>
            <a:ext cx="497433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7240" y="8503921"/>
            <a:ext cx="3575304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92256" y="8503921"/>
            <a:ext cx="3575304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914400">
        <a:defRPr>
          <a:latin typeface="+mn-lt"/>
          <a:ea typeface="+mn-ea"/>
          <a:cs typeface="+mn-cs"/>
        </a:defRPr>
      </a:lvl2pPr>
      <a:lvl3pPr marL="1828800">
        <a:defRPr>
          <a:latin typeface="+mn-lt"/>
          <a:ea typeface="+mn-ea"/>
          <a:cs typeface="+mn-cs"/>
        </a:defRPr>
      </a:lvl3pPr>
      <a:lvl4pPr marL="2743200">
        <a:defRPr>
          <a:latin typeface="+mn-lt"/>
          <a:ea typeface="+mn-ea"/>
          <a:cs typeface="+mn-cs"/>
        </a:defRPr>
      </a:lvl4pPr>
      <a:lvl5pPr marL="3657600">
        <a:defRPr>
          <a:latin typeface="+mn-lt"/>
          <a:ea typeface="+mn-ea"/>
          <a:cs typeface="+mn-cs"/>
        </a:defRPr>
      </a:lvl5pPr>
      <a:lvl6pPr marL="4572000">
        <a:defRPr>
          <a:latin typeface="+mn-lt"/>
          <a:ea typeface="+mn-ea"/>
          <a:cs typeface="+mn-cs"/>
        </a:defRPr>
      </a:lvl6pPr>
      <a:lvl7pPr marL="5486400">
        <a:defRPr>
          <a:latin typeface="+mn-lt"/>
          <a:ea typeface="+mn-ea"/>
          <a:cs typeface="+mn-cs"/>
        </a:defRPr>
      </a:lvl7pPr>
      <a:lvl8pPr marL="6400800">
        <a:defRPr>
          <a:latin typeface="+mn-lt"/>
          <a:ea typeface="+mn-ea"/>
          <a:cs typeface="+mn-cs"/>
        </a:defRPr>
      </a:lvl8pPr>
      <a:lvl9pPr marL="7315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914400">
        <a:defRPr>
          <a:latin typeface="+mn-lt"/>
          <a:ea typeface="+mn-ea"/>
          <a:cs typeface="+mn-cs"/>
        </a:defRPr>
      </a:lvl2pPr>
      <a:lvl3pPr marL="1828800">
        <a:defRPr>
          <a:latin typeface="+mn-lt"/>
          <a:ea typeface="+mn-ea"/>
          <a:cs typeface="+mn-cs"/>
        </a:defRPr>
      </a:lvl3pPr>
      <a:lvl4pPr marL="2743200">
        <a:defRPr>
          <a:latin typeface="+mn-lt"/>
          <a:ea typeface="+mn-ea"/>
          <a:cs typeface="+mn-cs"/>
        </a:defRPr>
      </a:lvl4pPr>
      <a:lvl5pPr marL="3657600">
        <a:defRPr>
          <a:latin typeface="+mn-lt"/>
          <a:ea typeface="+mn-ea"/>
          <a:cs typeface="+mn-cs"/>
        </a:defRPr>
      </a:lvl5pPr>
      <a:lvl6pPr marL="4572000">
        <a:defRPr>
          <a:latin typeface="+mn-lt"/>
          <a:ea typeface="+mn-ea"/>
          <a:cs typeface="+mn-cs"/>
        </a:defRPr>
      </a:lvl6pPr>
      <a:lvl7pPr marL="5486400">
        <a:defRPr>
          <a:latin typeface="+mn-lt"/>
          <a:ea typeface="+mn-ea"/>
          <a:cs typeface="+mn-cs"/>
        </a:defRPr>
      </a:lvl7pPr>
      <a:lvl8pPr marL="6400800">
        <a:defRPr>
          <a:latin typeface="+mn-lt"/>
          <a:ea typeface="+mn-ea"/>
          <a:cs typeface="+mn-cs"/>
        </a:defRPr>
      </a:lvl8pPr>
      <a:lvl9pPr marL="73152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62C2E26-FD20-4347-9932-119F2F3ABCEC}"/>
              </a:ext>
            </a:extLst>
          </p:cNvPr>
          <p:cNvGrpSpPr/>
          <p:nvPr/>
        </p:nvGrpSpPr>
        <p:grpSpPr>
          <a:xfrm>
            <a:off x="11360369" y="6667409"/>
            <a:ext cx="3780109" cy="1353505"/>
            <a:chOff x="17126409" y="6708010"/>
            <a:chExt cx="3780109" cy="1353505"/>
          </a:xfrm>
        </p:grpSpPr>
        <p:sp>
          <p:nvSpPr>
            <p:cNvPr id="290" name="object 95">
              <a:extLst>
                <a:ext uri="{FF2B5EF4-FFF2-40B4-BE49-F238E27FC236}">
                  <a16:creationId xmlns:a16="http://schemas.microsoft.com/office/drawing/2014/main" id="{6BB2523E-B739-4883-A34E-C89BA6448FA4}"/>
                </a:ext>
              </a:extLst>
            </p:cNvPr>
            <p:cNvSpPr/>
            <p:nvPr/>
          </p:nvSpPr>
          <p:spPr>
            <a:xfrm>
              <a:off x="17126409" y="6771489"/>
              <a:ext cx="3780109" cy="1290026"/>
            </a:xfrm>
            <a:custGeom>
              <a:avLst/>
              <a:gdLst/>
              <a:ahLst/>
              <a:cxnLst/>
              <a:rect l="l" t="t" r="r" b="b"/>
              <a:pathLst>
                <a:path w="1891030" h="648335">
                  <a:moveTo>
                    <a:pt x="0" y="0"/>
                  </a:moveTo>
                  <a:lnTo>
                    <a:pt x="0" y="647953"/>
                  </a:lnTo>
                  <a:lnTo>
                    <a:pt x="1890522" y="647953"/>
                  </a:lnTo>
                  <a:lnTo>
                    <a:pt x="1890522" y="638046"/>
                  </a:lnTo>
                  <a:lnTo>
                    <a:pt x="1687830" y="632460"/>
                  </a:lnTo>
                  <a:lnTo>
                    <a:pt x="1530858" y="625983"/>
                  </a:lnTo>
                  <a:lnTo>
                    <a:pt x="1393444" y="618236"/>
                  </a:lnTo>
                  <a:lnTo>
                    <a:pt x="1295273" y="610997"/>
                  </a:lnTo>
                  <a:lnTo>
                    <a:pt x="1236472" y="605916"/>
                  </a:lnTo>
                  <a:lnTo>
                    <a:pt x="1177544" y="600075"/>
                  </a:lnTo>
                  <a:lnTo>
                    <a:pt x="1099058" y="590931"/>
                  </a:lnTo>
                  <a:lnTo>
                    <a:pt x="1040130" y="583057"/>
                  </a:lnTo>
                  <a:lnTo>
                    <a:pt x="981329" y="574039"/>
                  </a:lnTo>
                  <a:lnTo>
                    <a:pt x="922401" y="563752"/>
                  </a:lnTo>
                  <a:lnTo>
                    <a:pt x="883158" y="556006"/>
                  </a:lnTo>
                  <a:lnTo>
                    <a:pt x="843915" y="547751"/>
                  </a:lnTo>
                  <a:lnTo>
                    <a:pt x="784987" y="533781"/>
                  </a:lnTo>
                  <a:lnTo>
                    <a:pt x="745744" y="523494"/>
                  </a:lnTo>
                  <a:lnTo>
                    <a:pt x="706501" y="512190"/>
                  </a:lnTo>
                  <a:lnTo>
                    <a:pt x="667258" y="499872"/>
                  </a:lnTo>
                  <a:lnTo>
                    <a:pt x="628015" y="486410"/>
                  </a:lnTo>
                  <a:lnTo>
                    <a:pt x="588772" y="471805"/>
                  </a:lnTo>
                  <a:lnTo>
                    <a:pt x="549529" y="455802"/>
                  </a:lnTo>
                  <a:lnTo>
                    <a:pt x="510286" y="438403"/>
                  </a:lnTo>
                  <a:lnTo>
                    <a:pt x="471043" y="419353"/>
                  </a:lnTo>
                  <a:lnTo>
                    <a:pt x="431800" y="398652"/>
                  </a:lnTo>
                  <a:lnTo>
                    <a:pt x="392556" y="376047"/>
                  </a:lnTo>
                  <a:lnTo>
                    <a:pt x="353314" y="351282"/>
                  </a:lnTo>
                  <a:lnTo>
                    <a:pt x="314071" y="324485"/>
                  </a:lnTo>
                  <a:lnTo>
                    <a:pt x="274828" y="295021"/>
                  </a:lnTo>
                  <a:lnTo>
                    <a:pt x="235585" y="263016"/>
                  </a:lnTo>
                  <a:lnTo>
                    <a:pt x="196215" y="228219"/>
                  </a:lnTo>
                  <a:lnTo>
                    <a:pt x="156972" y="190119"/>
                  </a:lnTo>
                  <a:lnTo>
                    <a:pt x="117729" y="148589"/>
                  </a:lnTo>
                  <a:lnTo>
                    <a:pt x="78486" y="103250"/>
                  </a:lnTo>
                  <a:lnTo>
                    <a:pt x="39243" y="53848"/>
                  </a:lnTo>
                  <a:lnTo>
                    <a:pt x="19685" y="27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91" name="object 96">
              <a:extLst>
                <a:ext uri="{FF2B5EF4-FFF2-40B4-BE49-F238E27FC236}">
                  <a16:creationId xmlns:a16="http://schemas.microsoft.com/office/drawing/2014/main" id="{A7EEABE2-FFD6-4F01-B3BF-39DDBFB09AB1}"/>
                </a:ext>
              </a:extLst>
            </p:cNvPr>
            <p:cNvSpPr/>
            <p:nvPr/>
          </p:nvSpPr>
          <p:spPr>
            <a:xfrm>
              <a:off x="17126409" y="6771489"/>
              <a:ext cx="3780109" cy="1269810"/>
            </a:xfrm>
            <a:custGeom>
              <a:avLst/>
              <a:gdLst/>
              <a:ahLst/>
              <a:cxnLst/>
              <a:rect l="l" t="t" r="r" b="b"/>
              <a:pathLst>
                <a:path w="1891030" h="638175">
                  <a:moveTo>
                    <a:pt x="0" y="0"/>
                  </a:moveTo>
                  <a:lnTo>
                    <a:pt x="39243" y="53848"/>
                  </a:lnTo>
                  <a:lnTo>
                    <a:pt x="78486" y="103250"/>
                  </a:lnTo>
                  <a:lnTo>
                    <a:pt x="117729" y="148589"/>
                  </a:lnTo>
                  <a:lnTo>
                    <a:pt x="156972" y="190119"/>
                  </a:lnTo>
                  <a:lnTo>
                    <a:pt x="196215" y="228219"/>
                  </a:lnTo>
                  <a:lnTo>
                    <a:pt x="235585" y="263016"/>
                  </a:lnTo>
                  <a:lnTo>
                    <a:pt x="274828" y="295021"/>
                  </a:lnTo>
                  <a:lnTo>
                    <a:pt x="314071" y="324485"/>
                  </a:lnTo>
                  <a:lnTo>
                    <a:pt x="353314" y="351282"/>
                  </a:lnTo>
                  <a:lnTo>
                    <a:pt x="392556" y="376047"/>
                  </a:lnTo>
                  <a:lnTo>
                    <a:pt x="431800" y="398652"/>
                  </a:lnTo>
                  <a:lnTo>
                    <a:pt x="471043" y="419353"/>
                  </a:lnTo>
                  <a:lnTo>
                    <a:pt x="510286" y="438403"/>
                  </a:lnTo>
                  <a:lnTo>
                    <a:pt x="549529" y="455802"/>
                  </a:lnTo>
                  <a:lnTo>
                    <a:pt x="588772" y="471805"/>
                  </a:lnTo>
                  <a:lnTo>
                    <a:pt x="628015" y="486410"/>
                  </a:lnTo>
                  <a:lnTo>
                    <a:pt x="667258" y="499872"/>
                  </a:lnTo>
                  <a:lnTo>
                    <a:pt x="706501" y="512190"/>
                  </a:lnTo>
                  <a:lnTo>
                    <a:pt x="745744" y="523494"/>
                  </a:lnTo>
                  <a:lnTo>
                    <a:pt x="784987" y="533781"/>
                  </a:lnTo>
                  <a:lnTo>
                    <a:pt x="824357" y="543306"/>
                  </a:lnTo>
                  <a:lnTo>
                    <a:pt x="863600" y="551941"/>
                  </a:lnTo>
                  <a:lnTo>
                    <a:pt x="902843" y="559943"/>
                  </a:lnTo>
                  <a:lnTo>
                    <a:pt x="942086" y="567309"/>
                  </a:lnTo>
                  <a:lnTo>
                    <a:pt x="981329" y="574039"/>
                  </a:lnTo>
                  <a:lnTo>
                    <a:pt x="1020572" y="580136"/>
                  </a:lnTo>
                  <a:lnTo>
                    <a:pt x="1059814" y="585724"/>
                  </a:lnTo>
                  <a:lnTo>
                    <a:pt x="1079373" y="588390"/>
                  </a:lnTo>
                  <a:lnTo>
                    <a:pt x="1118743" y="593344"/>
                  </a:lnTo>
                  <a:lnTo>
                    <a:pt x="1157986" y="597915"/>
                  </a:lnTo>
                  <a:lnTo>
                    <a:pt x="1197229" y="602107"/>
                  </a:lnTo>
                  <a:lnTo>
                    <a:pt x="1236472" y="605916"/>
                  </a:lnTo>
                  <a:lnTo>
                    <a:pt x="1275714" y="609346"/>
                  </a:lnTo>
                  <a:lnTo>
                    <a:pt x="1295273" y="610997"/>
                  </a:lnTo>
                  <a:lnTo>
                    <a:pt x="1314958" y="612521"/>
                  </a:lnTo>
                  <a:lnTo>
                    <a:pt x="1334516" y="614045"/>
                  </a:lnTo>
                  <a:lnTo>
                    <a:pt x="1354201" y="615569"/>
                  </a:lnTo>
                  <a:lnTo>
                    <a:pt x="1373759" y="616838"/>
                  </a:lnTo>
                  <a:lnTo>
                    <a:pt x="1393444" y="618236"/>
                  </a:lnTo>
                  <a:lnTo>
                    <a:pt x="1413129" y="619506"/>
                  </a:lnTo>
                  <a:lnTo>
                    <a:pt x="1432687" y="620649"/>
                  </a:lnTo>
                  <a:lnTo>
                    <a:pt x="1452372" y="621791"/>
                  </a:lnTo>
                  <a:lnTo>
                    <a:pt x="1471930" y="622935"/>
                  </a:lnTo>
                  <a:lnTo>
                    <a:pt x="1491614" y="623951"/>
                  </a:lnTo>
                  <a:lnTo>
                    <a:pt x="1511173" y="624966"/>
                  </a:lnTo>
                  <a:lnTo>
                    <a:pt x="1530858" y="625983"/>
                  </a:lnTo>
                  <a:lnTo>
                    <a:pt x="1550416" y="626872"/>
                  </a:lnTo>
                  <a:lnTo>
                    <a:pt x="1570101" y="627761"/>
                  </a:lnTo>
                  <a:lnTo>
                    <a:pt x="1589659" y="628650"/>
                  </a:lnTo>
                  <a:lnTo>
                    <a:pt x="1609344" y="629538"/>
                  </a:lnTo>
                  <a:lnTo>
                    <a:pt x="1628902" y="630301"/>
                  </a:lnTo>
                  <a:lnTo>
                    <a:pt x="1648587" y="631063"/>
                  </a:lnTo>
                  <a:lnTo>
                    <a:pt x="1668145" y="631698"/>
                  </a:lnTo>
                  <a:lnTo>
                    <a:pt x="1687830" y="632460"/>
                  </a:lnTo>
                  <a:lnTo>
                    <a:pt x="1707514" y="633095"/>
                  </a:lnTo>
                  <a:lnTo>
                    <a:pt x="1727073" y="633730"/>
                  </a:lnTo>
                  <a:lnTo>
                    <a:pt x="1746758" y="634364"/>
                  </a:lnTo>
                  <a:lnTo>
                    <a:pt x="1766316" y="634873"/>
                  </a:lnTo>
                  <a:lnTo>
                    <a:pt x="1786001" y="635508"/>
                  </a:lnTo>
                  <a:lnTo>
                    <a:pt x="1805559" y="636015"/>
                  </a:lnTo>
                  <a:lnTo>
                    <a:pt x="1825244" y="636524"/>
                  </a:lnTo>
                  <a:lnTo>
                    <a:pt x="1844802" y="636905"/>
                  </a:lnTo>
                  <a:lnTo>
                    <a:pt x="1864487" y="637413"/>
                  </a:lnTo>
                  <a:lnTo>
                    <a:pt x="1884045" y="637921"/>
                  </a:lnTo>
                  <a:lnTo>
                    <a:pt x="1890522" y="638046"/>
                  </a:lnTo>
                </a:path>
              </a:pathLst>
            </a:custGeom>
            <a:ln w="285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600"/>
            </a:p>
          </p:txBody>
        </p:sp>
        <p:sp>
          <p:nvSpPr>
            <p:cNvPr id="292" name="object 97">
              <a:extLst>
                <a:ext uri="{FF2B5EF4-FFF2-40B4-BE49-F238E27FC236}">
                  <a16:creationId xmlns:a16="http://schemas.microsoft.com/office/drawing/2014/main" id="{E8F8AFD1-9ECA-40A7-8171-29F909295BA1}"/>
                </a:ext>
              </a:extLst>
            </p:cNvPr>
            <p:cNvSpPr/>
            <p:nvPr/>
          </p:nvSpPr>
          <p:spPr>
            <a:xfrm>
              <a:off x="17126409" y="6892530"/>
              <a:ext cx="3780109" cy="1120718"/>
            </a:xfrm>
            <a:custGeom>
              <a:avLst/>
              <a:gdLst/>
              <a:ahLst/>
              <a:cxnLst/>
              <a:rect l="l" t="t" r="r" b="b"/>
              <a:pathLst>
                <a:path w="1891030" h="563245">
                  <a:moveTo>
                    <a:pt x="0" y="0"/>
                  </a:moveTo>
                  <a:lnTo>
                    <a:pt x="39243" y="37718"/>
                  </a:lnTo>
                  <a:lnTo>
                    <a:pt x="78486" y="72898"/>
                  </a:lnTo>
                  <a:lnTo>
                    <a:pt x="117729" y="105917"/>
                  </a:lnTo>
                  <a:lnTo>
                    <a:pt x="156972" y="136778"/>
                  </a:lnTo>
                  <a:lnTo>
                    <a:pt x="196215" y="165607"/>
                  </a:lnTo>
                  <a:lnTo>
                    <a:pt x="235585" y="192658"/>
                  </a:lnTo>
                  <a:lnTo>
                    <a:pt x="274828" y="217931"/>
                  </a:lnTo>
                  <a:lnTo>
                    <a:pt x="314071" y="241680"/>
                  </a:lnTo>
                  <a:lnTo>
                    <a:pt x="353314" y="263778"/>
                  </a:lnTo>
                  <a:lnTo>
                    <a:pt x="392556" y="284606"/>
                  </a:lnTo>
                  <a:lnTo>
                    <a:pt x="431800" y="303911"/>
                  </a:lnTo>
                  <a:lnTo>
                    <a:pt x="471043" y="322072"/>
                  </a:lnTo>
                  <a:lnTo>
                    <a:pt x="510286" y="339089"/>
                  </a:lnTo>
                  <a:lnTo>
                    <a:pt x="549529" y="354964"/>
                  </a:lnTo>
                  <a:lnTo>
                    <a:pt x="588772" y="369950"/>
                  </a:lnTo>
                  <a:lnTo>
                    <a:pt x="628015" y="383793"/>
                  </a:lnTo>
                  <a:lnTo>
                    <a:pt x="667258" y="396875"/>
                  </a:lnTo>
                  <a:lnTo>
                    <a:pt x="706501" y="409066"/>
                  </a:lnTo>
                  <a:lnTo>
                    <a:pt x="745744" y="420497"/>
                  </a:lnTo>
                  <a:lnTo>
                    <a:pt x="784987" y="431164"/>
                  </a:lnTo>
                  <a:lnTo>
                    <a:pt x="824357" y="441198"/>
                  </a:lnTo>
                  <a:lnTo>
                    <a:pt x="863600" y="450595"/>
                  </a:lnTo>
                  <a:lnTo>
                    <a:pt x="902843" y="459231"/>
                  </a:lnTo>
                  <a:lnTo>
                    <a:pt x="922401" y="463423"/>
                  </a:lnTo>
                  <a:lnTo>
                    <a:pt x="942086" y="467487"/>
                  </a:lnTo>
                  <a:lnTo>
                    <a:pt x="961644" y="471424"/>
                  </a:lnTo>
                  <a:lnTo>
                    <a:pt x="981329" y="475106"/>
                  </a:lnTo>
                  <a:lnTo>
                    <a:pt x="1000887" y="478789"/>
                  </a:lnTo>
                  <a:lnTo>
                    <a:pt x="1040130" y="485775"/>
                  </a:lnTo>
                  <a:lnTo>
                    <a:pt x="1079373" y="492251"/>
                  </a:lnTo>
                  <a:lnTo>
                    <a:pt x="1118743" y="498348"/>
                  </a:lnTo>
                  <a:lnTo>
                    <a:pt x="1157986" y="504063"/>
                  </a:lnTo>
                  <a:lnTo>
                    <a:pt x="1197229" y="509397"/>
                  </a:lnTo>
                  <a:lnTo>
                    <a:pt x="1236472" y="514350"/>
                  </a:lnTo>
                  <a:lnTo>
                    <a:pt x="1256030" y="516763"/>
                  </a:lnTo>
                  <a:lnTo>
                    <a:pt x="1295273" y="521207"/>
                  </a:lnTo>
                  <a:lnTo>
                    <a:pt x="1334516" y="525399"/>
                  </a:lnTo>
                  <a:lnTo>
                    <a:pt x="1354201" y="527430"/>
                  </a:lnTo>
                  <a:lnTo>
                    <a:pt x="1373759" y="529463"/>
                  </a:lnTo>
                  <a:lnTo>
                    <a:pt x="1393444" y="531240"/>
                  </a:lnTo>
                  <a:lnTo>
                    <a:pt x="1413129" y="533145"/>
                  </a:lnTo>
                  <a:lnTo>
                    <a:pt x="1432687" y="534924"/>
                  </a:lnTo>
                  <a:lnTo>
                    <a:pt x="1452372" y="536575"/>
                  </a:lnTo>
                  <a:lnTo>
                    <a:pt x="1471930" y="538226"/>
                  </a:lnTo>
                  <a:lnTo>
                    <a:pt x="1491614" y="539750"/>
                  </a:lnTo>
                  <a:lnTo>
                    <a:pt x="1511173" y="541401"/>
                  </a:lnTo>
                  <a:lnTo>
                    <a:pt x="1530858" y="542798"/>
                  </a:lnTo>
                  <a:lnTo>
                    <a:pt x="1550416" y="544322"/>
                  </a:lnTo>
                  <a:lnTo>
                    <a:pt x="1570101" y="545718"/>
                  </a:lnTo>
                  <a:lnTo>
                    <a:pt x="1589659" y="546988"/>
                  </a:lnTo>
                  <a:lnTo>
                    <a:pt x="1609344" y="548386"/>
                  </a:lnTo>
                  <a:lnTo>
                    <a:pt x="1628902" y="549655"/>
                  </a:lnTo>
                  <a:lnTo>
                    <a:pt x="1648587" y="550799"/>
                  </a:lnTo>
                  <a:lnTo>
                    <a:pt x="1668145" y="551941"/>
                  </a:lnTo>
                  <a:lnTo>
                    <a:pt x="1687830" y="553085"/>
                  </a:lnTo>
                  <a:lnTo>
                    <a:pt x="1707514" y="554227"/>
                  </a:lnTo>
                  <a:lnTo>
                    <a:pt x="1727073" y="555370"/>
                  </a:lnTo>
                  <a:lnTo>
                    <a:pt x="1746758" y="556387"/>
                  </a:lnTo>
                  <a:lnTo>
                    <a:pt x="1766316" y="557402"/>
                  </a:lnTo>
                  <a:lnTo>
                    <a:pt x="1786001" y="558291"/>
                  </a:lnTo>
                  <a:lnTo>
                    <a:pt x="1805559" y="559307"/>
                  </a:lnTo>
                  <a:lnTo>
                    <a:pt x="1825244" y="560197"/>
                  </a:lnTo>
                  <a:lnTo>
                    <a:pt x="1844802" y="561086"/>
                  </a:lnTo>
                  <a:lnTo>
                    <a:pt x="1864487" y="561848"/>
                  </a:lnTo>
                  <a:lnTo>
                    <a:pt x="1884045" y="562737"/>
                  </a:lnTo>
                  <a:lnTo>
                    <a:pt x="1890522" y="562987"/>
                  </a:lnTo>
                </a:path>
              </a:pathLst>
            </a:custGeom>
            <a:ln w="28575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600" dirty="0"/>
            </a:p>
          </p:txBody>
        </p:sp>
        <p:sp>
          <p:nvSpPr>
            <p:cNvPr id="293" name="object 98">
              <a:extLst>
                <a:ext uri="{FF2B5EF4-FFF2-40B4-BE49-F238E27FC236}">
                  <a16:creationId xmlns:a16="http://schemas.microsoft.com/office/drawing/2014/main" id="{9D1DCC78-CDFA-48CA-A087-F0CAD3ED3B62}"/>
                </a:ext>
              </a:extLst>
            </p:cNvPr>
            <p:cNvSpPr txBox="1"/>
            <p:nvPr/>
          </p:nvSpPr>
          <p:spPr>
            <a:xfrm>
              <a:off x="17151544" y="6708010"/>
              <a:ext cx="134551" cy="309059"/>
            </a:xfrm>
            <a:prstGeom prst="rect">
              <a:avLst/>
            </a:prstGeom>
          </p:spPr>
          <p:txBody>
            <a:bodyPr vert="horz" wrap="square" lIns="0" tIns="635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50"/>
                </a:spcBef>
              </a:pPr>
              <a:endParaRPr sz="600" dirty="0"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</a:pPr>
              <a:r>
                <a:rPr sz="6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600" dirty="0">
                <a:latin typeface="MS UI Gothic"/>
                <a:cs typeface="MS UI Gothic"/>
              </a:endParaRPr>
            </a:p>
            <a:p>
              <a:pPr marL="12700">
                <a:lnSpc>
                  <a:spcPct val="100000"/>
                </a:lnSpc>
                <a:spcBef>
                  <a:spcPts val="244"/>
                </a:spcBef>
              </a:pPr>
              <a:r>
                <a:rPr sz="600" spc="25" dirty="0">
                  <a:latin typeface="MS UI Gothic"/>
                  <a:cs typeface="MS UI Gothic"/>
                </a:rPr>
                <a:t>●</a:t>
              </a:r>
              <a:endParaRPr sz="600" dirty="0">
                <a:latin typeface="MS UI Gothic"/>
                <a:cs typeface="MS UI Gothic"/>
              </a:endParaRPr>
            </a:p>
          </p:txBody>
        </p:sp>
        <p:sp>
          <p:nvSpPr>
            <p:cNvPr id="294" name="object 99">
              <a:extLst>
                <a:ext uri="{FF2B5EF4-FFF2-40B4-BE49-F238E27FC236}">
                  <a16:creationId xmlns:a16="http://schemas.microsoft.com/office/drawing/2014/main" id="{4A588FED-29EB-477A-81E4-00F7F9688E5C}"/>
                </a:ext>
              </a:extLst>
            </p:cNvPr>
            <p:cNvSpPr txBox="1"/>
            <p:nvPr/>
          </p:nvSpPr>
          <p:spPr>
            <a:xfrm>
              <a:off x="18468614" y="7640265"/>
              <a:ext cx="134551" cy="97014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ts val="325"/>
                </a:lnSpc>
                <a:spcBef>
                  <a:spcPts val="130"/>
                </a:spcBef>
              </a:pPr>
              <a:r>
                <a:rPr sz="6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600" dirty="0">
                <a:latin typeface="MS UI Gothic"/>
                <a:cs typeface="MS UI Gothic"/>
              </a:endParaRPr>
            </a:p>
            <a:p>
              <a:pPr marL="12700">
                <a:lnSpc>
                  <a:spcPts val="325"/>
                </a:lnSpc>
              </a:pPr>
              <a:r>
                <a:rPr sz="600" spc="25" dirty="0">
                  <a:latin typeface="MS UI Gothic"/>
                  <a:cs typeface="MS UI Gothic"/>
                </a:rPr>
                <a:t>●</a:t>
              </a:r>
              <a:endParaRPr sz="600" dirty="0">
                <a:latin typeface="MS UI Gothic"/>
                <a:cs typeface="MS UI Gothic"/>
              </a:endParaRPr>
            </a:p>
          </p:txBody>
        </p:sp>
        <p:sp>
          <p:nvSpPr>
            <p:cNvPr id="295" name="object 100">
              <a:extLst>
                <a:ext uri="{FF2B5EF4-FFF2-40B4-BE49-F238E27FC236}">
                  <a16:creationId xmlns:a16="http://schemas.microsoft.com/office/drawing/2014/main" id="{6473563F-606F-41B3-A893-F75CAADD8D54}"/>
                </a:ext>
              </a:extLst>
            </p:cNvPr>
            <p:cNvSpPr txBox="1"/>
            <p:nvPr/>
          </p:nvSpPr>
          <p:spPr>
            <a:xfrm>
              <a:off x="19703181" y="7883108"/>
              <a:ext cx="134551" cy="109004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6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600" dirty="0">
                <a:latin typeface="MS UI Gothic"/>
                <a:cs typeface="MS UI Gothic"/>
              </a:endParaRPr>
            </a:p>
          </p:txBody>
        </p:sp>
      </p:grpSp>
      <p:sp>
        <p:nvSpPr>
          <p:cNvPr id="125" name="object 125"/>
          <p:cNvSpPr/>
          <p:nvPr/>
        </p:nvSpPr>
        <p:spPr>
          <a:xfrm>
            <a:off x="6238546" y="3748786"/>
            <a:ext cx="3636010" cy="0"/>
          </a:xfrm>
          <a:custGeom>
            <a:avLst/>
            <a:gdLst/>
            <a:ahLst/>
            <a:cxnLst/>
            <a:rect l="l" t="t" r="r" b="b"/>
            <a:pathLst>
              <a:path w="1818004">
                <a:moveTo>
                  <a:pt x="0" y="0"/>
                </a:moveTo>
                <a:lnTo>
                  <a:pt x="18177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26" name="object 126"/>
          <p:cNvSpPr/>
          <p:nvPr/>
        </p:nvSpPr>
        <p:spPr>
          <a:xfrm>
            <a:off x="6238544" y="3748786"/>
            <a:ext cx="0" cy="12192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27" name="object 127"/>
          <p:cNvSpPr/>
          <p:nvPr/>
        </p:nvSpPr>
        <p:spPr>
          <a:xfrm>
            <a:off x="7147356" y="3748786"/>
            <a:ext cx="0" cy="12192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28" name="object 128"/>
          <p:cNvSpPr/>
          <p:nvPr/>
        </p:nvSpPr>
        <p:spPr>
          <a:xfrm>
            <a:off x="8056422" y="3748786"/>
            <a:ext cx="0" cy="12192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29" name="object 129"/>
          <p:cNvSpPr/>
          <p:nvPr/>
        </p:nvSpPr>
        <p:spPr>
          <a:xfrm>
            <a:off x="8965232" y="3748786"/>
            <a:ext cx="0" cy="12192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30" name="object 130"/>
          <p:cNvSpPr/>
          <p:nvPr/>
        </p:nvSpPr>
        <p:spPr>
          <a:xfrm>
            <a:off x="9874046" y="3748786"/>
            <a:ext cx="0" cy="12192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31" name="object 131"/>
          <p:cNvSpPr txBox="1"/>
          <p:nvPr/>
        </p:nvSpPr>
        <p:spPr>
          <a:xfrm>
            <a:off x="6128562" y="3853182"/>
            <a:ext cx="220978" cy="3949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6093256" y="812040"/>
            <a:ext cx="0" cy="2824480"/>
          </a:xfrm>
          <a:custGeom>
            <a:avLst/>
            <a:gdLst/>
            <a:ahLst/>
            <a:cxnLst/>
            <a:rect l="l" t="t" r="r" b="b"/>
            <a:pathLst>
              <a:path h="1412239">
                <a:moveTo>
                  <a:pt x="0" y="141198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33" name="object 133"/>
          <p:cNvSpPr/>
          <p:nvPr/>
        </p:nvSpPr>
        <p:spPr>
          <a:xfrm>
            <a:off x="5972350" y="3636010"/>
            <a:ext cx="12192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34" name="object 134"/>
          <p:cNvSpPr/>
          <p:nvPr/>
        </p:nvSpPr>
        <p:spPr>
          <a:xfrm>
            <a:off x="5972350" y="2929892"/>
            <a:ext cx="12192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35" name="object 135"/>
          <p:cNvSpPr/>
          <p:nvPr/>
        </p:nvSpPr>
        <p:spPr>
          <a:xfrm>
            <a:off x="5972350" y="2224026"/>
            <a:ext cx="12192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36" name="object 136"/>
          <p:cNvSpPr/>
          <p:nvPr/>
        </p:nvSpPr>
        <p:spPr>
          <a:xfrm>
            <a:off x="5972350" y="1518158"/>
            <a:ext cx="12192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37" name="object 137"/>
          <p:cNvSpPr/>
          <p:nvPr/>
        </p:nvSpPr>
        <p:spPr>
          <a:xfrm>
            <a:off x="5972350" y="812040"/>
            <a:ext cx="12192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38" name="object 138"/>
          <p:cNvSpPr txBox="1"/>
          <p:nvPr/>
        </p:nvSpPr>
        <p:spPr>
          <a:xfrm>
            <a:off x="5502114" y="3398734"/>
            <a:ext cx="351058" cy="4749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5400">
              <a:lnSpc>
                <a:spcPts val="285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5502114" y="574762"/>
            <a:ext cx="351058" cy="4749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5400">
              <a:lnSpc>
                <a:spcPts val="285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6093256" y="699264"/>
            <a:ext cx="3926840" cy="3050540"/>
          </a:xfrm>
          <a:custGeom>
            <a:avLst/>
            <a:gdLst/>
            <a:ahLst/>
            <a:cxnLst/>
            <a:rect l="l" t="t" r="r" b="b"/>
            <a:pathLst>
              <a:path w="1963420" h="1525270">
                <a:moveTo>
                  <a:pt x="0" y="1524761"/>
                </a:moveTo>
                <a:lnTo>
                  <a:pt x="1963165" y="1524761"/>
                </a:lnTo>
                <a:lnTo>
                  <a:pt x="1963165" y="0"/>
                </a:lnTo>
                <a:lnTo>
                  <a:pt x="0" y="0"/>
                </a:lnTo>
                <a:lnTo>
                  <a:pt x="0" y="15247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41" name="object 141"/>
          <p:cNvSpPr/>
          <p:nvPr/>
        </p:nvSpPr>
        <p:spPr>
          <a:xfrm>
            <a:off x="6238546" y="1632714"/>
            <a:ext cx="2419350" cy="2004060"/>
          </a:xfrm>
          <a:custGeom>
            <a:avLst/>
            <a:gdLst/>
            <a:ahLst/>
            <a:cxnLst/>
            <a:rect l="l" t="t" r="r" b="b"/>
            <a:pathLst>
              <a:path w="1209675" h="1002029">
                <a:moveTo>
                  <a:pt x="0" y="0"/>
                </a:moveTo>
                <a:lnTo>
                  <a:pt x="0" y="1001648"/>
                </a:lnTo>
                <a:lnTo>
                  <a:pt x="1209420" y="1001648"/>
                </a:lnTo>
                <a:lnTo>
                  <a:pt x="1209420" y="725042"/>
                </a:lnTo>
                <a:lnTo>
                  <a:pt x="1197229" y="721486"/>
                </a:lnTo>
                <a:lnTo>
                  <a:pt x="1185037" y="717803"/>
                </a:lnTo>
                <a:lnTo>
                  <a:pt x="1172844" y="713993"/>
                </a:lnTo>
                <a:lnTo>
                  <a:pt x="1160526" y="710310"/>
                </a:lnTo>
                <a:lnTo>
                  <a:pt x="1148334" y="706501"/>
                </a:lnTo>
                <a:lnTo>
                  <a:pt x="1136141" y="702563"/>
                </a:lnTo>
                <a:lnTo>
                  <a:pt x="1123950" y="698753"/>
                </a:lnTo>
                <a:lnTo>
                  <a:pt x="1111758" y="694689"/>
                </a:lnTo>
                <a:lnTo>
                  <a:pt x="1099439" y="690752"/>
                </a:lnTo>
                <a:lnTo>
                  <a:pt x="1087246" y="686688"/>
                </a:lnTo>
                <a:lnTo>
                  <a:pt x="1013967" y="661161"/>
                </a:lnTo>
                <a:lnTo>
                  <a:pt x="1001776" y="656589"/>
                </a:lnTo>
                <a:lnTo>
                  <a:pt x="977264" y="647572"/>
                </a:lnTo>
                <a:lnTo>
                  <a:pt x="965072" y="642873"/>
                </a:lnTo>
                <a:lnTo>
                  <a:pt x="952881" y="638301"/>
                </a:lnTo>
                <a:lnTo>
                  <a:pt x="903986" y="618870"/>
                </a:lnTo>
                <a:lnTo>
                  <a:pt x="867410" y="603630"/>
                </a:lnTo>
                <a:lnTo>
                  <a:pt x="818514" y="582421"/>
                </a:lnTo>
                <a:lnTo>
                  <a:pt x="769619" y="560069"/>
                </a:lnTo>
                <a:lnTo>
                  <a:pt x="720725" y="536447"/>
                </a:lnTo>
                <a:lnTo>
                  <a:pt x="684149" y="517905"/>
                </a:lnTo>
                <a:lnTo>
                  <a:pt x="647446" y="498728"/>
                </a:lnTo>
                <a:lnTo>
                  <a:pt x="586359" y="464946"/>
                </a:lnTo>
                <a:lnTo>
                  <a:pt x="549783" y="443610"/>
                </a:lnTo>
                <a:lnTo>
                  <a:pt x="513079" y="421385"/>
                </a:lnTo>
                <a:lnTo>
                  <a:pt x="464185" y="390397"/>
                </a:lnTo>
                <a:lnTo>
                  <a:pt x="427609" y="366140"/>
                </a:lnTo>
                <a:lnTo>
                  <a:pt x="390906" y="340867"/>
                </a:lnTo>
                <a:lnTo>
                  <a:pt x="354329" y="314578"/>
                </a:lnTo>
                <a:lnTo>
                  <a:pt x="317626" y="287273"/>
                </a:lnTo>
                <a:lnTo>
                  <a:pt x="268732" y="249173"/>
                </a:lnTo>
                <a:lnTo>
                  <a:pt x="232156" y="219201"/>
                </a:lnTo>
                <a:lnTo>
                  <a:pt x="195452" y="188086"/>
                </a:lnTo>
                <a:lnTo>
                  <a:pt x="146558" y="144652"/>
                </a:lnTo>
                <a:lnTo>
                  <a:pt x="109982" y="110616"/>
                </a:lnTo>
                <a:lnTo>
                  <a:pt x="73278" y="75183"/>
                </a:lnTo>
                <a:lnTo>
                  <a:pt x="36702" y="38353"/>
                </a:lnTo>
                <a:lnTo>
                  <a:pt x="24511" y="25653"/>
                </a:lnTo>
                <a:lnTo>
                  <a:pt x="12191" y="129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49798"/>
            </a:srgbClr>
          </a:solidFill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42" name="object 142"/>
          <p:cNvSpPr/>
          <p:nvPr/>
        </p:nvSpPr>
        <p:spPr>
          <a:xfrm>
            <a:off x="6238546" y="1632714"/>
            <a:ext cx="2419350" cy="1450340"/>
          </a:xfrm>
          <a:custGeom>
            <a:avLst/>
            <a:gdLst/>
            <a:ahLst/>
            <a:cxnLst/>
            <a:rect l="l" t="t" r="r" b="b"/>
            <a:pathLst>
              <a:path w="1209675" h="725170">
                <a:moveTo>
                  <a:pt x="0" y="0"/>
                </a:moveTo>
                <a:lnTo>
                  <a:pt x="12191" y="12953"/>
                </a:lnTo>
                <a:lnTo>
                  <a:pt x="24511" y="25653"/>
                </a:lnTo>
                <a:lnTo>
                  <a:pt x="36702" y="38353"/>
                </a:lnTo>
                <a:lnTo>
                  <a:pt x="48895" y="50800"/>
                </a:lnTo>
                <a:lnTo>
                  <a:pt x="61087" y="62991"/>
                </a:lnTo>
                <a:lnTo>
                  <a:pt x="73278" y="75183"/>
                </a:lnTo>
                <a:lnTo>
                  <a:pt x="85471" y="87121"/>
                </a:lnTo>
                <a:lnTo>
                  <a:pt x="97789" y="98932"/>
                </a:lnTo>
                <a:lnTo>
                  <a:pt x="109982" y="110616"/>
                </a:lnTo>
                <a:lnTo>
                  <a:pt x="122174" y="122046"/>
                </a:lnTo>
                <a:lnTo>
                  <a:pt x="134365" y="133476"/>
                </a:lnTo>
                <a:lnTo>
                  <a:pt x="171069" y="166623"/>
                </a:lnTo>
                <a:lnTo>
                  <a:pt x="207645" y="198627"/>
                </a:lnTo>
                <a:lnTo>
                  <a:pt x="219963" y="208914"/>
                </a:lnTo>
                <a:lnTo>
                  <a:pt x="232156" y="219201"/>
                </a:lnTo>
                <a:lnTo>
                  <a:pt x="244348" y="229361"/>
                </a:lnTo>
                <a:lnTo>
                  <a:pt x="256539" y="239267"/>
                </a:lnTo>
                <a:lnTo>
                  <a:pt x="268732" y="249173"/>
                </a:lnTo>
                <a:lnTo>
                  <a:pt x="281050" y="258825"/>
                </a:lnTo>
                <a:lnTo>
                  <a:pt x="293242" y="268477"/>
                </a:lnTo>
                <a:lnTo>
                  <a:pt x="305435" y="277875"/>
                </a:lnTo>
                <a:lnTo>
                  <a:pt x="317626" y="287273"/>
                </a:lnTo>
                <a:lnTo>
                  <a:pt x="329819" y="296544"/>
                </a:lnTo>
                <a:lnTo>
                  <a:pt x="342138" y="305561"/>
                </a:lnTo>
                <a:lnTo>
                  <a:pt x="354329" y="314578"/>
                </a:lnTo>
                <a:lnTo>
                  <a:pt x="390906" y="340867"/>
                </a:lnTo>
                <a:lnTo>
                  <a:pt x="415416" y="357758"/>
                </a:lnTo>
                <a:lnTo>
                  <a:pt x="427609" y="366140"/>
                </a:lnTo>
                <a:lnTo>
                  <a:pt x="439800" y="374395"/>
                </a:lnTo>
                <a:lnTo>
                  <a:pt x="451992" y="382396"/>
                </a:lnTo>
                <a:lnTo>
                  <a:pt x="464185" y="390397"/>
                </a:lnTo>
                <a:lnTo>
                  <a:pt x="476503" y="398271"/>
                </a:lnTo>
                <a:lnTo>
                  <a:pt x="488696" y="406145"/>
                </a:lnTo>
                <a:lnTo>
                  <a:pt x="500888" y="413765"/>
                </a:lnTo>
                <a:lnTo>
                  <a:pt x="513079" y="421385"/>
                </a:lnTo>
                <a:lnTo>
                  <a:pt x="525272" y="428878"/>
                </a:lnTo>
                <a:lnTo>
                  <a:pt x="537590" y="436244"/>
                </a:lnTo>
                <a:lnTo>
                  <a:pt x="549783" y="443610"/>
                </a:lnTo>
                <a:lnTo>
                  <a:pt x="561975" y="450850"/>
                </a:lnTo>
                <a:lnTo>
                  <a:pt x="574166" y="457961"/>
                </a:lnTo>
                <a:lnTo>
                  <a:pt x="586359" y="464946"/>
                </a:lnTo>
                <a:lnTo>
                  <a:pt x="598677" y="471804"/>
                </a:lnTo>
                <a:lnTo>
                  <a:pt x="610870" y="478663"/>
                </a:lnTo>
                <a:lnTo>
                  <a:pt x="647446" y="498728"/>
                </a:lnTo>
                <a:lnTo>
                  <a:pt x="671957" y="511555"/>
                </a:lnTo>
                <a:lnTo>
                  <a:pt x="684149" y="517905"/>
                </a:lnTo>
                <a:lnTo>
                  <a:pt x="696340" y="524128"/>
                </a:lnTo>
                <a:lnTo>
                  <a:pt x="708533" y="530351"/>
                </a:lnTo>
                <a:lnTo>
                  <a:pt x="720725" y="536447"/>
                </a:lnTo>
                <a:lnTo>
                  <a:pt x="733044" y="542416"/>
                </a:lnTo>
                <a:lnTo>
                  <a:pt x="745236" y="548385"/>
                </a:lnTo>
                <a:lnTo>
                  <a:pt x="757428" y="554227"/>
                </a:lnTo>
                <a:lnTo>
                  <a:pt x="769619" y="560069"/>
                </a:lnTo>
                <a:lnTo>
                  <a:pt x="781812" y="565657"/>
                </a:lnTo>
                <a:lnTo>
                  <a:pt x="794131" y="571372"/>
                </a:lnTo>
                <a:lnTo>
                  <a:pt x="806322" y="576960"/>
                </a:lnTo>
                <a:lnTo>
                  <a:pt x="818514" y="582421"/>
                </a:lnTo>
                <a:lnTo>
                  <a:pt x="830707" y="587755"/>
                </a:lnTo>
                <a:lnTo>
                  <a:pt x="842898" y="593089"/>
                </a:lnTo>
                <a:lnTo>
                  <a:pt x="855217" y="598423"/>
                </a:lnTo>
                <a:lnTo>
                  <a:pt x="867410" y="603630"/>
                </a:lnTo>
                <a:lnTo>
                  <a:pt x="879602" y="608710"/>
                </a:lnTo>
                <a:lnTo>
                  <a:pt x="891793" y="613790"/>
                </a:lnTo>
                <a:lnTo>
                  <a:pt x="903986" y="618870"/>
                </a:lnTo>
                <a:lnTo>
                  <a:pt x="916305" y="623823"/>
                </a:lnTo>
                <a:lnTo>
                  <a:pt x="928496" y="628650"/>
                </a:lnTo>
                <a:lnTo>
                  <a:pt x="940688" y="633476"/>
                </a:lnTo>
                <a:lnTo>
                  <a:pt x="952881" y="638301"/>
                </a:lnTo>
                <a:lnTo>
                  <a:pt x="965072" y="642873"/>
                </a:lnTo>
                <a:lnTo>
                  <a:pt x="977264" y="647572"/>
                </a:lnTo>
                <a:lnTo>
                  <a:pt x="989584" y="652144"/>
                </a:lnTo>
                <a:lnTo>
                  <a:pt x="1001776" y="656589"/>
                </a:lnTo>
                <a:lnTo>
                  <a:pt x="1013967" y="661161"/>
                </a:lnTo>
                <a:lnTo>
                  <a:pt x="1026160" y="665479"/>
                </a:lnTo>
                <a:lnTo>
                  <a:pt x="1038352" y="669797"/>
                </a:lnTo>
                <a:lnTo>
                  <a:pt x="1050670" y="674115"/>
                </a:lnTo>
                <a:lnTo>
                  <a:pt x="1062863" y="678306"/>
                </a:lnTo>
                <a:lnTo>
                  <a:pt x="1075055" y="682497"/>
                </a:lnTo>
                <a:lnTo>
                  <a:pt x="1087246" y="686688"/>
                </a:lnTo>
                <a:lnTo>
                  <a:pt x="1099439" y="690752"/>
                </a:lnTo>
                <a:lnTo>
                  <a:pt x="1111758" y="694689"/>
                </a:lnTo>
                <a:lnTo>
                  <a:pt x="1123950" y="698753"/>
                </a:lnTo>
                <a:lnTo>
                  <a:pt x="1136141" y="702563"/>
                </a:lnTo>
                <a:lnTo>
                  <a:pt x="1148334" y="706501"/>
                </a:lnTo>
                <a:lnTo>
                  <a:pt x="1160526" y="710310"/>
                </a:lnTo>
                <a:lnTo>
                  <a:pt x="1172844" y="713993"/>
                </a:lnTo>
                <a:lnTo>
                  <a:pt x="1185037" y="717803"/>
                </a:lnTo>
                <a:lnTo>
                  <a:pt x="1197229" y="721486"/>
                </a:lnTo>
                <a:lnTo>
                  <a:pt x="1209420" y="725042"/>
                </a:lnTo>
              </a:path>
            </a:pathLst>
          </a:custGeom>
          <a:ln w="285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43" name="object 143"/>
          <p:cNvSpPr/>
          <p:nvPr/>
        </p:nvSpPr>
        <p:spPr>
          <a:xfrm>
            <a:off x="6238546" y="1713484"/>
            <a:ext cx="2419350" cy="1353820"/>
          </a:xfrm>
          <a:custGeom>
            <a:avLst/>
            <a:gdLst/>
            <a:ahLst/>
            <a:cxnLst/>
            <a:rect l="l" t="t" r="r" b="b"/>
            <a:pathLst>
              <a:path w="1209675" h="676910">
                <a:moveTo>
                  <a:pt x="0" y="0"/>
                </a:moveTo>
                <a:lnTo>
                  <a:pt x="12191" y="11811"/>
                </a:lnTo>
                <a:lnTo>
                  <a:pt x="24511" y="23368"/>
                </a:lnTo>
                <a:lnTo>
                  <a:pt x="36702" y="34798"/>
                </a:lnTo>
                <a:lnTo>
                  <a:pt x="48895" y="46228"/>
                </a:lnTo>
                <a:lnTo>
                  <a:pt x="85471" y="79375"/>
                </a:lnTo>
                <a:lnTo>
                  <a:pt x="122174" y="111252"/>
                </a:lnTo>
                <a:lnTo>
                  <a:pt x="158876" y="142112"/>
                </a:lnTo>
                <a:lnTo>
                  <a:pt x="195452" y="171831"/>
                </a:lnTo>
                <a:lnTo>
                  <a:pt x="232156" y="200406"/>
                </a:lnTo>
                <a:lnTo>
                  <a:pt x="256539" y="218821"/>
                </a:lnTo>
                <a:lnTo>
                  <a:pt x="268732" y="227965"/>
                </a:lnTo>
                <a:lnTo>
                  <a:pt x="281050" y="236855"/>
                </a:lnTo>
                <a:lnTo>
                  <a:pt x="293242" y="245745"/>
                </a:lnTo>
                <a:lnTo>
                  <a:pt x="305435" y="254508"/>
                </a:lnTo>
                <a:lnTo>
                  <a:pt x="342138" y="280162"/>
                </a:lnTo>
                <a:lnTo>
                  <a:pt x="378713" y="304800"/>
                </a:lnTo>
                <a:lnTo>
                  <a:pt x="390906" y="312800"/>
                </a:lnTo>
                <a:lnTo>
                  <a:pt x="403098" y="320802"/>
                </a:lnTo>
                <a:lnTo>
                  <a:pt x="415416" y="328549"/>
                </a:lnTo>
                <a:lnTo>
                  <a:pt x="427609" y="336296"/>
                </a:lnTo>
                <a:lnTo>
                  <a:pt x="439800" y="343916"/>
                </a:lnTo>
                <a:lnTo>
                  <a:pt x="451992" y="351536"/>
                </a:lnTo>
                <a:lnTo>
                  <a:pt x="464185" y="359029"/>
                </a:lnTo>
                <a:lnTo>
                  <a:pt x="476503" y="366268"/>
                </a:lnTo>
                <a:lnTo>
                  <a:pt x="488696" y="373634"/>
                </a:lnTo>
                <a:lnTo>
                  <a:pt x="500888" y="380746"/>
                </a:lnTo>
                <a:lnTo>
                  <a:pt x="513079" y="387858"/>
                </a:lnTo>
                <a:lnTo>
                  <a:pt x="525272" y="394843"/>
                </a:lnTo>
                <a:lnTo>
                  <a:pt x="561975" y="415417"/>
                </a:lnTo>
                <a:lnTo>
                  <a:pt x="586359" y="428625"/>
                </a:lnTo>
                <a:lnTo>
                  <a:pt x="598677" y="435229"/>
                </a:lnTo>
                <a:lnTo>
                  <a:pt x="610870" y="441579"/>
                </a:lnTo>
                <a:lnTo>
                  <a:pt x="623062" y="447929"/>
                </a:lnTo>
                <a:lnTo>
                  <a:pt x="635253" y="454279"/>
                </a:lnTo>
                <a:lnTo>
                  <a:pt x="647446" y="460502"/>
                </a:lnTo>
                <a:lnTo>
                  <a:pt x="659764" y="466598"/>
                </a:lnTo>
                <a:lnTo>
                  <a:pt x="671957" y="472567"/>
                </a:lnTo>
                <a:lnTo>
                  <a:pt x="684149" y="478536"/>
                </a:lnTo>
                <a:lnTo>
                  <a:pt x="696340" y="484505"/>
                </a:lnTo>
                <a:lnTo>
                  <a:pt x="733044" y="501777"/>
                </a:lnTo>
                <a:lnTo>
                  <a:pt x="769619" y="518414"/>
                </a:lnTo>
                <a:lnTo>
                  <a:pt x="806322" y="534416"/>
                </a:lnTo>
                <a:lnTo>
                  <a:pt x="818514" y="539623"/>
                </a:lnTo>
                <a:lnTo>
                  <a:pt x="830707" y="544830"/>
                </a:lnTo>
                <a:lnTo>
                  <a:pt x="842898" y="549910"/>
                </a:lnTo>
                <a:lnTo>
                  <a:pt x="855217" y="554990"/>
                </a:lnTo>
                <a:lnTo>
                  <a:pt x="867410" y="559943"/>
                </a:lnTo>
                <a:lnTo>
                  <a:pt x="879602" y="564769"/>
                </a:lnTo>
                <a:lnTo>
                  <a:pt x="891793" y="569722"/>
                </a:lnTo>
                <a:lnTo>
                  <a:pt x="903986" y="574421"/>
                </a:lnTo>
                <a:lnTo>
                  <a:pt x="916305" y="579247"/>
                </a:lnTo>
                <a:lnTo>
                  <a:pt x="928496" y="583819"/>
                </a:lnTo>
                <a:lnTo>
                  <a:pt x="940688" y="588518"/>
                </a:lnTo>
                <a:lnTo>
                  <a:pt x="952881" y="593090"/>
                </a:lnTo>
                <a:lnTo>
                  <a:pt x="965072" y="597535"/>
                </a:lnTo>
                <a:lnTo>
                  <a:pt x="977264" y="601980"/>
                </a:lnTo>
                <a:lnTo>
                  <a:pt x="1013967" y="615061"/>
                </a:lnTo>
                <a:lnTo>
                  <a:pt x="1050670" y="627507"/>
                </a:lnTo>
                <a:lnTo>
                  <a:pt x="1062863" y="631571"/>
                </a:lnTo>
                <a:lnTo>
                  <a:pt x="1075055" y="635635"/>
                </a:lnTo>
                <a:lnTo>
                  <a:pt x="1087246" y="639699"/>
                </a:lnTo>
                <a:lnTo>
                  <a:pt x="1099439" y="643509"/>
                </a:lnTo>
                <a:lnTo>
                  <a:pt x="1111758" y="647446"/>
                </a:lnTo>
                <a:lnTo>
                  <a:pt x="1123950" y="651256"/>
                </a:lnTo>
                <a:lnTo>
                  <a:pt x="1136141" y="655066"/>
                </a:lnTo>
                <a:lnTo>
                  <a:pt x="1148334" y="658876"/>
                </a:lnTo>
                <a:lnTo>
                  <a:pt x="1160526" y="662559"/>
                </a:lnTo>
                <a:lnTo>
                  <a:pt x="1172844" y="666115"/>
                </a:lnTo>
                <a:lnTo>
                  <a:pt x="1185037" y="669798"/>
                </a:lnTo>
                <a:lnTo>
                  <a:pt x="1197229" y="673354"/>
                </a:lnTo>
                <a:lnTo>
                  <a:pt x="1209420" y="676910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44" name="object 144"/>
          <p:cNvSpPr txBox="1"/>
          <p:nvPr/>
        </p:nvSpPr>
        <p:spPr>
          <a:xfrm>
            <a:off x="6301536" y="1678178"/>
            <a:ext cx="134620" cy="185948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5400">
              <a:lnSpc>
                <a:spcPts val="630"/>
              </a:lnSpc>
              <a:spcBef>
                <a:spcPts val="250"/>
              </a:spcBef>
            </a:pPr>
            <a:r>
              <a:rPr sz="600" spc="50" dirty="0">
                <a:latin typeface="MS UI Gothic"/>
                <a:cs typeface="MS UI Gothic"/>
              </a:rPr>
              <a:t>●</a:t>
            </a:r>
            <a:endParaRPr sz="600">
              <a:latin typeface="MS UI Gothic"/>
              <a:cs typeface="MS UI Gothic"/>
            </a:endParaRPr>
          </a:p>
          <a:p>
            <a:pPr marL="25400">
              <a:lnSpc>
                <a:spcPts val="630"/>
              </a:lnSpc>
            </a:pPr>
            <a:r>
              <a:rPr sz="600" spc="5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600">
              <a:latin typeface="MS UI Gothic"/>
              <a:cs typeface="MS UI Gothic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7508036" y="2570990"/>
            <a:ext cx="134620" cy="125676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">
              <a:spcBef>
                <a:spcPts val="260"/>
              </a:spcBef>
            </a:pPr>
            <a:r>
              <a:rPr sz="600" spc="5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600">
              <a:latin typeface="MS UI Gothic"/>
              <a:cs typeface="MS UI Gothic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7162800" y="677430"/>
            <a:ext cx="2771140" cy="78996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 algn="r">
              <a:spcBef>
                <a:spcPts val="2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CT =</a:t>
            </a:r>
            <a:r>
              <a:rPr lang="en-US" sz="24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42.5</a:t>
            </a:r>
          </a:p>
          <a:p>
            <a:pPr marL="25400" algn="r">
              <a:spcBef>
                <a:spcPts val="200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CT =</a:t>
            </a:r>
            <a:r>
              <a:rPr sz="24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41.9</a:t>
            </a:r>
          </a:p>
        </p:txBody>
      </p:sp>
      <p:sp>
        <p:nvSpPr>
          <p:cNvPr id="147" name="object 147"/>
          <p:cNvSpPr txBox="1"/>
          <p:nvPr/>
        </p:nvSpPr>
        <p:spPr>
          <a:xfrm>
            <a:off x="7128050" y="260352"/>
            <a:ext cx="2900680" cy="384722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ts val="2820"/>
              </a:lnSpc>
              <a:spcBef>
                <a:spcPts val="200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 </a:t>
            </a:r>
            <a:r>
              <a:rPr sz="2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Trial</a:t>
            </a:r>
            <a:r>
              <a:rPr sz="2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5140166" y="1280882"/>
            <a:ext cx="722955" cy="188722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25400" marR="10160" indent="147320">
              <a:lnSpc>
                <a:spcPts val="2860"/>
              </a:lnSpc>
              <a:spcBef>
                <a:spcPts val="80"/>
              </a:spcBef>
              <a:tabLst>
                <a:tab pos="730250" algn="l"/>
                <a:tab pos="1436370" algn="l"/>
              </a:tabLst>
            </a:pP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PAA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(mg/L)  0.5	1.0	1.5</a:t>
            </a:r>
          </a:p>
        </p:txBody>
      </p:sp>
      <p:sp>
        <p:nvSpPr>
          <p:cNvPr id="149" name="object 149"/>
          <p:cNvSpPr txBox="1"/>
          <p:nvPr/>
        </p:nvSpPr>
        <p:spPr>
          <a:xfrm>
            <a:off x="6952536" y="3853182"/>
            <a:ext cx="3116580" cy="692498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ts val="2630"/>
              </a:lnSpc>
              <a:spcBef>
                <a:spcPts val="200"/>
              </a:spcBef>
              <a:tabLst>
                <a:tab pos="933450" algn="l"/>
                <a:tab pos="1842770" algn="l"/>
                <a:tab pos="275082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	40	60	80</a:t>
            </a:r>
          </a:p>
          <a:p>
            <a:pPr marL="405130">
              <a:lnSpc>
                <a:spcPts val="2630"/>
              </a:lnSpc>
            </a:pP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HRT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(min)</a:t>
            </a:r>
          </a:p>
        </p:txBody>
      </p:sp>
      <p:sp>
        <p:nvSpPr>
          <p:cNvPr id="151" name="object 2">
            <a:extLst>
              <a:ext uri="{FF2B5EF4-FFF2-40B4-BE49-F238E27FC236}">
                <a16:creationId xmlns:a16="http://schemas.microsoft.com/office/drawing/2014/main" id="{569DF1ED-AB40-49D3-9943-55E1255ACA5E}"/>
              </a:ext>
            </a:extLst>
          </p:cNvPr>
          <p:cNvSpPr txBox="1"/>
          <p:nvPr/>
        </p:nvSpPr>
        <p:spPr>
          <a:xfrm>
            <a:off x="2809326" y="7656918"/>
            <a:ext cx="134620" cy="12439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5400">
              <a:spcBef>
                <a:spcPts val="250"/>
              </a:spcBef>
            </a:pPr>
            <a:r>
              <a:rPr sz="600" spc="50" dirty="0">
                <a:latin typeface="MS UI Gothic"/>
                <a:cs typeface="MS UI Gothic"/>
              </a:rPr>
              <a:t>●</a:t>
            </a:r>
            <a:endParaRPr sz="600">
              <a:latin typeface="MS UI Gothic"/>
              <a:cs typeface="MS UI Gothic"/>
            </a:endParaRPr>
          </a:p>
        </p:txBody>
      </p:sp>
      <p:sp>
        <p:nvSpPr>
          <p:cNvPr id="152" name="object 3">
            <a:extLst>
              <a:ext uri="{FF2B5EF4-FFF2-40B4-BE49-F238E27FC236}">
                <a16:creationId xmlns:a16="http://schemas.microsoft.com/office/drawing/2014/main" id="{EF15CDA8-5C05-47A0-841D-3C4ED74FBF47}"/>
              </a:ext>
            </a:extLst>
          </p:cNvPr>
          <p:cNvSpPr/>
          <p:nvPr/>
        </p:nvSpPr>
        <p:spPr>
          <a:xfrm>
            <a:off x="1174580" y="8132152"/>
            <a:ext cx="3636010" cy="0"/>
          </a:xfrm>
          <a:custGeom>
            <a:avLst/>
            <a:gdLst/>
            <a:ahLst/>
            <a:cxnLst/>
            <a:rect l="l" t="t" r="r" b="b"/>
            <a:pathLst>
              <a:path w="1818005">
                <a:moveTo>
                  <a:pt x="0" y="0"/>
                </a:moveTo>
                <a:lnTo>
                  <a:pt x="18177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53" name="object 4">
            <a:extLst>
              <a:ext uri="{FF2B5EF4-FFF2-40B4-BE49-F238E27FC236}">
                <a16:creationId xmlns:a16="http://schemas.microsoft.com/office/drawing/2014/main" id="{DBAEEF0B-EF7B-40CE-9235-AC1E14142BF0}"/>
              </a:ext>
            </a:extLst>
          </p:cNvPr>
          <p:cNvSpPr/>
          <p:nvPr/>
        </p:nvSpPr>
        <p:spPr>
          <a:xfrm>
            <a:off x="1174580" y="8132152"/>
            <a:ext cx="0" cy="12192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54" name="object 5">
            <a:extLst>
              <a:ext uri="{FF2B5EF4-FFF2-40B4-BE49-F238E27FC236}">
                <a16:creationId xmlns:a16="http://schemas.microsoft.com/office/drawing/2014/main" id="{22E5FD9B-F189-4F2A-8285-90D417DCF66E}"/>
              </a:ext>
            </a:extLst>
          </p:cNvPr>
          <p:cNvSpPr/>
          <p:nvPr/>
        </p:nvSpPr>
        <p:spPr>
          <a:xfrm>
            <a:off x="2083394" y="8132152"/>
            <a:ext cx="0" cy="12192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55" name="object 6">
            <a:extLst>
              <a:ext uri="{FF2B5EF4-FFF2-40B4-BE49-F238E27FC236}">
                <a16:creationId xmlns:a16="http://schemas.microsoft.com/office/drawing/2014/main" id="{5C8D0DA4-D25F-43C2-A652-3B1F3E155DEF}"/>
              </a:ext>
            </a:extLst>
          </p:cNvPr>
          <p:cNvSpPr/>
          <p:nvPr/>
        </p:nvSpPr>
        <p:spPr>
          <a:xfrm>
            <a:off x="2992460" y="8132152"/>
            <a:ext cx="0" cy="12192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56" name="object 7">
            <a:extLst>
              <a:ext uri="{FF2B5EF4-FFF2-40B4-BE49-F238E27FC236}">
                <a16:creationId xmlns:a16="http://schemas.microsoft.com/office/drawing/2014/main" id="{773B75E6-6F5D-4ECE-A0D1-3B7F4F2B2154}"/>
              </a:ext>
            </a:extLst>
          </p:cNvPr>
          <p:cNvSpPr/>
          <p:nvPr/>
        </p:nvSpPr>
        <p:spPr>
          <a:xfrm>
            <a:off x="3901270" y="8132152"/>
            <a:ext cx="0" cy="12192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57" name="object 8">
            <a:extLst>
              <a:ext uri="{FF2B5EF4-FFF2-40B4-BE49-F238E27FC236}">
                <a16:creationId xmlns:a16="http://schemas.microsoft.com/office/drawing/2014/main" id="{B909C148-AD08-41A6-9E8E-7C2813F42825}"/>
              </a:ext>
            </a:extLst>
          </p:cNvPr>
          <p:cNvSpPr/>
          <p:nvPr/>
        </p:nvSpPr>
        <p:spPr>
          <a:xfrm>
            <a:off x="4810084" y="8132152"/>
            <a:ext cx="0" cy="12192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58" name="object 9">
            <a:extLst>
              <a:ext uri="{FF2B5EF4-FFF2-40B4-BE49-F238E27FC236}">
                <a16:creationId xmlns:a16="http://schemas.microsoft.com/office/drawing/2014/main" id="{028B46AA-DE8A-4FE5-8FE8-DBCC378265E6}"/>
              </a:ext>
            </a:extLst>
          </p:cNvPr>
          <p:cNvSpPr txBox="1"/>
          <p:nvPr/>
        </p:nvSpPr>
        <p:spPr>
          <a:xfrm>
            <a:off x="1064600" y="8236548"/>
            <a:ext cx="220978" cy="3949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object 10">
            <a:extLst>
              <a:ext uri="{FF2B5EF4-FFF2-40B4-BE49-F238E27FC236}">
                <a16:creationId xmlns:a16="http://schemas.microsoft.com/office/drawing/2014/main" id="{8E4D2774-BB46-418E-B652-A89AB48EB0D0}"/>
              </a:ext>
            </a:extLst>
          </p:cNvPr>
          <p:cNvSpPr/>
          <p:nvPr/>
        </p:nvSpPr>
        <p:spPr>
          <a:xfrm>
            <a:off x="1029294" y="5195404"/>
            <a:ext cx="0" cy="2824480"/>
          </a:xfrm>
          <a:custGeom>
            <a:avLst/>
            <a:gdLst/>
            <a:ahLst/>
            <a:cxnLst/>
            <a:rect l="l" t="t" r="r" b="b"/>
            <a:pathLst>
              <a:path h="1412239">
                <a:moveTo>
                  <a:pt x="0" y="141198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60" name="object 11">
            <a:extLst>
              <a:ext uri="{FF2B5EF4-FFF2-40B4-BE49-F238E27FC236}">
                <a16:creationId xmlns:a16="http://schemas.microsoft.com/office/drawing/2014/main" id="{363DC27D-8A08-4910-A2DD-E96394E4E7A0}"/>
              </a:ext>
            </a:extLst>
          </p:cNvPr>
          <p:cNvSpPr/>
          <p:nvPr/>
        </p:nvSpPr>
        <p:spPr>
          <a:xfrm>
            <a:off x="908388" y="8019376"/>
            <a:ext cx="12192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61" name="object 12">
            <a:extLst>
              <a:ext uri="{FF2B5EF4-FFF2-40B4-BE49-F238E27FC236}">
                <a16:creationId xmlns:a16="http://schemas.microsoft.com/office/drawing/2014/main" id="{A0150DC2-4D44-48C3-8273-2099AA35DC52}"/>
              </a:ext>
            </a:extLst>
          </p:cNvPr>
          <p:cNvSpPr/>
          <p:nvPr/>
        </p:nvSpPr>
        <p:spPr>
          <a:xfrm>
            <a:off x="908388" y="7313258"/>
            <a:ext cx="12192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62" name="object 13">
            <a:extLst>
              <a:ext uri="{FF2B5EF4-FFF2-40B4-BE49-F238E27FC236}">
                <a16:creationId xmlns:a16="http://schemas.microsoft.com/office/drawing/2014/main" id="{0CC00115-D05C-4D13-9B7A-D991DC8A7EAF}"/>
              </a:ext>
            </a:extLst>
          </p:cNvPr>
          <p:cNvSpPr/>
          <p:nvPr/>
        </p:nvSpPr>
        <p:spPr>
          <a:xfrm>
            <a:off x="908388" y="6607392"/>
            <a:ext cx="12192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63" name="object 14">
            <a:extLst>
              <a:ext uri="{FF2B5EF4-FFF2-40B4-BE49-F238E27FC236}">
                <a16:creationId xmlns:a16="http://schemas.microsoft.com/office/drawing/2014/main" id="{DBDFB5DC-131E-454F-BEDF-05310DFD77A1}"/>
              </a:ext>
            </a:extLst>
          </p:cNvPr>
          <p:cNvSpPr/>
          <p:nvPr/>
        </p:nvSpPr>
        <p:spPr>
          <a:xfrm>
            <a:off x="908388" y="5901524"/>
            <a:ext cx="12192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64" name="object 15">
            <a:extLst>
              <a:ext uri="{FF2B5EF4-FFF2-40B4-BE49-F238E27FC236}">
                <a16:creationId xmlns:a16="http://schemas.microsoft.com/office/drawing/2014/main" id="{BB57A6E9-9C4C-4A22-A010-E7CF2897C7F1}"/>
              </a:ext>
            </a:extLst>
          </p:cNvPr>
          <p:cNvSpPr/>
          <p:nvPr/>
        </p:nvSpPr>
        <p:spPr>
          <a:xfrm>
            <a:off x="908388" y="5195404"/>
            <a:ext cx="12192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65" name="object 16">
            <a:extLst>
              <a:ext uri="{FF2B5EF4-FFF2-40B4-BE49-F238E27FC236}">
                <a16:creationId xmlns:a16="http://schemas.microsoft.com/office/drawing/2014/main" id="{6471C6AA-3CC2-40E5-8F8F-51BFE650BF98}"/>
              </a:ext>
            </a:extLst>
          </p:cNvPr>
          <p:cNvSpPr txBox="1"/>
          <p:nvPr/>
        </p:nvSpPr>
        <p:spPr>
          <a:xfrm>
            <a:off x="438152" y="7782100"/>
            <a:ext cx="351058" cy="4749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5400">
              <a:lnSpc>
                <a:spcPts val="285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object 17">
            <a:extLst>
              <a:ext uri="{FF2B5EF4-FFF2-40B4-BE49-F238E27FC236}">
                <a16:creationId xmlns:a16="http://schemas.microsoft.com/office/drawing/2014/main" id="{5E35F3EA-F821-42E1-8F35-E93DFE5869C5}"/>
              </a:ext>
            </a:extLst>
          </p:cNvPr>
          <p:cNvSpPr txBox="1"/>
          <p:nvPr/>
        </p:nvSpPr>
        <p:spPr>
          <a:xfrm>
            <a:off x="438152" y="4958128"/>
            <a:ext cx="351058" cy="4749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5400">
              <a:lnSpc>
                <a:spcPts val="285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object 18">
            <a:extLst>
              <a:ext uri="{FF2B5EF4-FFF2-40B4-BE49-F238E27FC236}">
                <a16:creationId xmlns:a16="http://schemas.microsoft.com/office/drawing/2014/main" id="{270130E1-6CCF-4133-93D3-7936C74D6CBB}"/>
              </a:ext>
            </a:extLst>
          </p:cNvPr>
          <p:cNvSpPr/>
          <p:nvPr/>
        </p:nvSpPr>
        <p:spPr>
          <a:xfrm>
            <a:off x="1029294" y="5082630"/>
            <a:ext cx="3926840" cy="3050540"/>
          </a:xfrm>
          <a:custGeom>
            <a:avLst/>
            <a:gdLst/>
            <a:ahLst/>
            <a:cxnLst/>
            <a:rect l="l" t="t" r="r" b="b"/>
            <a:pathLst>
              <a:path w="1963420" h="1525270">
                <a:moveTo>
                  <a:pt x="0" y="1524761"/>
                </a:moveTo>
                <a:lnTo>
                  <a:pt x="1963166" y="1524761"/>
                </a:lnTo>
                <a:lnTo>
                  <a:pt x="1963166" y="0"/>
                </a:lnTo>
                <a:lnTo>
                  <a:pt x="0" y="0"/>
                </a:lnTo>
                <a:lnTo>
                  <a:pt x="0" y="15247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68" name="object 19">
            <a:extLst>
              <a:ext uri="{FF2B5EF4-FFF2-40B4-BE49-F238E27FC236}">
                <a16:creationId xmlns:a16="http://schemas.microsoft.com/office/drawing/2014/main" id="{546A6751-5E23-44AE-A9E5-AAB8ED50C09B}"/>
              </a:ext>
            </a:extLst>
          </p:cNvPr>
          <p:cNvSpPr/>
          <p:nvPr/>
        </p:nvSpPr>
        <p:spPr>
          <a:xfrm>
            <a:off x="1174580" y="6733884"/>
            <a:ext cx="1694180" cy="1286510"/>
          </a:xfrm>
          <a:custGeom>
            <a:avLst/>
            <a:gdLst/>
            <a:ahLst/>
            <a:cxnLst/>
            <a:rect l="l" t="t" r="r" b="b"/>
            <a:pathLst>
              <a:path w="847090" h="643255">
                <a:moveTo>
                  <a:pt x="0" y="0"/>
                </a:moveTo>
                <a:lnTo>
                  <a:pt x="0" y="642747"/>
                </a:lnTo>
                <a:lnTo>
                  <a:pt x="846582" y="642747"/>
                </a:lnTo>
                <a:lnTo>
                  <a:pt x="846582" y="484124"/>
                </a:lnTo>
                <a:lnTo>
                  <a:pt x="838073" y="481964"/>
                </a:lnTo>
                <a:lnTo>
                  <a:pt x="829564" y="479678"/>
                </a:lnTo>
                <a:lnTo>
                  <a:pt x="820928" y="477265"/>
                </a:lnTo>
                <a:lnTo>
                  <a:pt x="812419" y="474979"/>
                </a:lnTo>
                <a:lnTo>
                  <a:pt x="786765" y="467740"/>
                </a:lnTo>
                <a:lnTo>
                  <a:pt x="761111" y="460121"/>
                </a:lnTo>
                <a:lnTo>
                  <a:pt x="752602" y="457453"/>
                </a:lnTo>
                <a:lnTo>
                  <a:pt x="743966" y="454913"/>
                </a:lnTo>
                <a:lnTo>
                  <a:pt x="735457" y="452120"/>
                </a:lnTo>
                <a:lnTo>
                  <a:pt x="726948" y="449452"/>
                </a:lnTo>
                <a:lnTo>
                  <a:pt x="692658" y="438276"/>
                </a:lnTo>
                <a:lnTo>
                  <a:pt x="684149" y="435355"/>
                </a:lnTo>
                <a:lnTo>
                  <a:pt x="675640" y="432307"/>
                </a:lnTo>
                <a:lnTo>
                  <a:pt x="667004" y="429386"/>
                </a:lnTo>
                <a:lnTo>
                  <a:pt x="615696" y="410463"/>
                </a:lnTo>
                <a:lnTo>
                  <a:pt x="555879" y="386333"/>
                </a:lnTo>
                <a:lnTo>
                  <a:pt x="513080" y="367537"/>
                </a:lnTo>
                <a:lnTo>
                  <a:pt x="453263" y="338962"/>
                </a:lnTo>
                <a:lnTo>
                  <a:pt x="401955" y="312038"/>
                </a:lnTo>
                <a:lnTo>
                  <a:pt x="359156" y="287781"/>
                </a:lnTo>
                <a:lnTo>
                  <a:pt x="307848" y="256412"/>
                </a:lnTo>
                <a:lnTo>
                  <a:pt x="273684" y="233933"/>
                </a:lnTo>
                <a:lnTo>
                  <a:pt x="239522" y="210057"/>
                </a:lnTo>
                <a:lnTo>
                  <a:pt x="230886" y="203961"/>
                </a:lnTo>
                <a:lnTo>
                  <a:pt x="196723" y="178434"/>
                </a:lnTo>
                <a:lnTo>
                  <a:pt x="153924" y="144399"/>
                </a:lnTo>
                <a:lnTo>
                  <a:pt x="119761" y="115443"/>
                </a:lnTo>
                <a:lnTo>
                  <a:pt x="85598" y="84708"/>
                </a:lnTo>
                <a:lnTo>
                  <a:pt x="76962" y="76834"/>
                </a:lnTo>
                <a:lnTo>
                  <a:pt x="51307" y="52324"/>
                </a:lnTo>
                <a:lnTo>
                  <a:pt x="25654" y="26670"/>
                </a:lnTo>
                <a:lnTo>
                  <a:pt x="8509" y="90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49798"/>
            </a:srgbClr>
          </a:solidFill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69" name="object 20">
            <a:extLst>
              <a:ext uri="{FF2B5EF4-FFF2-40B4-BE49-F238E27FC236}">
                <a16:creationId xmlns:a16="http://schemas.microsoft.com/office/drawing/2014/main" id="{8DAC1490-1719-4ECE-995C-C5737428075C}"/>
              </a:ext>
            </a:extLst>
          </p:cNvPr>
          <p:cNvSpPr/>
          <p:nvPr/>
        </p:nvSpPr>
        <p:spPr>
          <a:xfrm>
            <a:off x="1174580" y="6733884"/>
            <a:ext cx="1694180" cy="969010"/>
          </a:xfrm>
          <a:custGeom>
            <a:avLst/>
            <a:gdLst/>
            <a:ahLst/>
            <a:cxnLst/>
            <a:rect l="l" t="t" r="r" b="b"/>
            <a:pathLst>
              <a:path w="847090" h="484505">
                <a:moveTo>
                  <a:pt x="0" y="0"/>
                </a:moveTo>
                <a:lnTo>
                  <a:pt x="8509" y="9017"/>
                </a:lnTo>
                <a:lnTo>
                  <a:pt x="17145" y="17906"/>
                </a:lnTo>
                <a:lnTo>
                  <a:pt x="25654" y="26670"/>
                </a:lnTo>
                <a:lnTo>
                  <a:pt x="34290" y="35305"/>
                </a:lnTo>
                <a:lnTo>
                  <a:pt x="42799" y="43814"/>
                </a:lnTo>
                <a:lnTo>
                  <a:pt x="51307" y="52324"/>
                </a:lnTo>
                <a:lnTo>
                  <a:pt x="59943" y="60578"/>
                </a:lnTo>
                <a:lnTo>
                  <a:pt x="68453" y="68706"/>
                </a:lnTo>
                <a:lnTo>
                  <a:pt x="76962" y="76834"/>
                </a:lnTo>
                <a:lnTo>
                  <a:pt x="85598" y="84708"/>
                </a:lnTo>
                <a:lnTo>
                  <a:pt x="119761" y="115443"/>
                </a:lnTo>
                <a:lnTo>
                  <a:pt x="145415" y="137286"/>
                </a:lnTo>
                <a:lnTo>
                  <a:pt x="153924" y="144399"/>
                </a:lnTo>
                <a:lnTo>
                  <a:pt x="188214" y="171830"/>
                </a:lnTo>
                <a:lnTo>
                  <a:pt x="222377" y="197738"/>
                </a:lnTo>
                <a:lnTo>
                  <a:pt x="239522" y="210057"/>
                </a:lnTo>
                <a:lnTo>
                  <a:pt x="248031" y="216153"/>
                </a:lnTo>
                <a:lnTo>
                  <a:pt x="282194" y="239649"/>
                </a:lnTo>
                <a:lnTo>
                  <a:pt x="290830" y="245236"/>
                </a:lnTo>
                <a:lnTo>
                  <a:pt x="299339" y="250825"/>
                </a:lnTo>
                <a:lnTo>
                  <a:pt x="307848" y="256412"/>
                </a:lnTo>
                <a:lnTo>
                  <a:pt x="316484" y="261747"/>
                </a:lnTo>
                <a:lnTo>
                  <a:pt x="324993" y="267080"/>
                </a:lnTo>
                <a:lnTo>
                  <a:pt x="333502" y="272414"/>
                </a:lnTo>
                <a:lnTo>
                  <a:pt x="342138" y="277622"/>
                </a:lnTo>
                <a:lnTo>
                  <a:pt x="350647" y="282701"/>
                </a:lnTo>
                <a:lnTo>
                  <a:pt x="359156" y="287781"/>
                </a:lnTo>
                <a:lnTo>
                  <a:pt x="367792" y="292734"/>
                </a:lnTo>
                <a:lnTo>
                  <a:pt x="376300" y="297687"/>
                </a:lnTo>
                <a:lnTo>
                  <a:pt x="384809" y="302513"/>
                </a:lnTo>
                <a:lnTo>
                  <a:pt x="393446" y="307339"/>
                </a:lnTo>
                <a:lnTo>
                  <a:pt x="401955" y="312038"/>
                </a:lnTo>
                <a:lnTo>
                  <a:pt x="410464" y="316610"/>
                </a:lnTo>
                <a:lnTo>
                  <a:pt x="419100" y="321182"/>
                </a:lnTo>
                <a:lnTo>
                  <a:pt x="427609" y="325754"/>
                </a:lnTo>
                <a:lnTo>
                  <a:pt x="461772" y="343153"/>
                </a:lnTo>
                <a:lnTo>
                  <a:pt x="470408" y="347345"/>
                </a:lnTo>
                <a:lnTo>
                  <a:pt x="478917" y="351535"/>
                </a:lnTo>
                <a:lnTo>
                  <a:pt x="521716" y="371348"/>
                </a:lnTo>
                <a:lnTo>
                  <a:pt x="530225" y="375157"/>
                </a:lnTo>
                <a:lnTo>
                  <a:pt x="538734" y="378968"/>
                </a:lnTo>
                <a:lnTo>
                  <a:pt x="547370" y="382650"/>
                </a:lnTo>
                <a:lnTo>
                  <a:pt x="555879" y="386333"/>
                </a:lnTo>
                <a:lnTo>
                  <a:pt x="564388" y="389889"/>
                </a:lnTo>
                <a:lnTo>
                  <a:pt x="573024" y="393446"/>
                </a:lnTo>
                <a:lnTo>
                  <a:pt x="581533" y="397001"/>
                </a:lnTo>
                <a:lnTo>
                  <a:pt x="590042" y="400430"/>
                </a:lnTo>
                <a:lnTo>
                  <a:pt x="598678" y="403859"/>
                </a:lnTo>
                <a:lnTo>
                  <a:pt x="607187" y="407161"/>
                </a:lnTo>
                <a:lnTo>
                  <a:pt x="615696" y="410463"/>
                </a:lnTo>
                <a:lnTo>
                  <a:pt x="624332" y="413765"/>
                </a:lnTo>
                <a:lnTo>
                  <a:pt x="632841" y="416940"/>
                </a:lnTo>
                <a:lnTo>
                  <a:pt x="641350" y="420115"/>
                </a:lnTo>
                <a:lnTo>
                  <a:pt x="649986" y="423290"/>
                </a:lnTo>
                <a:lnTo>
                  <a:pt x="658495" y="426338"/>
                </a:lnTo>
                <a:lnTo>
                  <a:pt x="667004" y="429386"/>
                </a:lnTo>
                <a:lnTo>
                  <a:pt x="675640" y="432307"/>
                </a:lnTo>
                <a:lnTo>
                  <a:pt x="684149" y="435355"/>
                </a:lnTo>
                <a:lnTo>
                  <a:pt x="692658" y="438276"/>
                </a:lnTo>
                <a:lnTo>
                  <a:pt x="701294" y="441071"/>
                </a:lnTo>
                <a:lnTo>
                  <a:pt x="709803" y="443864"/>
                </a:lnTo>
                <a:lnTo>
                  <a:pt x="718312" y="446658"/>
                </a:lnTo>
                <a:lnTo>
                  <a:pt x="726948" y="449452"/>
                </a:lnTo>
                <a:lnTo>
                  <a:pt x="735457" y="452120"/>
                </a:lnTo>
                <a:lnTo>
                  <a:pt x="743966" y="454913"/>
                </a:lnTo>
                <a:lnTo>
                  <a:pt x="752602" y="457453"/>
                </a:lnTo>
                <a:lnTo>
                  <a:pt x="761111" y="460121"/>
                </a:lnTo>
                <a:lnTo>
                  <a:pt x="769620" y="462660"/>
                </a:lnTo>
                <a:lnTo>
                  <a:pt x="778256" y="465200"/>
                </a:lnTo>
                <a:lnTo>
                  <a:pt x="786765" y="467740"/>
                </a:lnTo>
                <a:lnTo>
                  <a:pt x="795274" y="470153"/>
                </a:lnTo>
                <a:lnTo>
                  <a:pt x="803910" y="472567"/>
                </a:lnTo>
                <a:lnTo>
                  <a:pt x="812419" y="474979"/>
                </a:lnTo>
                <a:lnTo>
                  <a:pt x="820928" y="477265"/>
                </a:lnTo>
                <a:lnTo>
                  <a:pt x="829564" y="479678"/>
                </a:lnTo>
                <a:lnTo>
                  <a:pt x="838073" y="481964"/>
                </a:lnTo>
                <a:lnTo>
                  <a:pt x="846582" y="484124"/>
                </a:lnTo>
              </a:path>
            </a:pathLst>
          </a:custGeom>
          <a:ln w="285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70" name="object 21">
            <a:extLst>
              <a:ext uri="{FF2B5EF4-FFF2-40B4-BE49-F238E27FC236}">
                <a16:creationId xmlns:a16="http://schemas.microsoft.com/office/drawing/2014/main" id="{9DC35228-1681-4741-8D3A-24AFB3BA790C}"/>
              </a:ext>
            </a:extLst>
          </p:cNvPr>
          <p:cNvSpPr/>
          <p:nvPr/>
        </p:nvSpPr>
        <p:spPr>
          <a:xfrm>
            <a:off x="1174580" y="6646508"/>
            <a:ext cx="1694180" cy="1120140"/>
          </a:xfrm>
          <a:custGeom>
            <a:avLst/>
            <a:gdLst/>
            <a:ahLst/>
            <a:cxnLst/>
            <a:rect l="l" t="t" r="r" b="b"/>
            <a:pathLst>
              <a:path w="847090" h="560069">
                <a:moveTo>
                  <a:pt x="0" y="0"/>
                </a:moveTo>
                <a:lnTo>
                  <a:pt x="8509" y="11557"/>
                </a:lnTo>
                <a:lnTo>
                  <a:pt x="17145" y="22987"/>
                </a:lnTo>
                <a:lnTo>
                  <a:pt x="25654" y="34290"/>
                </a:lnTo>
                <a:lnTo>
                  <a:pt x="34290" y="45339"/>
                </a:lnTo>
                <a:lnTo>
                  <a:pt x="42799" y="56134"/>
                </a:lnTo>
                <a:lnTo>
                  <a:pt x="51307" y="66928"/>
                </a:lnTo>
                <a:lnTo>
                  <a:pt x="59943" y="77343"/>
                </a:lnTo>
                <a:lnTo>
                  <a:pt x="68453" y="87630"/>
                </a:lnTo>
                <a:lnTo>
                  <a:pt x="94107" y="117601"/>
                </a:lnTo>
                <a:lnTo>
                  <a:pt x="119761" y="146050"/>
                </a:lnTo>
                <a:lnTo>
                  <a:pt x="136906" y="164211"/>
                </a:lnTo>
                <a:lnTo>
                  <a:pt x="145415" y="173100"/>
                </a:lnTo>
                <a:lnTo>
                  <a:pt x="153924" y="181737"/>
                </a:lnTo>
                <a:lnTo>
                  <a:pt x="162560" y="190246"/>
                </a:lnTo>
                <a:lnTo>
                  <a:pt x="171069" y="198755"/>
                </a:lnTo>
                <a:lnTo>
                  <a:pt x="205232" y="230886"/>
                </a:lnTo>
                <a:lnTo>
                  <a:pt x="239522" y="260985"/>
                </a:lnTo>
                <a:lnTo>
                  <a:pt x="248031" y="268224"/>
                </a:lnTo>
                <a:lnTo>
                  <a:pt x="282194" y="295910"/>
                </a:lnTo>
                <a:lnTo>
                  <a:pt x="316484" y="321691"/>
                </a:lnTo>
                <a:lnTo>
                  <a:pt x="342138" y="339851"/>
                </a:lnTo>
                <a:lnTo>
                  <a:pt x="350647" y="345821"/>
                </a:lnTo>
                <a:lnTo>
                  <a:pt x="384809" y="368300"/>
                </a:lnTo>
                <a:lnTo>
                  <a:pt x="393446" y="373634"/>
                </a:lnTo>
                <a:lnTo>
                  <a:pt x="401955" y="378968"/>
                </a:lnTo>
                <a:lnTo>
                  <a:pt x="410464" y="384175"/>
                </a:lnTo>
                <a:lnTo>
                  <a:pt x="419100" y="389255"/>
                </a:lnTo>
                <a:lnTo>
                  <a:pt x="427609" y="394335"/>
                </a:lnTo>
                <a:lnTo>
                  <a:pt x="436118" y="399288"/>
                </a:lnTo>
                <a:lnTo>
                  <a:pt x="444753" y="404114"/>
                </a:lnTo>
                <a:lnTo>
                  <a:pt x="453263" y="408940"/>
                </a:lnTo>
                <a:lnTo>
                  <a:pt x="461772" y="413639"/>
                </a:lnTo>
                <a:lnTo>
                  <a:pt x="470408" y="418211"/>
                </a:lnTo>
                <a:lnTo>
                  <a:pt x="478917" y="422783"/>
                </a:lnTo>
                <a:lnTo>
                  <a:pt x="513080" y="440182"/>
                </a:lnTo>
                <a:lnTo>
                  <a:pt x="521716" y="444373"/>
                </a:lnTo>
                <a:lnTo>
                  <a:pt x="530225" y="448564"/>
                </a:lnTo>
                <a:lnTo>
                  <a:pt x="538734" y="452500"/>
                </a:lnTo>
                <a:lnTo>
                  <a:pt x="547370" y="456438"/>
                </a:lnTo>
                <a:lnTo>
                  <a:pt x="555879" y="460375"/>
                </a:lnTo>
                <a:lnTo>
                  <a:pt x="564388" y="464185"/>
                </a:lnTo>
                <a:lnTo>
                  <a:pt x="573024" y="467995"/>
                </a:lnTo>
                <a:lnTo>
                  <a:pt x="581533" y="471677"/>
                </a:lnTo>
                <a:lnTo>
                  <a:pt x="590042" y="475361"/>
                </a:lnTo>
                <a:lnTo>
                  <a:pt x="598678" y="478917"/>
                </a:lnTo>
                <a:lnTo>
                  <a:pt x="607187" y="482473"/>
                </a:lnTo>
                <a:lnTo>
                  <a:pt x="615696" y="485901"/>
                </a:lnTo>
                <a:lnTo>
                  <a:pt x="624332" y="489331"/>
                </a:lnTo>
                <a:lnTo>
                  <a:pt x="632841" y="492633"/>
                </a:lnTo>
                <a:lnTo>
                  <a:pt x="641350" y="495935"/>
                </a:lnTo>
                <a:lnTo>
                  <a:pt x="649986" y="499110"/>
                </a:lnTo>
                <a:lnTo>
                  <a:pt x="658495" y="502285"/>
                </a:lnTo>
                <a:lnTo>
                  <a:pt x="667004" y="505460"/>
                </a:lnTo>
                <a:lnTo>
                  <a:pt x="675640" y="508508"/>
                </a:lnTo>
                <a:lnTo>
                  <a:pt x="684149" y="511556"/>
                </a:lnTo>
                <a:lnTo>
                  <a:pt x="692658" y="514476"/>
                </a:lnTo>
                <a:lnTo>
                  <a:pt x="701294" y="517398"/>
                </a:lnTo>
                <a:lnTo>
                  <a:pt x="709803" y="520192"/>
                </a:lnTo>
                <a:lnTo>
                  <a:pt x="718312" y="523113"/>
                </a:lnTo>
                <a:lnTo>
                  <a:pt x="726948" y="525780"/>
                </a:lnTo>
                <a:lnTo>
                  <a:pt x="735457" y="528574"/>
                </a:lnTo>
                <a:lnTo>
                  <a:pt x="743966" y="531241"/>
                </a:lnTo>
                <a:lnTo>
                  <a:pt x="752602" y="533908"/>
                </a:lnTo>
                <a:lnTo>
                  <a:pt x="761111" y="536448"/>
                </a:lnTo>
                <a:lnTo>
                  <a:pt x="769620" y="538988"/>
                </a:lnTo>
                <a:lnTo>
                  <a:pt x="812419" y="551052"/>
                </a:lnTo>
                <a:lnTo>
                  <a:pt x="820928" y="553339"/>
                </a:lnTo>
                <a:lnTo>
                  <a:pt x="829564" y="555625"/>
                </a:lnTo>
                <a:lnTo>
                  <a:pt x="838073" y="557784"/>
                </a:lnTo>
                <a:lnTo>
                  <a:pt x="846582" y="559943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71" name="object 22">
            <a:extLst>
              <a:ext uri="{FF2B5EF4-FFF2-40B4-BE49-F238E27FC236}">
                <a16:creationId xmlns:a16="http://schemas.microsoft.com/office/drawing/2014/main" id="{41DB9D4C-99BC-4DD3-904E-F4C93CC83A2A}"/>
              </a:ext>
            </a:extLst>
          </p:cNvPr>
          <p:cNvSpPr txBox="1"/>
          <p:nvPr/>
        </p:nvSpPr>
        <p:spPr>
          <a:xfrm>
            <a:off x="1152482" y="6615468"/>
            <a:ext cx="134620" cy="31931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spcBef>
                <a:spcPts val="50"/>
              </a:spcBef>
            </a:pPr>
            <a:endParaRPr sz="500">
              <a:latin typeface="Times New Roman"/>
              <a:cs typeface="Times New Roman"/>
            </a:endParaRPr>
          </a:p>
          <a:p>
            <a:pPr marL="25400"/>
            <a:r>
              <a:rPr sz="600" spc="5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600">
              <a:latin typeface="MS UI Gothic"/>
              <a:cs typeface="MS UI Gothic"/>
            </a:endParaRPr>
          </a:p>
          <a:p>
            <a:pPr marL="25400">
              <a:spcBef>
                <a:spcPts val="440"/>
              </a:spcBef>
            </a:pPr>
            <a:r>
              <a:rPr sz="600" spc="50" dirty="0">
                <a:latin typeface="MS UI Gothic"/>
                <a:cs typeface="MS UI Gothic"/>
              </a:rPr>
              <a:t>●</a:t>
            </a:r>
            <a:endParaRPr sz="600">
              <a:latin typeface="MS UI Gothic"/>
              <a:cs typeface="MS UI Gothic"/>
            </a:endParaRPr>
          </a:p>
        </p:txBody>
      </p:sp>
      <p:sp>
        <p:nvSpPr>
          <p:cNvPr id="172" name="object 23">
            <a:extLst>
              <a:ext uri="{FF2B5EF4-FFF2-40B4-BE49-F238E27FC236}">
                <a16:creationId xmlns:a16="http://schemas.microsoft.com/office/drawing/2014/main" id="{5FAB5022-F3F5-43A3-949F-7EF92F4C81E3}"/>
              </a:ext>
            </a:extLst>
          </p:cNvPr>
          <p:cNvSpPr txBox="1"/>
          <p:nvPr/>
        </p:nvSpPr>
        <p:spPr>
          <a:xfrm>
            <a:off x="1726778" y="7057936"/>
            <a:ext cx="134620" cy="29110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5400">
              <a:spcBef>
                <a:spcPts val="530"/>
              </a:spcBef>
            </a:pPr>
            <a:r>
              <a:rPr sz="600" spc="50" dirty="0">
                <a:latin typeface="MS UI Gothic"/>
                <a:cs typeface="MS UI Gothic"/>
              </a:rPr>
              <a:t>●</a:t>
            </a:r>
            <a:endParaRPr sz="600">
              <a:latin typeface="MS UI Gothic"/>
              <a:cs typeface="MS UI Gothic"/>
            </a:endParaRPr>
          </a:p>
          <a:p>
            <a:pPr marL="25400">
              <a:spcBef>
                <a:spcPts val="340"/>
              </a:spcBef>
            </a:pPr>
            <a:r>
              <a:rPr sz="600" spc="5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600">
              <a:latin typeface="MS UI Gothic"/>
              <a:cs typeface="MS UI Gothic"/>
            </a:endParaRPr>
          </a:p>
        </p:txBody>
      </p:sp>
      <p:sp>
        <p:nvSpPr>
          <p:cNvPr id="173" name="object 24">
            <a:extLst>
              <a:ext uri="{FF2B5EF4-FFF2-40B4-BE49-F238E27FC236}">
                <a16:creationId xmlns:a16="http://schemas.microsoft.com/office/drawing/2014/main" id="{295512E3-B626-4AC4-836E-893C6DF9481A}"/>
              </a:ext>
            </a:extLst>
          </p:cNvPr>
          <p:cNvSpPr txBox="1"/>
          <p:nvPr/>
        </p:nvSpPr>
        <p:spPr>
          <a:xfrm>
            <a:off x="2265004" y="7406730"/>
            <a:ext cx="134620" cy="12439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5400">
              <a:spcBef>
                <a:spcPts val="250"/>
              </a:spcBef>
            </a:pPr>
            <a:r>
              <a:rPr sz="600" spc="5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600" dirty="0">
              <a:latin typeface="MS UI Gothic"/>
              <a:cs typeface="MS UI Gothic"/>
            </a:endParaRPr>
          </a:p>
        </p:txBody>
      </p:sp>
      <p:sp>
        <p:nvSpPr>
          <p:cNvPr id="174" name="object 25">
            <a:extLst>
              <a:ext uri="{FF2B5EF4-FFF2-40B4-BE49-F238E27FC236}">
                <a16:creationId xmlns:a16="http://schemas.microsoft.com/office/drawing/2014/main" id="{C2CE1383-B2FB-4FE2-9C2D-FF40889318BD}"/>
              </a:ext>
            </a:extLst>
          </p:cNvPr>
          <p:cNvSpPr txBox="1"/>
          <p:nvPr/>
        </p:nvSpPr>
        <p:spPr>
          <a:xfrm>
            <a:off x="2809326" y="7714832"/>
            <a:ext cx="134620" cy="12439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5400">
              <a:spcBef>
                <a:spcPts val="250"/>
              </a:spcBef>
            </a:pPr>
            <a:r>
              <a:rPr sz="600" spc="5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600">
              <a:latin typeface="MS UI Gothic"/>
              <a:cs typeface="MS UI Gothic"/>
            </a:endParaRPr>
          </a:p>
        </p:txBody>
      </p:sp>
      <p:sp>
        <p:nvSpPr>
          <p:cNvPr id="175" name="object 26">
            <a:extLst>
              <a:ext uri="{FF2B5EF4-FFF2-40B4-BE49-F238E27FC236}">
                <a16:creationId xmlns:a16="http://schemas.microsoft.com/office/drawing/2014/main" id="{A1A760D3-9334-4DB5-AB3F-1387B2C7AA3A}"/>
              </a:ext>
            </a:extLst>
          </p:cNvPr>
          <p:cNvSpPr txBox="1"/>
          <p:nvPr/>
        </p:nvSpPr>
        <p:spPr>
          <a:xfrm>
            <a:off x="2133600" y="5092010"/>
            <a:ext cx="2771140" cy="78996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 algn="r">
              <a:spcBef>
                <a:spcPts val="2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CT =</a:t>
            </a:r>
            <a:r>
              <a:rPr lang="en-US" sz="24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18.3</a:t>
            </a:r>
          </a:p>
          <a:p>
            <a:pPr marL="25400" algn="r">
              <a:spcBef>
                <a:spcPts val="200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CT =</a:t>
            </a:r>
            <a:r>
              <a:rPr sz="24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17.5</a:t>
            </a:r>
          </a:p>
        </p:txBody>
      </p:sp>
      <p:sp>
        <p:nvSpPr>
          <p:cNvPr id="176" name="object 27">
            <a:extLst>
              <a:ext uri="{FF2B5EF4-FFF2-40B4-BE49-F238E27FC236}">
                <a16:creationId xmlns:a16="http://schemas.microsoft.com/office/drawing/2014/main" id="{F5EB80CF-938E-4C7D-A622-EAA92AAAA15A}"/>
              </a:ext>
            </a:extLst>
          </p:cNvPr>
          <p:cNvSpPr txBox="1"/>
          <p:nvPr/>
        </p:nvSpPr>
        <p:spPr>
          <a:xfrm>
            <a:off x="2064088" y="4643718"/>
            <a:ext cx="2900680" cy="384722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ts val="2820"/>
              </a:lnSpc>
              <a:spcBef>
                <a:spcPts val="200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 </a:t>
            </a:r>
            <a:r>
              <a:rPr sz="2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Trial</a:t>
            </a:r>
            <a:r>
              <a:rPr sz="2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object 28">
            <a:extLst>
              <a:ext uri="{FF2B5EF4-FFF2-40B4-BE49-F238E27FC236}">
                <a16:creationId xmlns:a16="http://schemas.microsoft.com/office/drawing/2014/main" id="{E99386BC-1320-46A5-B1B1-14B4E10F7D3C}"/>
              </a:ext>
            </a:extLst>
          </p:cNvPr>
          <p:cNvSpPr txBox="1"/>
          <p:nvPr/>
        </p:nvSpPr>
        <p:spPr>
          <a:xfrm>
            <a:off x="76202" y="5664248"/>
            <a:ext cx="722955" cy="188722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25400" marR="10160" indent="147320">
              <a:lnSpc>
                <a:spcPts val="2860"/>
              </a:lnSpc>
              <a:spcBef>
                <a:spcPts val="80"/>
              </a:spcBef>
              <a:tabLst>
                <a:tab pos="730250" algn="l"/>
                <a:tab pos="1436370" algn="l"/>
              </a:tabLst>
            </a:pP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PAA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(mg/L)  0.5	1.0	1.5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object 29">
            <a:extLst>
              <a:ext uri="{FF2B5EF4-FFF2-40B4-BE49-F238E27FC236}">
                <a16:creationId xmlns:a16="http://schemas.microsoft.com/office/drawing/2014/main" id="{A0A7BB2D-6A21-4812-B840-0E1373E27613}"/>
              </a:ext>
            </a:extLst>
          </p:cNvPr>
          <p:cNvSpPr txBox="1"/>
          <p:nvPr/>
        </p:nvSpPr>
        <p:spPr>
          <a:xfrm>
            <a:off x="1888576" y="8236548"/>
            <a:ext cx="3116580" cy="692498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ts val="2630"/>
              </a:lnSpc>
              <a:spcBef>
                <a:spcPts val="200"/>
              </a:spcBef>
              <a:tabLst>
                <a:tab pos="933450" algn="l"/>
                <a:tab pos="1842770" algn="l"/>
                <a:tab pos="275082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	40	60	80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130">
              <a:lnSpc>
                <a:spcPts val="2630"/>
              </a:lnSpc>
            </a:pP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HRT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(min)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object 113">
            <a:extLst>
              <a:ext uri="{FF2B5EF4-FFF2-40B4-BE49-F238E27FC236}">
                <a16:creationId xmlns:a16="http://schemas.microsoft.com/office/drawing/2014/main" id="{E531C46A-8435-4968-8A47-A7B6A2E07CB3}"/>
              </a:ext>
            </a:extLst>
          </p:cNvPr>
          <p:cNvSpPr/>
          <p:nvPr/>
        </p:nvSpPr>
        <p:spPr>
          <a:xfrm>
            <a:off x="11362482" y="8139436"/>
            <a:ext cx="3636010" cy="0"/>
          </a:xfrm>
          <a:custGeom>
            <a:avLst/>
            <a:gdLst/>
            <a:ahLst/>
            <a:cxnLst/>
            <a:rect l="l" t="t" r="r" b="b"/>
            <a:pathLst>
              <a:path w="1818004">
                <a:moveTo>
                  <a:pt x="0" y="0"/>
                </a:moveTo>
                <a:lnTo>
                  <a:pt x="18177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83" name="object 114">
            <a:extLst>
              <a:ext uri="{FF2B5EF4-FFF2-40B4-BE49-F238E27FC236}">
                <a16:creationId xmlns:a16="http://schemas.microsoft.com/office/drawing/2014/main" id="{574CC8ED-DF5D-44C8-906E-761BC17BC1F8}"/>
              </a:ext>
            </a:extLst>
          </p:cNvPr>
          <p:cNvSpPr/>
          <p:nvPr/>
        </p:nvSpPr>
        <p:spPr>
          <a:xfrm>
            <a:off x="11362482" y="8139436"/>
            <a:ext cx="0" cy="12192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84" name="object 115">
            <a:extLst>
              <a:ext uri="{FF2B5EF4-FFF2-40B4-BE49-F238E27FC236}">
                <a16:creationId xmlns:a16="http://schemas.microsoft.com/office/drawing/2014/main" id="{0A2AF907-D7E5-44AA-85DB-DA2502C602C7}"/>
              </a:ext>
            </a:extLst>
          </p:cNvPr>
          <p:cNvSpPr/>
          <p:nvPr/>
        </p:nvSpPr>
        <p:spPr>
          <a:xfrm>
            <a:off x="12271294" y="8139436"/>
            <a:ext cx="0" cy="12192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85" name="object 116">
            <a:extLst>
              <a:ext uri="{FF2B5EF4-FFF2-40B4-BE49-F238E27FC236}">
                <a16:creationId xmlns:a16="http://schemas.microsoft.com/office/drawing/2014/main" id="{C3137CAB-C0D7-4B1D-BEF6-94B24A5DDBC4}"/>
              </a:ext>
            </a:extLst>
          </p:cNvPr>
          <p:cNvSpPr/>
          <p:nvPr/>
        </p:nvSpPr>
        <p:spPr>
          <a:xfrm>
            <a:off x="13180360" y="8139436"/>
            <a:ext cx="0" cy="12192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86" name="object 117">
            <a:extLst>
              <a:ext uri="{FF2B5EF4-FFF2-40B4-BE49-F238E27FC236}">
                <a16:creationId xmlns:a16="http://schemas.microsoft.com/office/drawing/2014/main" id="{1D920C17-C045-4D3C-B36D-84B3217E326A}"/>
              </a:ext>
            </a:extLst>
          </p:cNvPr>
          <p:cNvSpPr/>
          <p:nvPr/>
        </p:nvSpPr>
        <p:spPr>
          <a:xfrm>
            <a:off x="14089172" y="8139436"/>
            <a:ext cx="0" cy="12192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87" name="object 118">
            <a:extLst>
              <a:ext uri="{FF2B5EF4-FFF2-40B4-BE49-F238E27FC236}">
                <a16:creationId xmlns:a16="http://schemas.microsoft.com/office/drawing/2014/main" id="{73628D40-EBF0-4592-A4A0-96AD7D5EA9EB}"/>
              </a:ext>
            </a:extLst>
          </p:cNvPr>
          <p:cNvSpPr/>
          <p:nvPr/>
        </p:nvSpPr>
        <p:spPr>
          <a:xfrm>
            <a:off x="14997984" y="8139436"/>
            <a:ext cx="0" cy="12192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88" name="object 119">
            <a:extLst>
              <a:ext uri="{FF2B5EF4-FFF2-40B4-BE49-F238E27FC236}">
                <a16:creationId xmlns:a16="http://schemas.microsoft.com/office/drawing/2014/main" id="{3B24D761-E47F-4399-99EE-62C8D385F0AB}"/>
              </a:ext>
            </a:extLst>
          </p:cNvPr>
          <p:cNvSpPr txBox="1"/>
          <p:nvPr/>
        </p:nvSpPr>
        <p:spPr>
          <a:xfrm>
            <a:off x="11252500" y="8243832"/>
            <a:ext cx="220978" cy="3949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object 120">
            <a:extLst>
              <a:ext uri="{FF2B5EF4-FFF2-40B4-BE49-F238E27FC236}">
                <a16:creationId xmlns:a16="http://schemas.microsoft.com/office/drawing/2014/main" id="{A3492918-9249-4D0D-A49E-CC3DD8453542}"/>
              </a:ext>
            </a:extLst>
          </p:cNvPr>
          <p:cNvSpPr/>
          <p:nvPr/>
        </p:nvSpPr>
        <p:spPr>
          <a:xfrm>
            <a:off x="11217194" y="5202690"/>
            <a:ext cx="0" cy="2824480"/>
          </a:xfrm>
          <a:custGeom>
            <a:avLst/>
            <a:gdLst/>
            <a:ahLst/>
            <a:cxnLst/>
            <a:rect l="l" t="t" r="r" b="b"/>
            <a:pathLst>
              <a:path h="1412239">
                <a:moveTo>
                  <a:pt x="0" y="141198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90" name="object 121">
            <a:extLst>
              <a:ext uri="{FF2B5EF4-FFF2-40B4-BE49-F238E27FC236}">
                <a16:creationId xmlns:a16="http://schemas.microsoft.com/office/drawing/2014/main" id="{CF6213E0-4E81-4C1D-89B2-95E8A5A3C490}"/>
              </a:ext>
            </a:extLst>
          </p:cNvPr>
          <p:cNvSpPr/>
          <p:nvPr/>
        </p:nvSpPr>
        <p:spPr>
          <a:xfrm>
            <a:off x="11096290" y="8026660"/>
            <a:ext cx="12192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91" name="object 122">
            <a:extLst>
              <a:ext uri="{FF2B5EF4-FFF2-40B4-BE49-F238E27FC236}">
                <a16:creationId xmlns:a16="http://schemas.microsoft.com/office/drawing/2014/main" id="{F5FC9E3F-B995-4089-8E82-7DC5232A7921}"/>
              </a:ext>
            </a:extLst>
          </p:cNvPr>
          <p:cNvSpPr/>
          <p:nvPr/>
        </p:nvSpPr>
        <p:spPr>
          <a:xfrm>
            <a:off x="11096290" y="7320542"/>
            <a:ext cx="12192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92" name="object 123">
            <a:extLst>
              <a:ext uri="{FF2B5EF4-FFF2-40B4-BE49-F238E27FC236}">
                <a16:creationId xmlns:a16="http://schemas.microsoft.com/office/drawing/2014/main" id="{47392F37-BFEB-42C6-AD28-BB0120EB9DCA}"/>
              </a:ext>
            </a:extLst>
          </p:cNvPr>
          <p:cNvSpPr/>
          <p:nvPr/>
        </p:nvSpPr>
        <p:spPr>
          <a:xfrm>
            <a:off x="11096290" y="6614676"/>
            <a:ext cx="12192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93" name="object 124">
            <a:extLst>
              <a:ext uri="{FF2B5EF4-FFF2-40B4-BE49-F238E27FC236}">
                <a16:creationId xmlns:a16="http://schemas.microsoft.com/office/drawing/2014/main" id="{0263369A-7A18-4A8F-BD00-25B48B3534D9}"/>
              </a:ext>
            </a:extLst>
          </p:cNvPr>
          <p:cNvSpPr/>
          <p:nvPr/>
        </p:nvSpPr>
        <p:spPr>
          <a:xfrm>
            <a:off x="11096290" y="5908808"/>
            <a:ext cx="12192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94" name="object 125">
            <a:extLst>
              <a:ext uri="{FF2B5EF4-FFF2-40B4-BE49-F238E27FC236}">
                <a16:creationId xmlns:a16="http://schemas.microsoft.com/office/drawing/2014/main" id="{163A72D0-8A8A-4050-A0DD-B580FFB3AF8D}"/>
              </a:ext>
            </a:extLst>
          </p:cNvPr>
          <p:cNvSpPr/>
          <p:nvPr/>
        </p:nvSpPr>
        <p:spPr>
          <a:xfrm>
            <a:off x="11096290" y="5202690"/>
            <a:ext cx="12192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95" name="object 126">
            <a:extLst>
              <a:ext uri="{FF2B5EF4-FFF2-40B4-BE49-F238E27FC236}">
                <a16:creationId xmlns:a16="http://schemas.microsoft.com/office/drawing/2014/main" id="{0C8C4B36-D359-4418-815C-79D22C2DEF7B}"/>
              </a:ext>
            </a:extLst>
          </p:cNvPr>
          <p:cNvSpPr txBox="1"/>
          <p:nvPr/>
        </p:nvSpPr>
        <p:spPr>
          <a:xfrm>
            <a:off x="10626052" y="7789384"/>
            <a:ext cx="351058" cy="4749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5400">
              <a:lnSpc>
                <a:spcPts val="285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object 127">
            <a:extLst>
              <a:ext uri="{FF2B5EF4-FFF2-40B4-BE49-F238E27FC236}">
                <a16:creationId xmlns:a16="http://schemas.microsoft.com/office/drawing/2014/main" id="{212CC7CC-FC96-41A1-A49D-8E720CFD355B}"/>
              </a:ext>
            </a:extLst>
          </p:cNvPr>
          <p:cNvSpPr txBox="1"/>
          <p:nvPr/>
        </p:nvSpPr>
        <p:spPr>
          <a:xfrm>
            <a:off x="10626052" y="4965412"/>
            <a:ext cx="351058" cy="4749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5400">
              <a:lnSpc>
                <a:spcPts val="285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object 128">
            <a:extLst>
              <a:ext uri="{FF2B5EF4-FFF2-40B4-BE49-F238E27FC236}">
                <a16:creationId xmlns:a16="http://schemas.microsoft.com/office/drawing/2014/main" id="{96DB00F5-BF02-4D9C-B2BB-788F700CB806}"/>
              </a:ext>
            </a:extLst>
          </p:cNvPr>
          <p:cNvSpPr/>
          <p:nvPr/>
        </p:nvSpPr>
        <p:spPr>
          <a:xfrm>
            <a:off x="11217194" y="5089914"/>
            <a:ext cx="3926840" cy="3050540"/>
          </a:xfrm>
          <a:custGeom>
            <a:avLst/>
            <a:gdLst/>
            <a:ahLst/>
            <a:cxnLst/>
            <a:rect l="l" t="t" r="r" b="b"/>
            <a:pathLst>
              <a:path w="1963420" h="1525270">
                <a:moveTo>
                  <a:pt x="0" y="1524761"/>
                </a:moveTo>
                <a:lnTo>
                  <a:pt x="1963166" y="1524761"/>
                </a:lnTo>
                <a:lnTo>
                  <a:pt x="1963166" y="0"/>
                </a:lnTo>
                <a:lnTo>
                  <a:pt x="0" y="0"/>
                </a:lnTo>
                <a:lnTo>
                  <a:pt x="0" y="15247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03" name="object 134">
            <a:extLst>
              <a:ext uri="{FF2B5EF4-FFF2-40B4-BE49-F238E27FC236}">
                <a16:creationId xmlns:a16="http://schemas.microsoft.com/office/drawing/2014/main" id="{03FAB878-2CC4-4F56-92DE-22B4695C8791}"/>
              </a:ext>
            </a:extLst>
          </p:cNvPr>
          <p:cNvSpPr txBox="1"/>
          <p:nvPr/>
        </p:nvSpPr>
        <p:spPr>
          <a:xfrm>
            <a:off x="12268200" y="5098108"/>
            <a:ext cx="2771140" cy="78996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 algn="r">
              <a:spcBef>
                <a:spcPts val="2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CT =</a:t>
            </a:r>
            <a:r>
              <a:rPr lang="en-US" sz="24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18.0</a:t>
            </a:r>
          </a:p>
          <a:p>
            <a:pPr marL="25400" algn="r">
              <a:spcBef>
                <a:spcPts val="200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CT =</a:t>
            </a:r>
            <a:r>
              <a:rPr sz="24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object 135">
            <a:extLst>
              <a:ext uri="{FF2B5EF4-FFF2-40B4-BE49-F238E27FC236}">
                <a16:creationId xmlns:a16="http://schemas.microsoft.com/office/drawing/2014/main" id="{85BDFD83-1284-4F15-AF4A-7245360EEDBB}"/>
              </a:ext>
            </a:extLst>
          </p:cNvPr>
          <p:cNvSpPr txBox="1"/>
          <p:nvPr/>
        </p:nvSpPr>
        <p:spPr>
          <a:xfrm>
            <a:off x="12251988" y="4651002"/>
            <a:ext cx="2900680" cy="384722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ts val="2820"/>
              </a:lnSpc>
              <a:spcBef>
                <a:spcPts val="200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 </a:t>
            </a:r>
            <a:r>
              <a:rPr sz="2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Trial</a:t>
            </a:r>
            <a:r>
              <a:rPr sz="2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object 136">
            <a:extLst>
              <a:ext uri="{FF2B5EF4-FFF2-40B4-BE49-F238E27FC236}">
                <a16:creationId xmlns:a16="http://schemas.microsoft.com/office/drawing/2014/main" id="{24EBBBE0-A35A-426B-9684-EE9A777CAABF}"/>
              </a:ext>
            </a:extLst>
          </p:cNvPr>
          <p:cNvSpPr txBox="1"/>
          <p:nvPr/>
        </p:nvSpPr>
        <p:spPr>
          <a:xfrm>
            <a:off x="10264102" y="5671532"/>
            <a:ext cx="722955" cy="188722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25400" marR="10160" indent="147320">
              <a:lnSpc>
                <a:spcPts val="2860"/>
              </a:lnSpc>
              <a:spcBef>
                <a:spcPts val="80"/>
              </a:spcBef>
              <a:tabLst>
                <a:tab pos="730250" algn="l"/>
                <a:tab pos="1436370" algn="l"/>
              </a:tabLst>
            </a:pP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PAA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(mg/L)  0.5	1.0	1.5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object 137">
            <a:extLst>
              <a:ext uri="{FF2B5EF4-FFF2-40B4-BE49-F238E27FC236}">
                <a16:creationId xmlns:a16="http://schemas.microsoft.com/office/drawing/2014/main" id="{321CAF6E-4510-4FEB-BDE9-115967A1FC8C}"/>
              </a:ext>
            </a:extLst>
          </p:cNvPr>
          <p:cNvSpPr txBox="1"/>
          <p:nvPr/>
        </p:nvSpPr>
        <p:spPr>
          <a:xfrm>
            <a:off x="12076474" y="8243832"/>
            <a:ext cx="3116580" cy="692498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ts val="2630"/>
              </a:lnSpc>
              <a:spcBef>
                <a:spcPts val="200"/>
              </a:spcBef>
              <a:tabLst>
                <a:tab pos="933450" algn="l"/>
                <a:tab pos="1842770" algn="l"/>
                <a:tab pos="275082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	40	60	80</a:t>
            </a:r>
          </a:p>
          <a:p>
            <a:pPr marL="405130">
              <a:lnSpc>
                <a:spcPts val="2630"/>
              </a:lnSpc>
            </a:pP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HRT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(min)</a:t>
            </a:r>
          </a:p>
        </p:txBody>
      </p:sp>
      <p:sp>
        <p:nvSpPr>
          <p:cNvPr id="208" name="object 138">
            <a:extLst>
              <a:ext uri="{FF2B5EF4-FFF2-40B4-BE49-F238E27FC236}">
                <a16:creationId xmlns:a16="http://schemas.microsoft.com/office/drawing/2014/main" id="{774A60AC-4598-4CA6-8665-89F11F43890F}"/>
              </a:ext>
            </a:extLst>
          </p:cNvPr>
          <p:cNvSpPr txBox="1"/>
          <p:nvPr/>
        </p:nvSpPr>
        <p:spPr>
          <a:xfrm>
            <a:off x="6252678" y="6716402"/>
            <a:ext cx="134620" cy="125676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">
              <a:spcBef>
                <a:spcPts val="260"/>
              </a:spcBef>
            </a:pPr>
            <a:r>
              <a:rPr sz="600" spc="50" dirty="0">
                <a:latin typeface="MS UI Gothic"/>
                <a:cs typeface="MS UI Gothic"/>
              </a:rPr>
              <a:t>●</a:t>
            </a:r>
            <a:endParaRPr sz="600">
              <a:latin typeface="MS UI Gothic"/>
              <a:cs typeface="MS UI Gothic"/>
            </a:endParaRPr>
          </a:p>
        </p:txBody>
      </p:sp>
      <p:sp>
        <p:nvSpPr>
          <p:cNvPr id="209" name="object 139">
            <a:extLst>
              <a:ext uri="{FF2B5EF4-FFF2-40B4-BE49-F238E27FC236}">
                <a16:creationId xmlns:a16="http://schemas.microsoft.com/office/drawing/2014/main" id="{375C3C35-D469-41CE-BF31-45A5BFA3A745}"/>
              </a:ext>
            </a:extLst>
          </p:cNvPr>
          <p:cNvSpPr/>
          <p:nvPr/>
        </p:nvSpPr>
        <p:spPr>
          <a:xfrm>
            <a:off x="6260298" y="8123560"/>
            <a:ext cx="3636010" cy="0"/>
          </a:xfrm>
          <a:custGeom>
            <a:avLst/>
            <a:gdLst/>
            <a:ahLst/>
            <a:cxnLst/>
            <a:rect l="l" t="t" r="r" b="b"/>
            <a:pathLst>
              <a:path w="1818004">
                <a:moveTo>
                  <a:pt x="0" y="0"/>
                </a:moveTo>
                <a:lnTo>
                  <a:pt x="18177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10" name="object 140">
            <a:extLst>
              <a:ext uri="{FF2B5EF4-FFF2-40B4-BE49-F238E27FC236}">
                <a16:creationId xmlns:a16="http://schemas.microsoft.com/office/drawing/2014/main" id="{2075274E-2257-450A-A5D0-D1382ADCAB89}"/>
              </a:ext>
            </a:extLst>
          </p:cNvPr>
          <p:cNvSpPr/>
          <p:nvPr/>
        </p:nvSpPr>
        <p:spPr>
          <a:xfrm>
            <a:off x="6260298" y="8123560"/>
            <a:ext cx="0" cy="12192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11" name="object 141">
            <a:extLst>
              <a:ext uri="{FF2B5EF4-FFF2-40B4-BE49-F238E27FC236}">
                <a16:creationId xmlns:a16="http://schemas.microsoft.com/office/drawing/2014/main" id="{D9D882C5-4FA3-44B2-A518-A7FFBFA4A262}"/>
              </a:ext>
            </a:extLst>
          </p:cNvPr>
          <p:cNvSpPr/>
          <p:nvPr/>
        </p:nvSpPr>
        <p:spPr>
          <a:xfrm>
            <a:off x="7169110" y="8123560"/>
            <a:ext cx="0" cy="12192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12" name="object 142">
            <a:extLst>
              <a:ext uri="{FF2B5EF4-FFF2-40B4-BE49-F238E27FC236}">
                <a16:creationId xmlns:a16="http://schemas.microsoft.com/office/drawing/2014/main" id="{138AE018-14F5-4F26-9BE5-8CA98DA3EA61}"/>
              </a:ext>
            </a:extLst>
          </p:cNvPr>
          <p:cNvSpPr/>
          <p:nvPr/>
        </p:nvSpPr>
        <p:spPr>
          <a:xfrm>
            <a:off x="8078176" y="8123560"/>
            <a:ext cx="0" cy="12192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13" name="object 143">
            <a:extLst>
              <a:ext uri="{FF2B5EF4-FFF2-40B4-BE49-F238E27FC236}">
                <a16:creationId xmlns:a16="http://schemas.microsoft.com/office/drawing/2014/main" id="{464F8B84-55E3-4A48-A3F9-B0189E93551B}"/>
              </a:ext>
            </a:extLst>
          </p:cNvPr>
          <p:cNvSpPr/>
          <p:nvPr/>
        </p:nvSpPr>
        <p:spPr>
          <a:xfrm>
            <a:off x="8986986" y="8123560"/>
            <a:ext cx="0" cy="12192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14" name="object 144">
            <a:extLst>
              <a:ext uri="{FF2B5EF4-FFF2-40B4-BE49-F238E27FC236}">
                <a16:creationId xmlns:a16="http://schemas.microsoft.com/office/drawing/2014/main" id="{ACBADE42-5E99-4D70-BBD3-B5ACBBF84E51}"/>
              </a:ext>
            </a:extLst>
          </p:cNvPr>
          <p:cNvSpPr/>
          <p:nvPr/>
        </p:nvSpPr>
        <p:spPr>
          <a:xfrm>
            <a:off x="9895800" y="8123560"/>
            <a:ext cx="0" cy="12192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15" name="object 145">
            <a:extLst>
              <a:ext uri="{FF2B5EF4-FFF2-40B4-BE49-F238E27FC236}">
                <a16:creationId xmlns:a16="http://schemas.microsoft.com/office/drawing/2014/main" id="{B57190EE-A926-489D-8920-FA0BAF4C97A6}"/>
              </a:ext>
            </a:extLst>
          </p:cNvPr>
          <p:cNvSpPr txBox="1"/>
          <p:nvPr/>
        </p:nvSpPr>
        <p:spPr>
          <a:xfrm>
            <a:off x="6150314" y="8227956"/>
            <a:ext cx="220978" cy="3949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object 146">
            <a:extLst>
              <a:ext uri="{FF2B5EF4-FFF2-40B4-BE49-F238E27FC236}">
                <a16:creationId xmlns:a16="http://schemas.microsoft.com/office/drawing/2014/main" id="{FEE96731-C5F9-4813-B4B6-0F6FFF82765F}"/>
              </a:ext>
            </a:extLst>
          </p:cNvPr>
          <p:cNvSpPr/>
          <p:nvPr/>
        </p:nvSpPr>
        <p:spPr>
          <a:xfrm>
            <a:off x="6115010" y="5186814"/>
            <a:ext cx="0" cy="2824480"/>
          </a:xfrm>
          <a:custGeom>
            <a:avLst/>
            <a:gdLst/>
            <a:ahLst/>
            <a:cxnLst/>
            <a:rect l="l" t="t" r="r" b="b"/>
            <a:pathLst>
              <a:path h="1412239">
                <a:moveTo>
                  <a:pt x="0" y="141198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17" name="object 147">
            <a:extLst>
              <a:ext uri="{FF2B5EF4-FFF2-40B4-BE49-F238E27FC236}">
                <a16:creationId xmlns:a16="http://schemas.microsoft.com/office/drawing/2014/main" id="{B293E4D5-8BFD-4653-86DF-4006B6CBF9A3}"/>
              </a:ext>
            </a:extLst>
          </p:cNvPr>
          <p:cNvSpPr/>
          <p:nvPr/>
        </p:nvSpPr>
        <p:spPr>
          <a:xfrm>
            <a:off x="5994104" y="8010784"/>
            <a:ext cx="12192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18" name="object 148">
            <a:extLst>
              <a:ext uri="{FF2B5EF4-FFF2-40B4-BE49-F238E27FC236}">
                <a16:creationId xmlns:a16="http://schemas.microsoft.com/office/drawing/2014/main" id="{B7948BBA-7F70-4B1B-87C4-68B6D7C81820}"/>
              </a:ext>
            </a:extLst>
          </p:cNvPr>
          <p:cNvSpPr/>
          <p:nvPr/>
        </p:nvSpPr>
        <p:spPr>
          <a:xfrm>
            <a:off x="5994104" y="7304666"/>
            <a:ext cx="12192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19" name="object 149">
            <a:extLst>
              <a:ext uri="{FF2B5EF4-FFF2-40B4-BE49-F238E27FC236}">
                <a16:creationId xmlns:a16="http://schemas.microsoft.com/office/drawing/2014/main" id="{BF2F7527-BA9E-494C-8E60-6E537AA936BE}"/>
              </a:ext>
            </a:extLst>
          </p:cNvPr>
          <p:cNvSpPr/>
          <p:nvPr/>
        </p:nvSpPr>
        <p:spPr>
          <a:xfrm>
            <a:off x="5994104" y="6598800"/>
            <a:ext cx="12192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20" name="object 150">
            <a:extLst>
              <a:ext uri="{FF2B5EF4-FFF2-40B4-BE49-F238E27FC236}">
                <a16:creationId xmlns:a16="http://schemas.microsoft.com/office/drawing/2014/main" id="{B6BC16BF-66DE-486F-8815-43CFFCB768AA}"/>
              </a:ext>
            </a:extLst>
          </p:cNvPr>
          <p:cNvSpPr/>
          <p:nvPr/>
        </p:nvSpPr>
        <p:spPr>
          <a:xfrm>
            <a:off x="5994104" y="5892932"/>
            <a:ext cx="12192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21" name="object 151">
            <a:extLst>
              <a:ext uri="{FF2B5EF4-FFF2-40B4-BE49-F238E27FC236}">
                <a16:creationId xmlns:a16="http://schemas.microsoft.com/office/drawing/2014/main" id="{65D28F99-785E-4258-AA45-EC07F048C510}"/>
              </a:ext>
            </a:extLst>
          </p:cNvPr>
          <p:cNvSpPr/>
          <p:nvPr/>
        </p:nvSpPr>
        <p:spPr>
          <a:xfrm>
            <a:off x="5994104" y="5186814"/>
            <a:ext cx="12192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22" name="object 152">
            <a:extLst>
              <a:ext uri="{FF2B5EF4-FFF2-40B4-BE49-F238E27FC236}">
                <a16:creationId xmlns:a16="http://schemas.microsoft.com/office/drawing/2014/main" id="{B3E84E11-F604-47C6-BA74-A5FEEAA7EDA1}"/>
              </a:ext>
            </a:extLst>
          </p:cNvPr>
          <p:cNvSpPr txBox="1"/>
          <p:nvPr/>
        </p:nvSpPr>
        <p:spPr>
          <a:xfrm>
            <a:off x="5523868" y="7773508"/>
            <a:ext cx="351058" cy="4749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5400">
              <a:lnSpc>
                <a:spcPts val="285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object 153">
            <a:extLst>
              <a:ext uri="{FF2B5EF4-FFF2-40B4-BE49-F238E27FC236}">
                <a16:creationId xmlns:a16="http://schemas.microsoft.com/office/drawing/2014/main" id="{939F8B63-8198-4224-B507-9D7B559D7DBD}"/>
              </a:ext>
            </a:extLst>
          </p:cNvPr>
          <p:cNvSpPr txBox="1"/>
          <p:nvPr/>
        </p:nvSpPr>
        <p:spPr>
          <a:xfrm>
            <a:off x="5523868" y="4949536"/>
            <a:ext cx="351058" cy="4749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5400">
              <a:lnSpc>
                <a:spcPts val="285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object 154">
            <a:extLst>
              <a:ext uri="{FF2B5EF4-FFF2-40B4-BE49-F238E27FC236}">
                <a16:creationId xmlns:a16="http://schemas.microsoft.com/office/drawing/2014/main" id="{8E736CA0-E05B-4D3C-9FDE-327BCD919BB9}"/>
              </a:ext>
            </a:extLst>
          </p:cNvPr>
          <p:cNvSpPr/>
          <p:nvPr/>
        </p:nvSpPr>
        <p:spPr>
          <a:xfrm>
            <a:off x="6115010" y="5074038"/>
            <a:ext cx="3926840" cy="3050540"/>
          </a:xfrm>
          <a:custGeom>
            <a:avLst/>
            <a:gdLst/>
            <a:ahLst/>
            <a:cxnLst/>
            <a:rect l="l" t="t" r="r" b="b"/>
            <a:pathLst>
              <a:path w="1963420" h="1525270">
                <a:moveTo>
                  <a:pt x="0" y="1524761"/>
                </a:moveTo>
                <a:lnTo>
                  <a:pt x="1963165" y="1524761"/>
                </a:lnTo>
                <a:lnTo>
                  <a:pt x="1963165" y="0"/>
                </a:lnTo>
                <a:lnTo>
                  <a:pt x="0" y="0"/>
                </a:lnTo>
                <a:lnTo>
                  <a:pt x="0" y="15247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25" name="object 155">
            <a:extLst>
              <a:ext uri="{FF2B5EF4-FFF2-40B4-BE49-F238E27FC236}">
                <a16:creationId xmlns:a16="http://schemas.microsoft.com/office/drawing/2014/main" id="{81B4F23E-B77E-46F7-BF72-B66F349DC0BF}"/>
              </a:ext>
            </a:extLst>
          </p:cNvPr>
          <p:cNvSpPr/>
          <p:nvPr/>
        </p:nvSpPr>
        <p:spPr>
          <a:xfrm>
            <a:off x="6260298" y="6600830"/>
            <a:ext cx="2359660" cy="1410970"/>
          </a:xfrm>
          <a:custGeom>
            <a:avLst/>
            <a:gdLst/>
            <a:ahLst/>
            <a:cxnLst/>
            <a:rect l="l" t="t" r="r" b="b"/>
            <a:pathLst>
              <a:path w="1179829" h="705485">
                <a:moveTo>
                  <a:pt x="0" y="0"/>
                </a:moveTo>
                <a:lnTo>
                  <a:pt x="0" y="704976"/>
                </a:lnTo>
                <a:lnTo>
                  <a:pt x="1179576" y="704976"/>
                </a:lnTo>
                <a:lnTo>
                  <a:pt x="1179576" y="550037"/>
                </a:lnTo>
                <a:lnTo>
                  <a:pt x="1143762" y="542798"/>
                </a:lnTo>
                <a:lnTo>
                  <a:pt x="1072261" y="527176"/>
                </a:lnTo>
                <a:lnTo>
                  <a:pt x="1000760" y="510032"/>
                </a:lnTo>
                <a:lnTo>
                  <a:pt x="929386" y="491363"/>
                </a:lnTo>
                <a:lnTo>
                  <a:pt x="917447" y="488061"/>
                </a:lnTo>
                <a:lnTo>
                  <a:pt x="905510" y="484632"/>
                </a:lnTo>
                <a:lnTo>
                  <a:pt x="893571" y="481330"/>
                </a:lnTo>
                <a:lnTo>
                  <a:pt x="822070" y="459739"/>
                </a:lnTo>
                <a:lnTo>
                  <a:pt x="762508" y="440309"/>
                </a:lnTo>
                <a:lnTo>
                  <a:pt x="702945" y="419226"/>
                </a:lnTo>
                <a:lnTo>
                  <a:pt x="655320" y="401193"/>
                </a:lnTo>
                <a:lnTo>
                  <a:pt x="595757" y="377063"/>
                </a:lnTo>
                <a:lnTo>
                  <a:pt x="548132" y="356362"/>
                </a:lnTo>
                <a:lnTo>
                  <a:pt x="512317" y="339979"/>
                </a:lnTo>
                <a:lnTo>
                  <a:pt x="476631" y="322834"/>
                </a:lnTo>
                <a:lnTo>
                  <a:pt x="428878" y="298704"/>
                </a:lnTo>
                <a:lnTo>
                  <a:pt x="381253" y="273050"/>
                </a:lnTo>
                <a:lnTo>
                  <a:pt x="345566" y="252730"/>
                </a:lnTo>
                <a:lnTo>
                  <a:pt x="309752" y="231521"/>
                </a:lnTo>
                <a:lnTo>
                  <a:pt x="262127" y="201549"/>
                </a:lnTo>
                <a:lnTo>
                  <a:pt x="214502" y="169799"/>
                </a:lnTo>
                <a:lnTo>
                  <a:pt x="178688" y="144653"/>
                </a:lnTo>
                <a:lnTo>
                  <a:pt x="143001" y="118363"/>
                </a:lnTo>
                <a:lnTo>
                  <a:pt x="107187" y="90805"/>
                </a:lnTo>
                <a:lnTo>
                  <a:pt x="71500" y="61849"/>
                </a:lnTo>
                <a:lnTo>
                  <a:pt x="35813" y="31750"/>
                </a:lnTo>
                <a:lnTo>
                  <a:pt x="11937" y="107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49798"/>
            </a:srgbClr>
          </a:solidFill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26" name="object 156">
            <a:extLst>
              <a:ext uri="{FF2B5EF4-FFF2-40B4-BE49-F238E27FC236}">
                <a16:creationId xmlns:a16="http://schemas.microsoft.com/office/drawing/2014/main" id="{005A366E-6509-4078-95AD-F2A803A57B40}"/>
              </a:ext>
            </a:extLst>
          </p:cNvPr>
          <p:cNvSpPr/>
          <p:nvPr/>
        </p:nvSpPr>
        <p:spPr>
          <a:xfrm>
            <a:off x="6260298" y="6600830"/>
            <a:ext cx="2359660" cy="1101090"/>
          </a:xfrm>
          <a:custGeom>
            <a:avLst/>
            <a:gdLst/>
            <a:ahLst/>
            <a:cxnLst/>
            <a:rect l="l" t="t" r="r" b="b"/>
            <a:pathLst>
              <a:path w="1179829" h="550545">
                <a:moveTo>
                  <a:pt x="0" y="0"/>
                </a:moveTo>
                <a:lnTo>
                  <a:pt x="35813" y="31750"/>
                </a:lnTo>
                <a:lnTo>
                  <a:pt x="71500" y="61849"/>
                </a:lnTo>
                <a:lnTo>
                  <a:pt x="107187" y="90805"/>
                </a:lnTo>
                <a:lnTo>
                  <a:pt x="143001" y="118363"/>
                </a:lnTo>
                <a:lnTo>
                  <a:pt x="178688" y="144653"/>
                </a:lnTo>
                <a:lnTo>
                  <a:pt x="214502" y="169799"/>
                </a:lnTo>
                <a:lnTo>
                  <a:pt x="250189" y="193801"/>
                </a:lnTo>
                <a:lnTo>
                  <a:pt x="286003" y="216788"/>
                </a:lnTo>
                <a:lnTo>
                  <a:pt x="321690" y="238633"/>
                </a:lnTo>
                <a:lnTo>
                  <a:pt x="333628" y="245745"/>
                </a:lnTo>
                <a:lnTo>
                  <a:pt x="369315" y="266319"/>
                </a:lnTo>
                <a:lnTo>
                  <a:pt x="393191" y="279526"/>
                </a:lnTo>
                <a:lnTo>
                  <a:pt x="405129" y="286004"/>
                </a:lnTo>
                <a:lnTo>
                  <a:pt x="417067" y="292354"/>
                </a:lnTo>
                <a:lnTo>
                  <a:pt x="428878" y="298704"/>
                </a:lnTo>
                <a:lnTo>
                  <a:pt x="440816" y="304800"/>
                </a:lnTo>
                <a:lnTo>
                  <a:pt x="452754" y="310896"/>
                </a:lnTo>
                <a:lnTo>
                  <a:pt x="464692" y="316864"/>
                </a:lnTo>
                <a:lnTo>
                  <a:pt x="476631" y="322834"/>
                </a:lnTo>
                <a:lnTo>
                  <a:pt x="488569" y="328549"/>
                </a:lnTo>
                <a:lnTo>
                  <a:pt x="500379" y="334263"/>
                </a:lnTo>
                <a:lnTo>
                  <a:pt x="512317" y="339979"/>
                </a:lnTo>
                <a:lnTo>
                  <a:pt x="524256" y="345439"/>
                </a:lnTo>
                <a:lnTo>
                  <a:pt x="536194" y="350900"/>
                </a:lnTo>
                <a:lnTo>
                  <a:pt x="548132" y="356362"/>
                </a:lnTo>
                <a:lnTo>
                  <a:pt x="559942" y="361569"/>
                </a:lnTo>
                <a:lnTo>
                  <a:pt x="571881" y="366775"/>
                </a:lnTo>
                <a:lnTo>
                  <a:pt x="583819" y="371983"/>
                </a:lnTo>
                <a:lnTo>
                  <a:pt x="595757" y="377063"/>
                </a:lnTo>
                <a:lnTo>
                  <a:pt x="607695" y="382016"/>
                </a:lnTo>
                <a:lnTo>
                  <a:pt x="619506" y="386842"/>
                </a:lnTo>
                <a:lnTo>
                  <a:pt x="631444" y="391668"/>
                </a:lnTo>
                <a:lnTo>
                  <a:pt x="643382" y="396494"/>
                </a:lnTo>
                <a:lnTo>
                  <a:pt x="655320" y="401193"/>
                </a:lnTo>
                <a:lnTo>
                  <a:pt x="667258" y="405764"/>
                </a:lnTo>
                <a:lnTo>
                  <a:pt x="679196" y="410337"/>
                </a:lnTo>
                <a:lnTo>
                  <a:pt x="726821" y="427863"/>
                </a:lnTo>
                <a:lnTo>
                  <a:pt x="750570" y="436118"/>
                </a:lnTo>
                <a:lnTo>
                  <a:pt x="762508" y="440309"/>
                </a:lnTo>
                <a:lnTo>
                  <a:pt x="774445" y="444246"/>
                </a:lnTo>
                <a:lnTo>
                  <a:pt x="786384" y="448183"/>
                </a:lnTo>
                <a:lnTo>
                  <a:pt x="798321" y="452120"/>
                </a:lnTo>
                <a:lnTo>
                  <a:pt x="810133" y="455930"/>
                </a:lnTo>
                <a:lnTo>
                  <a:pt x="822070" y="459739"/>
                </a:lnTo>
                <a:lnTo>
                  <a:pt x="834009" y="463423"/>
                </a:lnTo>
                <a:lnTo>
                  <a:pt x="845946" y="467106"/>
                </a:lnTo>
                <a:lnTo>
                  <a:pt x="857885" y="470788"/>
                </a:lnTo>
                <a:lnTo>
                  <a:pt x="869822" y="474345"/>
                </a:lnTo>
                <a:lnTo>
                  <a:pt x="881634" y="477774"/>
                </a:lnTo>
                <a:lnTo>
                  <a:pt x="893571" y="481330"/>
                </a:lnTo>
                <a:lnTo>
                  <a:pt x="905510" y="484632"/>
                </a:lnTo>
                <a:lnTo>
                  <a:pt x="917447" y="488061"/>
                </a:lnTo>
                <a:lnTo>
                  <a:pt x="929386" y="491363"/>
                </a:lnTo>
                <a:lnTo>
                  <a:pt x="941196" y="494538"/>
                </a:lnTo>
                <a:lnTo>
                  <a:pt x="953135" y="497713"/>
                </a:lnTo>
                <a:lnTo>
                  <a:pt x="965072" y="500888"/>
                </a:lnTo>
                <a:lnTo>
                  <a:pt x="977011" y="503936"/>
                </a:lnTo>
                <a:lnTo>
                  <a:pt x="988948" y="506984"/>
                </a:lnTo>
                <a:lnTo>
                  <a:pt x="1000760" y="510032"/>
                </a:lnTo>
                <a:lnTo>
                  <a:pt x="1012697" y="512953"/>
                </a:lnTo>
                <a:lnTo>
                  <a:pt x="1024636" y="515874"/>
                </a:lnTo>
                <a:lnTo>
                  <a:pt x="1036573" y="518795"/>
                </a:lnTo>
                <a:lnTo>
                  <a:pt x="1048512" y="521588"/>
                </a:lnTo>
                <a:lnTo>
                  <a:pt x="1060450" y="524383"/>
                </a:lnTo>
                <a:lnTo>
                  <a:pt x="1072261" y="527176"/>
                </a:lnTo>
                <a:lnTo>
                  <a:pt x="1084198" y="529844"/>
                </a:lnTo>
                <a:lnTo>
                  <a:pt x="1096137" y="532511"/>
                </a:lnTo>
                <a:lnTo>
                  <a:pt x="1108075" y="535178"/>
                </a:lnTo>
                <a:lnTo>
                  <a:pt x="1120013" y="537718"/>
                </a:lnTo>
                <a:lnTo>
                  <a:pt x="1131823" y="540258"/>
                </a:lnTo>
                <a:lnTo>
                  <a:pt x="1143762" y="542798"/>
                </a:lnTo>
                <a:lnTo>
                  <a:pt x="1155700" y="545211"/>
                </a:lnTo>
                <a:lnTo>
                  <a:pt x="1167638" y="547624"/>
                </a:lnTo>
                <a:lnTo>
                  <a:pt x="1179576" y="550037"/>
                </a:lnTo>
              </a:path>
            </a:pathLst>
          </a:custGeom>
          <a:ln w="285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27" name="object 157">
            <a:extLst>
              <a:ext uri="{FF2B5EF4-FFF2-40B4-BE49-F238E27FC236}">
                <a16:creationId xmlns:a16="http://schemas.microsoft.com/office/drawing/2014/main" id="{924389DC-9125-4102-AFAA-627C62BF2C40}"/>
              </a:ext>
            </a:extLst>
          </p:cNvPr>
          <p:cNvSpPr/>
          <p:nvPr/>
        </p:nvSpPr>
        <p:spPr>
          <a:xfrm>
            <a:off x="6260298" y="6456814"/>
            <a:ext cx="2359660" cy="1236980"/>
          </a:xfrm>
          <a:custGeom>
            <a:avLst/>
            <a:gdLst/>
            <a:ahLst/>
            <a:cxnLst/>
            <a:rect l="l" t="t" r="r" b="b"/>
            <a:pathLst>
              <a:path w="1179829" h="618489">
                <a:moveTo>
                  <a:pt x="0" y="0"/>
                </a:moveTo>
                <a:lnTo>
                  <a:pt x="11937" y="12445"/>
                </a:lnTo>
                <a:lnTo>
                  <a:pt x="23875" y="24510"/>
                </a:lnTo>
                <a:lnTo>
                  <a:pt x="35813" y="36575"/>
                </a:lnTo>
                <a:lnTo>
                  <a:pt x="71500" y="71373"/>
                </a:lnTo>
                <a:lnTo>
                  <a:pt x="107187" y="104520"/>
                </a:lnTo>
                <a:lnTo>
                  <a:pt x="143001" y="136143"/>
                </a:lnTo>
                <a:lnTo>
                  <a:pt x="178688" y="166242"/>
                </a:lnTo>
                <a:lnTo>
                  <a:pt x="190626" y="175894"/>
                </a:lnTo>
                <a:lnTo>
                  <a:pt x="202564" y="185546"/>
                </a:lnTo>
                <a:lnTo>
                  <a:pt x="238251" y="213359"/>
                </a:lnTo>
                <a:lnTo>
                  <a:pt x="274065" y="239775"/>
                </a:lnTo>
                <a:lnTo>
                  <a:pt x="286003" y="248284"/>
                </a:lnTo>
                <a:lnTo>
                  <a:pt x="297814" y="256793"/>
                </a:lnTo>
                <a:lnTo>
                  <a:pt x="309752" y="265048"/>
                </a:lnTo>
                <a:lnTo>
                  <a:pt x="321690" y="273176"/>
                </a:lnTo>
                <a:lnTo>
                  <a:pt x="333628" y="281177"/>
                </a:lnTo>
                <a:lnTo>
                  <a:pt x="345566" y="289051"/>
                </a:lnTo>
                <a:lnTo>
                  <a:pt x="357504" y="296925"/>
                </a:lnTo>
                <a:lnTo>
                  <a:pt x="369315" y="304545"/>
                </a:lnTo>
                <a:lnTo>
                  <a:pt x="381253" y="312038"/>
                </a:lnTo>
                <a:lnTo>
                  <a:pt x="393191" y="319404"/>
                </a:lnTo>
                <a:lnTo>
                  <a:pt x="405129" y="326770"/>
                </a:lnTo>
                <a:lnTo>
                  <a:pt x="440816" y="347852"/>
                </a:lnTo>
                <a:lnTo>
                  <a:pt x="476631" y="368045"/>
                </a:lnTo>
                <a:lnTo>
                  <a:pt x="488569" y="374522"/>
                </a:lnTo>
                <a:lnTo>
                  <a:pt x="500379" y="381000"/>
                </a:lnTo>
                <a:lnTo>
                  <a:pt x="512317" y="387222"/>
                </a:lnTo>
                <a:lnTo>
                  <a:pt x="524256" y="393445"/>
                </a:lnTo>
                <a:lnTo>
                  <a:pt x="536194" y="399541"/>
                </a:lnTo>
                <a:lnTo>
                  <a:pt x="548132" y="405510"/>
                </a:lnTo>
                <a:lnTo>
                  <a:pt x="559942" y="411479"/>
                </a:lnTo>
                <a:lnTo>
                  <a:pt x="571881" y="417321"/>
                </a:lnTo>
                <a:lnTo>
                  <a:pt x="583819" y="423037"/>
                </a:lnTo>
                <a:lnTo>
                  <a:pt x="595757" y="428625"/>
                </a:lnTo>
                <a:lnTo>
                  <a:pt x="607695" y="434213"/>
                </a:lnTo>
                <a:lnTo>
                  <a:pt x="619506" y="439673"/>
                </a:lnTo>
                <a:lnTo>
                  <a:pt x="631444" y="445007"/>
                </a:lnTo>
                <a:lnTo>
                  <a:pt x="643382" y="450341"/>
                </a:lnTo>
                <a:lnTo>
                  <a:pt x="679196" y="465708"/>
                </a:lnTo>
                <a:lnTo>
                  <a:pt x="702945" y="475488"/>
                </a:lnTo>
                <a:lnTo>
                  <a:pt x="714883" y="480313"/>
                </a:lnTo>
                <a:lnTo>
                  <a:pt x="726821" y="485013"/>
                </a:lnTo>
                <a:lnTo>
                  <a:pt x="738759" y="489712"/>
                </a:lnTo>
                <a:lnTo>
                  <a:pt x="750570" y="494283"/>
                </a:lnTo>
                <a:lnTo>
                  <a:pt x="786384" y="507491"/>
                </a:lnTo>
                <a:lnTo>
                  <a:pt x="834009" y="524255"/>
                </a:lnTo>
                <a:lnTo>
                  <a:pt x="845946" y="528319"/>
                </a:lnTo>
                <a:lnTo>
                  <a:pt x="857885" y="532256"/>
                </a:lnTo>
                <a:lnTo>
                  <a:pt x="869822" y="536193"/>
                </a:lnTo>
                <a:lnTo>
                  <a:pt x="881634" y="540003"/>
                </a:lnTo>
                <a:lnTo>
                  <a:pt x="893571" y="543687"/>
                </a:lnTo>
                <a:lnTo>
                  <a:pt x="905510" y="547496"/>
                </a:lnTo>
                <a:lnTo>
                  <a:pt x="917447" y="551052"/>
                </a:lnTo>
                <a:lnTo>
                  <a:pt x="929386" y="554735"/>
                </a:lnTo>
                <a:lnTo>
                  <a:pt x="941196" y="558291"/>
                </a:lnTo>
                <a:lnTo>
                  <a:pt x="953135" y="561720"/>
                </a:lnTo>
                <a:lnTo>
                  <a:pt x="965072" y="565150"/>
                </a:lnTo>
                <a:lnTo>
                  <a:pt x="977011" y="568578"/>
                </a:lnTo>
                <a:lnTo>
                  <a:pt x="988948" y="571880"/>
                </a:lnTo>
                <a:lnTo>
                  <a:pt x="1000760" y="575055"/>
                </a:lnTo>
                <a:lnTo>
                  <a:pt x="1012697" y="578357"/>
                </a:lnTo>
                <a:lnTo>
                  <a:pt x="1024636" y="581532"/>
                </a:lnTo>
                <a:lnTo>
                  <a:pt x="1036573" y="584580"/>
                </a:lnTo>
                <a:lnTo>
                  <a:pt x="1048512" y="587628"/>
                </a:lnTo>
                <a:lnTo>
                  <a:pt x="1060450" y="590676"/>
                </a:lnTo>
                <a:lnTo>
                  <a:pt x="1072261" y="593597"/>
                </a:lnTo>
                <a:lnTo>
                  <a:pt x="1084198" y="596518"/>
                </a:lnTo>
                <a:lnTo>
                  <a:pt x="1096137" y="599439"/>
                </a:lnTo>
                <a:lnTo>
                  <a:pt x="1108075" y="602233"/>
                </a:lnTo>
                <a:lnTo>
                  <a:pt x="1120013" y="605027"/>
                </a:lnTo>
                <a:lnTo>
                  <a:pt x="1131823" y="607821"/>
                </a:lnTo>
                <a:lnTo>
                  <a:pt x="1143762" y="610488"/>
                </a:lnTo>
                <a:lnTo>
                  <a:pt x="1155700" y="613155"/>
                </a:lnTo>
                <a:lnTo>
                  <a:pt x="1167638" y="615695"/>
                </a:lnTo>
                <a:lnTo>
                  <a:pt x="1179576" y="618235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28" name="object 158">
            <a:extLst>
              <a:ext uri="{FF2B5EF4-FFF2-40B4-BE49-F238E27FC236}">
                <a16:creationId xmlns:a16="http://schemas.microsoft.com/office/drawing/2014/main" id="{B40C3DF2-6913-4D3A-B0D2-9485CE3CCE91}"/>
              </a:ext>
            </a:extLst>
          </p:cNvPr>
          <p:cNvSpPr txBox="1"/>
          <p:nvPr/>
        </p:nvSpPr>
        <p:spPr>
          <a:xfrm>
            <a:off x="6252678" y="6520314"/>
            <a:ext cx="134620" cy="125676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">
              <a:spcBef>
                <a:spcPts val="260"/>
              </a:spcBef>
            </a:pPr>
            <a:r>
              <a:rPr sz="600" spc="5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600">
              <a:latin typeface="MS UI Gothic"/>
              <a:cs typeface="MS UI Gothic"/>
            </a:endParaRPr>
          </a:p>
        </p:txBody>
      </p:sp>
      <p:sp>
        <p:nvSpPr>
          <p:cNvPr id="229" name="object 159">
            <a:extLst>
              <a:ext uri="{FF2B5EF4-FFF2-40B4-BE49-F238E27FC236}">
                <a16:creationId xmlns:a16="http://schemas.microsoft.com/office/drawing/2014/main" id="{DC16FCE3-1E5C-4997-8AD1-BB81042DD4C1}"/>
              </a:ext>
            </a:extLst>
          </p:cNvPr>
          <p:cNvSpPr txBox="1"/>
          <p:nvPr/>
        </p:nvSpPr>
        <p:spPr>
          <a:xfrm>
            <a:off x="7052524" y="6984878"/>
            <a:ext cx="134620" cy="230832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">
              <a:spcBef>
                <a:spcPts val="260"/>
              </a:spcBef>
            </a:pPr>
            <a:r>
              <a:rPr sz="600" spc="50" dirty="0">
                <a:latin typeface="MS UI Gothic"/>
                <a:cs typeface="MS UI Gothic"/>
              </a:rPr>
              <a:t>●</a:t>
            </a:r>
            <a:endParaRPr sz="600">
              <a:latin typeface="MS UI Gothic"/>
              <a:cs typeface="MS UI Gothic"/>
            </a:endParaRPr>
          </a:p>
          <a:p>
            <a:pPr marL="25400">
              <a:spcBef>
                <a:spcPts val="100"/>
              </a:spcBef>
            </a:pPr>
            <a:r>
              <a:rPr sz="600" spc="5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600">
              <a:latin typeface="MS UI Gothic"/>
              <a:cs typeface="MS UI Gothic"/>
            </a:endParaRPr>
          </a:p>
        </p:txBody>
      </p:sp>
      <p:sp>
        <p:nvSpPr>
          <p:cNvPr id="230" name="object 160">
            <a:extLst>
              <a:ext uri="{FF2B5EF4-FFF2-40B4-BE49-F238E27FC236}">
                <a16:creationId xmlns:a16="http://schemas.microsoft.com/office/drawing/2014/main" id="{166BB01B-6FB1-4B5D-A13A-65847CF7339D}"/>
              </a:ext>
            </a:extLst>
          </p:cNvPr>
          <p:cNvSpPr txBox="1"/>
          <p:nvPr/>
        </p:nvSpPr>
        <p:spPr>
          <a:xfrm>
            <a:off x="7802332" y="7178632"/>
            <a:ext cx="134620" cy="343684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spcBef>
                <a:spcPts val="20"/>
              </a:spcBef>
            </a:pPr>
            <a:endParaRPr sz="600" dirty="0">
              <a:latin typeface="Times New Roman"/>
              <a:cs typeface="Times New Roman"/>
            </a:endParaRPr>
          </a:p>
          <a:p>
            <a:pPr marL="25400"/>
            <a:r>
              <a:rPr sz="600" spc="5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600" dirty="0">
              <a:latin typeface="MS UI Gothic"/>
              <a:cs typeface="MS UI Gothic"/>
            </a:endParaRPr>
          </a:p>
          <a:p>
            <a:pPr marL="25400">
              <a:spcBef>
                <a:spcPts val="520"/>
              </a:spcBef>
            </a:pPr>
            <a:r>
              <a:rPr sz="600" spc="50" dirty="0">
                <a:latin typeface="MS UI Gothic"/>
                <a:cs typeface="MS UI Gothic"/>
              </a:rPr>
              <a:t>●</a:t>
            </a:r>
            <a:endParaRPr sz="600" dirty="0">
              <a:latin typeface="MS UI Gothic"/>
              <a:cs typeface="MS UI Gothic"/>
            </a:endParaRPr>
          </a:p>
        </p:txBody>
      </p:sp>
      <p:sp>
        <p:nvSpPr>
          <p:cNvPr id="231" name="object 161">
            <a:extLst>
              <a:ext uri="{FF2B5EF4-FFF2-40B4-BE49-F238E27FC236}">
                <a16:creationId xmlns:a16="http://schemas.microsoft.com/office/drawing/2014/main" id="{0DF95A22-1E2A-4983-A3A9-88F9BCF7060A}"/>
              </a:ext>
            </a:extLst>
          </p:cNvPr>
          <p:cNvSpPr txBox="1"/>
          <p:nvPr/>
        </p:nvSpPr>
        <p:spPr>
          <a:xfrm>
            <a:off x="8560776" y="7662552"/>
            <a:ext cx="134620" cy="125676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">
              <a:spcBef>
                <a:spcPts val="260"/>
              </a:spcBef>
            </a:pPr>
            <a:r>
              <a:rPr sz="600" spc="5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600">
              <a:latin typeface="MS UI Gothic"/>
              <a:cs typeface="MS UI Gothic"/>
            </a:endParaRPr>
          </a:p>
        </p:txBody>
      </p:sp>
      <p:sp>
        <p:nvSpPr>
          <p:cNvPr id="232" name="object 162">
            <a:extLst>
              <a:ext uri="{FF2B5EF4-FFF2-40B4-BE49-F238E27FC236}">
                <a16:creationId xmlns:a16="http://schemas.microsoft.com/office/drawing/2014/main" id="{A36014F7-E3B1-426D-B105-D2EB92853F6B}"/>
              </a:ext>
            </a:extLst>
          </p:cNvPr>
          <p:cNvSpPr txBox="1"/>
          <p:nvPr/>
        </p:nvSpPr>
        <p:spPr>
          <a:xfrm>
            <a:off x="7162800" y="5069770"/>
            <a:ext cx="2771140" cy="78996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 algn="r">
              <a:spcBef>
                <a:spcPts val="2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CT =</a:t>
            </a:r>
            <a:r>
              <a:rPr lang="en-US" sz="24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26.7</a:t>
            </a:r>
          </a:p>
          <a:p>
            <a:pPr marL="25400" algn="r">
              <a:spcBef>
                <a:spcPts val="200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CT =</a:t>
            </a:r>
            <a:r>
              <a:rPr sz="24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28.6</a:t>
            </a:r>
          </a:p>
        </p:txBody>
      </p:sp>
      <p:sp>
        <p:nvSpPr>
          <p:cNvPr id="233" name="object 163">
            <a:extLst>
              <a:ext uri="{FF2B5EF4-FFF2-40B4-BE49-F238E27FC236}">
                <a16:creationId xmlns:a16="http://schemas.microsoft.com/office/drawing/2014/main" id="{6B7F1BD6-0C0F-4129-90C1-8E969917D97F}"/>
              </a:ext>
            </a:extLst>
          </p:cNvPr>
          <p:cNvSpPr txBox="1"/>
          <p:nvPr/>
        </p:nvSpPr>
        <p:spPr>
          <a:xfrm>
            <a:off x="7149804" y="4635126"/>
            <a:ext cx="2900680" cy="384722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ts val="2820"/>
              </a:lnSpc>
              <a:spcBef>
                <a:spcPts val="200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 </a:t>
            </a:r>
            <a:r>
              <a:rPr sz="2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Trial</a:t>
            </a:r>
            <a:r>
              <a:rPr sz="2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object 164">
            <a:extLst>
              <a:ext uri="{FF2B5EF4-FFF2-40B4-BE49-F238E27FC236}">
                <a16:creationId xmlns:a16="http://schemas.microsoft.com/office/drawing/2014/main" id="{9F202D70-D3AA-4E9F-B765-30156148E54C}"/>
              </a:ext>
            </a:extLst>
          </p:cNvPr>
          <p:cNvSpPr txBox="1"/>
          <p:nvPr/>
        </p:nvSpPr>
        <p:spPr>
          <a:xfrm>
            <a:off x="5161918" y="5655656"/>
            <a:ext cx="722955" cy="188722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25400" marR="10160" indent="147320">
              <a:lnSpc>
                <a:spcPts val="2860"/>
              </a:lnSpc>
              <a:spcBef>
                <a:spcPts val="80"/>
              </a:spcBef>
              <a:tabLst>
                <a:tab pos="730250" algn="l"/>
                <a:tab pos="1436370" algn="l"/>
              </a:tabLst>
            </a:pP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PAA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(mg/L)  0.5	1.0	1.5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object 165">
            <a:extLst>
              <a:ext uri="{FF2B5EF4-FFF2-40B4-BE49-F238E27FC236}">
                <a16:creationId xmlns:a16="http://schemas.microsoft.com/office/drawing/2014/main" id="{4C5AF881-7DD2-436E-B895-88C6EF4663A4}"/>
              </a:ext>
            </a:extLst>
          </p:cNvPr>
          <p:cNvSpPr txBox="1"/>
          <p:nvPr/>
        </p:nvSpPr>
        <p:spPr>
          <a:xfrm>
            <a:off x="6974290" y="8227956"/>
            <a:ext cx="3116580" cy="692498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ts val="2630"/>
              </a:lnSpc>
              <a:spcBef>
                <a:spcPts val="200"/>
              </a:spcBef>
              <a:tabLst>
                <a:tab pos="933450" algn="l"/>
                <a:tab pos="1842770" algn="l"/>
                <a:tab pos="275082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	40	60	80</a:t>
            </a:r>
          </a:p>
          <a:p>
            <a:pPr marL="405130">
              <a:lnSpc>
                <a:spcPts val="2630"/>
              </a:lnSpc>
            </a:pP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HRT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(min)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1240562" y="3852668"/>
            <a:ext cx="220978" cy="3949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05254" y="811524"/>
            <a:ext cx="0" cy="2824480"/>
          </a:xfrm>
          <a:custGeom>
            <a:avLst/>
            <a:gdLst/>
            <a:ahLst/>
            <a:cxnLst/>
            <a:rect l="l" t="t" r="r" b="b"/>
            <a:pathLst>
              <a:path h="1412239">
                <a:moveTo>
                  <a:pt x="0" y="141198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4" name="object 4"/>
          <p:cNvSpPr/>
          <p:nvPr/>
        </p:nvSpPr>
        <p:spPr>
          <a:xfrm>
            <a:off x="11084348" y="3635496"/>
            <a:ext cx="12192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5" name="object 5"/>
          <p:cNvSpPr/>
          <p:nvPr/>
        </p:nvSpPr>
        <p:spPr>
          <a:xfrm>
            <a:off x="11084348" y="2929378"/>
            <a:ext cx="12192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6" name="object 6"/>
          <p:cNvSpPr/>
          <p:nvPr/>
        </p:nvSpPr>
        <p:spPr>
          <a:xfrm>
            <a:off x="11084348" y="2223512"/>
            <a:ext cx="12192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7" name="object 7"/>
          <p:cNvSpPr/>
          <p:nvPr/>
        </p:nvSpPr>
        <p:spPr>
          <a:xfrm>
            <a:off x="11084348" y="1517644"/>
            <a:ext cx="12192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8" name="object 8"/>
          <p:cNvSpPr/>
          <p:nvPr/>
        </p:nvSpPr>
        <p:spPr>
          <a:xfrm>
            <a:off x="11084348" y="811524"/>
            <a:ext cx="12192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9" name="object 9"/>
          <p:cNvSpPr txBox="1"/>
          <p:nvPr/>
        </p:nvSpPr>
        <p:spPr>
          <a:xfrm>
            <a:off x="10614112" y="3398220"/>
            <a:ext cx="351058" cy="4749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5400">
              <a:lnSpc>
                <a:spcPts val="285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14112" y="574248"/>
            <a:ext cx="351058" cy="4749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5400">
              <a:lnSpc>
                <a:spcPts val="285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205254" y="698750"/>
            <a:ext cx="3926840" cy="3050540"/>
          </a:xfrm>
          <a:custGeom>
            <a:avLst/>
            <a:gdLst/>
            <a:ahLst/>
            <a:cxnLst/>
            <a:rect l="l" t="t" r="r" b="b"/>
            <a:pathLst>
              <a:path w="1963420" h="1525270">
                <a:moveTo>
                  <a:pt x="0" y="1524761"/>
                </a:moveTo>
                <a:lnTo>
                  <a:pt x="1963166" y="1524761"/>
                </a:lnTo>
                <a:lnTo>
                  <a:pt x="1963166" y="0"/>
                </a:lnTo>
                <a:lnTo>
                  <a:pt x="0" y="0"/>
                </a:lnTo>
                <a:lnTo>
                  <a:pt x="0" y="15247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2" name="object 12"/>
          <p:cNvSpPr/>
          <p:nvPr/>
        </p:nvSpPr>
        <p:spPr>
          <a:xfrm>
            <a:off x="11350540" y="1600196"/>
            <a:ext cx="3782060" cy="2035810"/>
          </a:xfrm>
          <a:custGeom>
            <a:avLst/>
            <a:gdLst/>
            <a:ahLst/>
            <a:cxnLst/>
            <a:rect l="l" t="t" r="r" b="b"/>
            <a:pathLst>
              <a:path w="1891030" h="1017905">
                <a:moveTo>
                  <a:pt x="0" y="0"/>
                </a:moveTo>
                <a:lnTo>
                  <a:pt x="0" y="1017651"/>
                </a:lnTo>
                <a:lnTo>
                  <a:pt x="1890522" y="1017651"/>
                </a:lnTo>
                <a:lnTo>
                  <a:pt x="1890522" y="924526"/>
                </a:lnTo>
                <a:lnTo>
                  <a:pt x="1807464" y="914273"/>
                </a:lnTo>
                <a:lnTo>
                  <a:pt x="1690878" y="897762"/>
                </a:lnTo>
                <a:lnTo>
                  <a:pt x="1603375" y="883792"/>
                </a:lnTo>
                <a:lnTo>
                  <a:pt x="1545082" y="873505"/>
                </a:lnTo>
                <a:lnTo>
                  <a:pt x="1486789" y="862456"/>
                </a:lnTo>
                <a:lnTo>
                  <a:pt x="1428495" y="850646"/>
                </a:lnTo>
                <a:lnTo>
                  <a:pt x="1370203" y="837818"/>
                </a:lnTo>
                <a:lnTo>
                  <a:pt x="1311910" y="824102"/>
                </a:lnTo>
                <a:lnTo>
                  <a:pt x="1253617" y="809243"/>
                </a:lnTo>
                <a:lnTo>
                  <a:pt x="1195197" y="793241"/>
                </a:lnTo>
                <a:lnTo>
                  <a:pt x="1136904" y="776097"/>
                </a:lnTo>
                <a:lnTo>
                  <a:pt x="1078611" y="757681"/>
                </a:lnTo>
                <a:lnTo>
                  <a:pt x="1020318" y="737742"/>
                </a:lnTo>
                <a:lnTo>
                  <a:pt x="962025" y="716279"/>
                </a:lnTo>
                <a:lnTo>
                  <a:pt x="903732" y="693292"/>
                </a:lnTo>
                <a:lnTo>
                  <a:pt x="845439" y="668401"/>
                </a:lnTo>
                <a:lnTo>
                  <a:pt x="787146" y="641730"/>
                </a:lnTo>
                <a:lnTo>
                  <a:pt x="728853" y="612901"/>
                </a:lnTo>
                <a:lnTo>
                  <a:pt x="670560" y="581913"/>
                </a:lnTo>
                <a:lnTo>
                  <a:pt x="612267" y="548512"/>
                </a:lnTo>
                <a:lnTo>
                  <a:pt x="553974" y="512699"/>
                </a:lnTo>
                <a:lnTo>
                  <a:pt x="495553" y="473963"/>
                </a:lnTo>
                <a:lnTo>
                  <a:pt x="437261" y="432434"/>
                </a:lnTo>
                <a:lnTo>
                  <a:pt x="378968" y="387603"/>
                </a:lnTo>
                <a:lnTo>
                  <a:pt x="320675" y="339343"/>
                </a:lnTo>
                <a:lnTo>
                  <a:pt x="291592" y="313816"/>
                </a:lnTo>
                <a:lnTo>
                  <a:pt x="262381" y="287400"/>
                </a:lnTo>
                <a:lnTo>
                  <a:pt x="233299" y="259968"/>
                </a:lnTo>
                <a:lnTo>
                  <a:pt x="204089" y="231521"/>
                </a:lnTo>
                <a:lnTo>
                  <a:pt x="174879" y="201929"/>
                </a:lnTo>
                <a:lnTo>
                  <a:pt x="145796" y="171323"/>
                </a:lnTo>
                <a:lnTo>
                  <a:pt x="116586" y="139573"/>
                </a:lnTo>
                <a:lnTo>
                  <a:pt x="87503" y="106552"/>
                </a:lnTo>
                <a:lnTo>
                  <a:pt x="58293" y="72389"/>
                </a:lnTo>
                <a:lnTo>
                  <a:pt x="29210" y="368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49798"/>
            </a:srgbClr>
          </a:solidFill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3" name="object 13"/>
          <p:cNvSpPr/>
          <p:nvPr/>
        </p:nvSpPr>
        <p:spPr>
          <a:xfrm>
            <a:off x="11350540" y="1600194"/>
            <a:ext cx="3782060" cy="1849120"/>
          </a:xfrm>
          <a:custGeom>
            <a:avLst/>
            <a:gdLst/>
            <a:ahLst/>
            <a:cxnLst/>
            <a:rect l="l" t="t" r="r" b="b"/>
            <a:pathLst>
              <a:path w="1891030" h="924560">
                <a:moveTo>
                  <a:pt x="0" y="0"/>
                </a:moveTo>
                <a:lnTo>
                  <a:pt x="29210" y="36829"/>
                </a:lnTo>
                <a:lnTo>
                  <a:pt x="58293" y="72389"/>
                </a:lnTo>
                <a:lnTo>
                  <a:pt x="87503" y="106552"/>
                </a:lnTo>
                <a:lnTo>
                  <a:pt x="116586" y="139573"/>
                </a:lnTo>
                <a:lnTo>
                  <a:pt x="145796" y="171323"/>
                </a:lnTo>
                <a:lnTo>
                  <a:pt x="174879" y="201929"/>
                </a:lnTo>
                <a:lnTo>
                  <a:pt x="204089" y="231521"/>
                </a:lnTo>
                <a:lnTo>
                  <a:pt x="233299" y="259968"/>
                </a:lnTo>
                <a:lnTo>
                  <a:pt x="262381" y="287400"/>
                </a:lnTo>
                <a:lnTo>
                  <a:pt x="291592" y="313816"/>
                </a:lnTo>
                <a:lnTo>
                  <a:pt x="320675" y="339343"/>
                </a:lnTo>
                <a:lnTo>
                  <a:pt x="349884" y="363854"/>
                </a:lnTo>
                <a:lnTo>
                  <a:pt x="408178" y="410336"/>
                </a:lnTo>
                <a:lnTo>
                  <a:pt x="466471" y="453516"/>
                </a:lnTo>
                <a:lnTo>
                  <a:pt x="524764" y="493649"/>
                </a:lnTo>
                <a:lnTo>
                  <a:pt x="583057" y="530986"/>
                </a:lnTo>
                <a:lnTo>
                  <a:pt x="641350" y="565530"/>
                </a:lnTo>
                <a:lnTo>
                  <a:pt x="699643" y="597661"/>
                </a:lnTo>
                <a:lnTo>
                  <a:pt x="757936" y="627506"/>
                </a:lnTo>
                <a:lnTo>
                  <a:pt x="816229" y="655319"/>
                </a:lnTo>
                <a:lnTo>
                  <a:pt x="874522" y="681101"/>
                </a:lnTo>
                <a:lnTo>
                  <a:pt x="932942" y="704976"/>
                </a:lnTo>
                <a:lnTo>
                  <a:pt x="991235" y="727201"/>
                </a:lnTo>
                <a:lnTo>
                  <a:pt x="1049528" y="747902"/>
                </a:lnTo>
                <a:lnTo>
                  <a:pt x="1107820" y="767079"/>
                </a:lnTo>
                <a:lnTo>
                  <a:pt x="1166114" y="784859"/>
                </a:lnTo>
                <a:lnTo>
                  <a:pt x="1224407" y="801369"/>
                </a:lnTo>
                <a:lnTo>
                  <a:pt x="1282700" y="816736"/>
                </a:lnTo>
                <a:lnTo>
                  <a:pt x="1340993" y="831087"/>
                </a:lnTo>
                <a:lnTo>
                  <a:pt x="1399286" y="844296"/>
                </a:lnTo>
                <a:lnTo>
                  <a:pt x="1457579" y="856614"/>
                </a:lnTo>
                <a:lnTo>
                  <a:pt x="1515872" y="868044"/>
                </a:lnTo>
                <a:lnTo>
                  <a:pt x="1574292" y="878712"/>
                </a:lnTo>
                <a:lnTo>
                  <a:pt x="1632585" y="888618"/>
                </a:lnTo>
                <a:lnTo>
                  <a:pt x="1690878" y="897762"/>
                </a:lnTo>
                <a:lnTo>
                  <a:pt x="1749170" y="906272"/>
                </a:lnTo>
                <a:lnTo>
                  <a:pt x="1807464" y="914273"/>
                </a:lnTo>
                <a:lnTo>
                  <a:pt x="1865757" y="921511"/>
                </a:lnTo>
                <a:lnTo>
                  <a:pt x="1890522" y="924526"/>
                </a:lnTo>
              </a:path>
            </a:pathLst>
          </a:custGeom>
          <a:ln w="285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4" name="object 14"/>
          <p:cNvSpPr/>
          <p:nvPr/>
        </p:nvSpPr>
        <p:spPr>
          <a:xfrm>
            <a:off x="11350540" y="1349246"/>
            <a:ext cx="3782060" cy="2155190"/>
          </a:xfrm>
          <a:custGeom>
            <a:avLst/>
            <a:gdLst/>
            <a:ahLst/>
            <a:cxnLst/>
            <a:rect l="l" t="t" r="r" b="b"/>
            <a:pathLst>
              <a:path w="1891030" h="1077595">
                <a:moveTo>
                  <a:pt x="0" y="0"/>
                </a:moveTo>
                <a:lnTo>
                  <a:pt x="29210" y="49275"/>
                </a:lnTo>
                <a:lnTo>
                  <a:pt x="58293" y="96392"/>
                </a:lnTo>
                <a:lnTo>
                  <a:pt x="87503" y="141477"/>
                </a:lnTo>
                <a:lnTo>
                  <a:pt x="116586" y="184657"/>
                </a:lnTo>
                <a:lnTo>
                  <a:pt x="145796" y="226059"/>
                </a:lnTo>
                <a:lnTo>
                  <a:pt x="174879" y="265556"/>
                </a:lnTo>
                <a:lnTo>
                  <a:pt x="204089" y="303402"/>
                </a:lnTo>
                <a:lnTo>
                  <a:pt x="233299" y="339598"/>
                </a:lnTo>
                <a:lnTo>
                  <a:pt x="262381" y="374268"/>
                </a:lnTo>
                <a:lnTo>
                  <a:pt x="291592" y="407415"/>
                </a:lnTo>
                <a:lnTo>
                  <a:pt x="320675" y="439165"/>
                </a:lnTo>
                <a:lnTo>
                  <a:pt x="349884" y="469518"/>
                </a:lnTo>
                <a:lnTo>
                  <a:pt x="378968" y="498475"/>
                </a:lnTo>
                <a:lnTo>
                  <a:pt x="408178" y="526287"/>
                </a:lnTo>
                <a:lnTo>
                  <a:pt x="437261" y="552830"/>
                </a:lnTo>
                <a:lnTo>
                  <a:pt x="466471" y="578357"/>
                </a:lnTo>
                <a:lnTo>
                  <a:pt x="524764" y="625982"/>
                </a:lnTo>
                <a:lnTo>
                  <a:pt x="583057" y="669670"/>
                </a:lnTo>
                <a:lnTo>
                  <a:pt x="641350" y="709549"/>
                </a:lnTo>
                <a:lnTo>
                  <a:pt x="699643" y="746125"/>
                </a:lnTo>
                <a:lnTo>
                  <a:pt x="757936" y="779652"/>
                </a:lnTo>
                <a:lnTo>
                  <a:pt x="816229" y="810259"/>
                </a:lnTo>
                <a:lnTo>
                  <a:pt x="874522" y="838326"/>
                </a:lnTo>
                <a:lnTo>
                  <a:pt x="932942" y="864107"/>
                </a:lnTo>
                <a:lnTo>
                  <a:pt x="991235" y="887602"/>
                </a:lnTo>
                <a:lnTo>
                  <a:pt x="1049528" y="909192"/>
                </a:lnTo>
                <a:lnTo>
                  <a:pt x="1107820" y="928877"/>
                </a:lnTo>
                <a:lnTo>
                  <a:pt x="1166114" y="947038"/>
                </a:lnTo>
                <a:lnTo>
                  <a:pt x="1224407" y="963549"/>
                </a:lnTo>
                <a:lnTo>
                  <a:pt x="1282700" y="978661"/>
                </a:lnTo>
                <a:lnTo>
                  <a:pt x="1340993" y="992504"/>
                </a:lnTo>
                <a:lnTo>
                  <a:pt x="1399286" y="1005204"/>
                </a:lnTo>
                <a:lnTo>
                  <a:pt x="1457579" y="1016888"/>
                </a:lnTo>
                <a:lnTo>
                  <a:pt x="1515872" y="1027556"/>
                </a:lnTo>
                <a:lnTo>
                  <a:pt x="1574292" y="1037335"/>
                </a:lnTo>
                <a:lnTo>
                  <a:pt x="1632585" y="1046226"/>
                </a:lnTo>
                <a:lnTo>
                  <a:pt x="1690878" y="1054353"/>
                </a:lnTo>
                <a:lnTo>
                  <a:pt x="1749170" y="1061847"/>
                </a:lnTo>
                <a:lnTo>
                  <a:pt x="1807464" y="1068704"/>
                </a:lnTo>
                <a:lnTo>
                  <a:pt x="1865757" y="1074927"/>
                </a:lnTo>
                <a:lnTo>
                  <a:pt x="1890522" y="1077512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15" name="object 15"/>
          <p:cNvSpPr txBox="1"/>
          <p:nvPr/>
        </p:nvSpPr>
        <p:spPr>
          <a:xfrm>
            <a:off x="11581934" y="1677360"/>
            <a:ext cx="134620" cy="31419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spcBef>
                <a:spcPts val="10"/>
              </a:spcBef>
            </a:pPr>
            <a:endParaRPr sz="500">
              <a:latin typeface="Times New Roman"/>
              <a:cs typeface="Times New Roman"/>
            </a:endParaRPr>
          </a:p>
          <a:p>
            <a:pPr marL="25400"/>
            <a:r>
              <a:rPr sz="600" spc="5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600">
              <a:latin typeface="MS UI Gothic"/>
              <a:cs typeface="MS UI Gothic"/>
            </a:endParaRPr>
          </a:p>
          <a:p>
            <a:pPr marL="25400">
              <a:spcBef>
                <a:spcPts val="400"/>
              </a:spcBef>
            </a:pPr>
            <a:r>
              <a:rPr sz="600" spc="50" dirty="0">
                <a:latin typeface="MS UI Gothic"/>
                <a:cs typeface="MS UI Gothic"/>
              </a:rPr>
              <a:t>●</a:t>
            </a:r>
            <a:endParaRPr sz="600">
              <a:latin typeface="MS UI Gothic"/>
              <a:cs typeface="MS UI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495568" y="3287262"/>
            <a:ext cx="134620" cy="185948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5400">
              <a:lnSpc>
                <a:spcPts val="620"/>
              </a:lnSpc>
              <a:spcBef>
                <a:spcPts val="250"/>
              </a:spcBef>
            </a:pPr>
            <a:r>
              <a:rPr sz="600" spc="50" dirty="0">
                <a:latin typeface="MS UI Gothic"/>
                <a:cs typeface="MS UI Gothic"/>
              </a:rPr>
              <a:t>●</a:t>
            </a:r>
            <a:endParaRPr sz="600">
              <a:latin typeface="MS UI Gothic"/>
              <a:cs typeface="MS UI Gothic"/>
            </a:endParaRPr>
          </a:p>
          <a:p>
            <a:pPr marL="25400">
              <a:lnSpc>
                <a:spcPts val="620"/>
              </a:lnSpc>
            </a:pPr>
            <a:r>
              <a:rPr sz="600" spc="5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600">
              <a:latin typeface="MS UI Gothic"/>
              <a:cs typeface="MS UI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268200" y="708714"/>
            <a:ext cx="2771140" cy="78996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 algn="r">
              <a:spcBef>
                <a:spcPts val="2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CT =</a:t>
            </a:r>
            <a:r>
              <a:rPr lang="en-US" sz="24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48.8</a:t>
            </a:r>
          </a:p>
          <a:p>
            <a:pPr marL="25400" algn="r">
              <a:spcBef>
                <a:spcPts val="200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CT =</a:t>
            </a:r>
            <a:r>
              <a:rPr sz="24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46.5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2324888" y="259838"/>
            <a:ext cx="2815590" cy="384722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ts val="2820"/>
              </a:lnSpc>
              <a:spcBef>
                <a:spcPts val="200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 </a:t>
            </a:r>
            <a:r>
              <a:rPr sz="2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Trial</a:t>
            </a:r>
            <a:r>
              <a:rPr sz="2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252164" y="1280368"/>
            <a:ext cx="722955" cy="188722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25400" marR="10160" indent="147320">
              <a:lnSpc>
                <a:spcPts val="2860"/>
              </a:lnSpc>
              <a:spcBef>
                <a:spcPts val="80"/>
              </a:spcBef>
              <a:tabLst>
                <a:tab pos="730250" algn="l"/>
                <a:tab pos="1436370" algn="l"/>
              </a:tabLst>
            </a:pP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PAA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(mg/L)  0.5	1.0	1.5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064536" y="3852668"/>
            <a:ext cx="3116580" cy="692498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ts val="2630"/>
              </a:lnSpc>
              <a:spcBef>
                <a:spcPts val="200"/>
              </a:spcBef>
              <a:tabLst>
                <a:tab pos="933450" algn="l"/>
                <a:tab pos="1842770" algn="l"/>
                <a:tab pos="275082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	40	60	80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130">
              <a:lnSpc>
                <a:spcPts val="2630"/>
              </a:lnSpc>
            </a:pP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HRT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(min)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object 126">
            <a:extLst>
              <a:ext uri="{FF2B5EF4-FFF2-40B4-BE49-F238E27FC236}">
                <a16:creationId xmlns:a16="http://schemas.microsoft.com/office/drawing/2014/main" id="{4CFE7D39-D7B0-4076-B287-038D7C2E692D}"/>
              </a:ext>
            </a:extLst>
          </p:cNvPr>
          <p:cNvSpPr/>
          <p:nvPr/>
        </p:nvSpPr>
        <p:spPr>
          <a:xfrm>
            <a:off x="11365558" y="3737458"/>
            <a:ext cx="0" cy="12192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58" name="object 127">
            <a:extLst>
              <a:ext uri="{FF2B5EF4-FFF2-40B4-BE49-F238E27FC236}">
                <a16:creationId xmlns:a16="http://schemas.microsoft.com/office/drawing/2014/main" id="{B0E92451-D931-4938-926F-F0B07EE31643}"/>
              </a:ext>
            </a:extLst>
          </p:cNvPr>
          <p:cNvSpPr/>
          <p:nvPr/>
        </p:nvSpPr>
        <p:spPr>
          <a:xfrm>
            <a:off x="12274370" y="3737458"/>
            <a:ext cx="0" cy="12192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59" name="object 128">
            <a:extLst>
              <a:ext uri="{FF2B5EF4-FFF2-40B4-BE49-F238E27FC236}">
                <a16:creationId xmlns:a16="http://schemas.microsoft.com/office/drawing/2014/main" id="{7B6E1660-7039-4B39-846F-E56EA4412085}"/>
              </a:ext>
            </a:extLst>
          </p:cNvPr>
          <p:cNvSpPr/>
          <p:nvPr/>
        </p:nvSpPr>
        <p:spPr>
          <a:xfrm>
            <a:off x="13183436" y="3737458"/>
            <a:ext cx="0" cy="12192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60" name="object 129">
            <a:extLst>
              <a:ext uri="{FF2B5EF4-FFF2-40B4-BE49-F238E27FC236}">
                <a16:creationId xmlns:a16="http://schemas.microsoft.com/office/drawing/2014/main" id="{108EA960-0BA0-462D-A79A-28FC452E4A77}"/>
              </a:ext>
            </a:extLst>
          </p:cNvPr>
          <p:cNvSpPr/>
          <p:nvPr/>
        </p:nvSpPr>
        <p:spPr>
          <a:xfrm>
            <a:off x="14092246" y="3737458"/>
            <a:ext cx="0" cy="12192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61" name="object 130">
            <a:extLst>
              <a:ext uri="{FF2B5EF4-FFF2-40B4-BE49-F238E27FC236}">
                <a16:creationId xmlns:a16="http://schemas.microsoft.com/office/drawing/2014/main" id="{89BFA9AE-C64C-42AC-8329-050A7AE22C56}"/>
              </a:ext>
            </a:extLst>
          </p:cNvPr>
          <p:cNvSpPr/>
          <p:nvPr/>
        </p:nvSpPr>
        <p:spPr>
          <a:xfrm>
            <a:off x="15001060" y="3737458"/>
            <a:ext cx="0" cy="12192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62" name="object 179">
            <a:extLst>
              <a:ext uri="{FF2B5EF4-FFF2-40B4-BE49-F238E27FC236}">
                <a16:creationId xmlns:a16="http://schemas.microsoft.com/office/drawing/2014/main" id="{22C131B6-4E60-4244-BC2D-711BD823B8DB}"/>
              </a:ext>
            </a:extLst>
          </p:cNvPr>
          <p:cNvSpPr txBox="1"/>
          <p:nvPr/>
        </p:nvSpPr>
        <p:spPr>
          <a:xfrm>
            <a:off x="2090530" y="2178630"/>
            <a:ext cx="134620" cy="125676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">
              <a:spcBef>
                <a:spcPts val="260"/>
              </a:spcBef>
            </a:pPr>
            <a:r>
              <a:rPr sz="600" spc="50" dirty="0">
                <a:latin typeface="MS UI Gothic"/>
                <a:cs typeface="MS UI Gothic"/>
              </a:rPr>
              <a:t>●</a:t>
            </a:r>
            <a:endParaRPr sz="600">
              <a:latin typeface="MS UI Gothic"/>
              <a:cs typeface="MS UI Gothic"/>
            </a:endParaRPr>
          </a:p>
        </p:txBody>
      </p:sp>
      <p:sp>
        <p:nvSpPr>
          <p:cNvPr id="263" name="object 180">
            <a:extLst>
              <a:ext uri="{FF2B5EF4-FFF2-40B4-BE49-F238E27FC236}">
                <a16:creationId xmlns:a16="http://schemas.microsoft.com/office/drawing/2014/main" id="{09EE7D16-7CD1-4632-B670-E55C5F4C06A4}"/>
              </a:ext>
            </a:extLst>
          </p:cNvPr>
          <p:cNvSpPr/>
          <p:nvPr/>
        </p:nvSpPr>
        <p:spPr>
          <a:xfrm>
            <a:off x="1192898" y="3755210"/>
            <a:ext cx="3636010" cy="0"/>
          </a:xfrm>
          <a:custGeom>
            <a:avLst/>
            <a:gdLst/>
            <a:ahLst/>
            <a:cxnLst/>
            <a:rect l="l" t="t" r="r" b="b"/>
            <a:pathLst>
              <a:path w="1818004">
                <a:moveTo>
                  <a:pt x="0" y="0"/>
                </a:moveTo>
                <a:lnTo>
                  <a:pt x="18177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64" name="object 181">
            <a:extLst>
              <a:ext uri="{FF2B5EF4-FFF2-40B4-BE49-F238E27FC236}">
                <a16:creationId xmlns:a16="http://schemas.microsoft.com/office/drawing/2014/main" id="{AB3D96A9-EE19-4FFB-ABF3-A372ADAC9CE3}"/>
              </a:ext>
            </a:extLst>
          </p:cNvPr>
          <p:cNvSpPr/>
          <p:nvPr/>
        </p:nvSpPr>
        <p:spPr>
          <a:xfrm>
            <a:off x="1192896" y="3755210"/>
            <a:ext cx="0" cy="121920"/>
          </a:xfrm>
          <a:custGeom>
            <a:avLst/>
            <a:gdLst/>
            <a:ahLst/>
            <a:cxnLst/>
            <a:rect l="l" t="t" r="r" b="b"/>
            <a:pathLst>
              <a:path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65" name="object 182">
            <a:extLst>
              <a:ext uri="{FF2B5EF4-FFF2-40B4-BE49-F238E27FC236}">
                <a16:creationId xmlns:a16="http://schemas.microsoft.com/office/drawing/2014/main" id="{CB707131-7B77-4D81-BE67-2083D233DFB4}"/>
              </a:ext>
            </a:extLst>
          </p:cNvPr>
          <p:cNvSpPr/>
          <p:nvPr/>
        </p:nvSpPr>
        <p:spPr>
          <a:xfrm>
            <a:off x="2101708" y="3755210"/>
            <a:ext cx="0" cy="121920"/>
          </a:xfrm>
          <a:custGeom>
            <a:avLst/>
            <a:gdLst/>
            <a:ahLst/>
            <a:cxnLst/>
            <a:rect l="l" t="t" r="r" b="b"/>
            <a:pathLst>
              <a:path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66" name="object 183">
            <a:extLst>
              <a:ext uri="{FF2B5EF4-FFF2-40B4-BE49-F238E27FC236}">
                <a16:creationId xmlns:a16="http://schemas.microsoft.com/office/drawing/2014/main" id="{67EE2A6C-C122-4E24-9BB9-533EBC94234B}"/>
              </a:ext>
            </a:extLst>
          </p:cNvPr>
          <p:cNvSpPr/>
          <p:nvPr/>
        </p:nvSpPr>
        <p:spPr>
          <a:xfrm>
            <a:off x="3010774" y="3755210"/>
            <a:ext cx="0" cy="121920"/>
          </a:xfrm>
          <a:custGeom>
            <a:avLst/>
            <a:gdLst/>
            <a:ahLst/>
            <a:cxnLst/>
            <a:rect l="l" t="t" r="r" b="b"/>
            <a:pathLst>
              <a:path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67" name="object 184">
            <a:extLst>
              <a:ext uri="{FF2B5EF4-FFF2-40B4-BE49-F238E27FC236}">
                <a16:creationId xmlns:a16="http://schemas.microsoft.com/office/drawing/2014/main" id="{620F38D5-DB05-4046-96F0-A96B12A6F7FF}"/>
              </a:ext>
            </a:extLst>
          </p:cNvPr>
          <p:cNvSpPr/>
          <p:nvPr/>
        </p:nvSpPr>
        <p:spPr>
          <a:xfrm>
            <a:off x="3919586" y="3755210"/>
            <a:ext cx="0" cy="121920"/>
          </a:xfrm>
          <a:custGeom>
            <a:avLst/>
            <a:gdLst/>
            <a:ahLst/>
            <a:cxnLst/>
            <a:rect l="l" t="t" r="r" b="b"/>
            <a:pathLst>
              <a:path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68" name="object 185">
            <a:extLst>
              <a:ext uri="{FF2B5EF4-FFF2-40B4-BE49-F238E27FC236}">
                <a16:creationId xmlns:a16="http://schemas.microsoft.com/office/drawing/2014/main" id="{38FBD45D-30AF-42BB-B07A-A012B2C059B5}"/>
              </a:ext>
            </a:extLst>
          </p:cNvPr>
          <p:cNvSpPr/>
          <p:nvPr/>
        </p:nvSpPr>
        <p:spPr>
          <a:xfrm>
            <a:off x="4828398" y="3755210"/>
            <a:ext cx="0" cy="121920"/>
          </a:xfrm>
          <a:custGeom>
            <a:avLst/>
            <a:gdLst/>
            <a:ahLst/>
            <a:cxnLst/>
            <a:rect l="l" t="t" r="r" b="b"/>
            <a:pathLst>
              <a:path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69" name="object 186">
            <a:extLst>
              <a:ext uri="{FF2B5EF4-FFF2-40B4-BE49-F238E27FC236}">
                <a16:creationId xmlns:a16="http://schemas.microsoft.com/office/drawing/2014/main" id="{8B6BB925-5EE1-4515-9CA0-E45FE5BF934C}"/>
              </a:ext>
            </a:extLst>
          </p:cNvPr>
          <p:cNvSpPr txBox="1"/>
          <p:nvPr/>
        </p:nvSpPr>
        <p:spPr>
          <a:xfrm>
            <a:off x="1082916" y="3859604"/>
            <a:ext cx="220978" cy="3949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object 187">
            <a:extLst>
              <a:ext uri="{FF2B5EF4-FFF2-40B4-BE49-F238E27FC236}">
                <a16:creationId xmlns:a16="http://schemas.microsoft.com/office/drawing/2014/main" id="{5B34DCBC-D00D-402B-B645-28D25A1DF778}"/>
              </a:ext>
            </a:extLst>
          </p:cNvPr>
          <p:cNvSpPr/>
          <p:nvPr/>
        </p:nvSpPr>
        <p:spPr>
          <a:xfrm>
            <a:off x="1047608" y="818462"/>
            <a:ext cx="0" cy="2824480"/>
          </a:xfrm>
          <a:custGeom>
            <a:avLst/>
            <a:gdLst/>
            <a:ahLst/>
            <a:cxnLst/>
            <a:rect l="l" t="t" r="r" b="b"/>
            <a:pathLst>
              <a:path h="1412240">
                <a:moveTo>
                  <a:pt x="0" y="141198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71" name="object 188">
            <a:extLst>
              <a:ext uri="{FF2B5EF4-FFF2-40B4-BE49-F238E27FC236}">
                <a16:creationId xmlns:a16="http://schemas.microsoft.com/office/drawing/2014/main" id="{EC89CAF8-83E9-4327-A2AB-623AB1D664EE}"/>
              </a:ext>
            </a:extLst>
          </p:cNvPr>
          <p:cNvSpPr/>
          <p:nvPr/>
        </p:nvSpPr>
        <p:spPr>
          <a:xfrm>
            <a:off x="926704" y="3642434"/>
            <a:ext cx="12192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72" name="object 189">
            <a:extLst>
              <a:ext uri="{FF2B5EF4-FFF2-40B4-BE49-F238E27FC236}">
                <a16:creationId xmlns:a16="http://schemas.microsoft.com/office/drawing/2014/main" id="{0AAC99FE-E8C8-4D5B-B9DC-124DFC16D0D4}"/>
              </a:ext>
            </a:extLst>
          </p:cNvPr>
          <p:cNvSpPr/>
          <p:nvPr/>
        </p:nvSpPr>
        <p:spPr>
          <a:xfrm>
            <a:off x="926704" y="2936312"/>
            <a:ext cx="12192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73" name="object 190">
            <a:extLst>
              <a:ext uri="{FF2B5EF4-FFF2-40B4-BE49-F238E27FC236}">
                <a16:creationId xmlns:a16="http://schemas.microsoft.com/office/drawing/2014/main" id="{E41CB01F-9D2E-4F15-8F05-673AF1A8DDA6}"/>
              </a:ext>
            </a:extLst>
          </p:cNvPr>
          <p:cNvSpPr/>
          <p:nvPr/>
        </p:nvSpPr>
        <p:spPr>
          <a:xfrm>
            <a:off x="926704" y="2230448"/>
            <a:ext cx="12192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74" name="object 191">
            <a:extLst>
              <a:ext uri="{FF2B5EF4-FFF2-40B4-BE49-F238E27FC236}">
                <a16:creationId xmlns:a16="http://schemas.microsoft.com/office/drawing/2014/main" id="{5000C50C-97F2-410F-80A5-7DAE77E424F4}"/>
              </a:ext>
            </a:extLst>
          </p:cNvPr>
          <p:cNvSpPr/>
          <p:nvPr/>
        </p:nvSpPr>
        <p:spPr>
          <a:xfrm>
            <a:off x="926704" y="1524580"/>
            <a:ext cx="12192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75" name="object 192">
            <a:extLst>
              <a:ext uri="{FF2B5EF4-FFF2-40B4-BE49-F238E27FC236}">
                <a16:creationId xmlns:a16="http://schemas.microsoft.com/office/drawing/2014/main" id="{31AA6318-D580-4D22-82D0-2BE2FCEE8914}"/>
              </a:ext>
            </a:extLst>
          </p:cNvPr>
          <p:cNvSpPr/>
          <p:nvPr/>
        </p:nvSpPr>
        <p:spPr>
          <a:xfrm>
            <a:off x="926704" y="818462"/>
            <a:ext cx="12192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76" name="object 193">
            <a:extLst>
              <a:ext uri="{FF2B5EF4-FFF2-40B4-BE49-F238E27FC236}">
                <a16:creationId xmlns:a16="http://schemas.microsoft.com/office/drawing/2014/main" id="{F4B4C5E0-9751-49C1-99BF-051069E3C7BF}"/>
              </a:ext>
            </a:extLst>
          </p:cNvPr>
          <p:cNvSpPr txBox="1"/>
          <p:nvPr/>
        </p:nvSpPr>
        <p:spPr>
          <a:xfrm>
            <a:off x="456466" y="3405156"/>
            <a:ext cx="351058" cy="4749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5400">
              <a:lnSpc>
                <a:spcPts val="285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object 194">
            <a:extLst>
              <a:ext uri="{FF2B5EF4-FFF2-40B4-BE49-F238E27FC236}">
                <a16:creationId xmlns:a16="http://schemas.microsoft.com/office/drawing/2014/main" id="{CF469D35-F59B-4674-BEA9-B97CAAF193E5}"/>
              </a:ext>
            </a:extLst>
          </p:cNvPr>
          <p:cNvSpPr txBox="1"/>
          <p:nvPr/>
        </p:nvSpPr>
        <p:spPr>
          <a:xfrm>
            <a:off x="456466" y="581184"/>
            <a:ext cx="351058" cy="4749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5400">
              <a:lnSpc>
                <a:spcPts val="285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object 195">
            <a:extLst>
              <a:ext uri="{FF2B5EF4-FFF2-40B4-BE49-F238E27FC236}">
                <a16:creationId xmlns:a16="http://schemas.microsoft.com/office/drawing/2014/main" id="{1B5A8C6D-34F0-4375-AA56-6A915BA92F61}"/>
              </a:ext>
            </a:extLst>
          </p:cNvPr>
          <p:cNvSpPr/>
          <p:nvPr/>
        </p:nvSpPr>
        <p:spPr>
          <a:xfrm>
            <a:off x="1047608" y="705686"/>
            <a:ext cx="3926840" cy="3050540"/>
          </a:xfrm>
          <a:custGeom>
            <a:avLst/>
            <a:gdLst/>
            <a:ahLst/>
            <a:cxnLst/>
            <a:rect l="l" t="t" r="r" b="b"/>
            <a:pathLst>
              <a:path w="1963420" h="1525270">
                <a:moveTo>
                  <a:pt x="0" y="1524761"/>
                </a:moveTo>
                <a:lnTo>
                  <a:pt x="1963166" y="1524761"/>
                </a:lnTo>
                <a:lnTo>
                  <a:pt x="1963166" y="0"/>
                </a:lnTo>
                <a:lnTo>
                  <a:pt x="0" y="0"/>
                </a:lnTo>
                <a:lnTo>
                  <a:pt x="0" y="15247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79" name="object 196">
            <a:extLst>
              <a:ext uri="{FF2B5EF4-FFF2-40B4-BE49-F238E27FC236}">
                <a16:creationId xmlns:a16="http://schemas.microsoft.com/office/drawing/2014/main" id="{AB184932-7B6D-49C5-9AB5-D7DF43684F11}"/>
              </a:ext>
            </a:extLst>
          </p:cNvPr>
          <p:cNvSpPr/>
          <p:nvPr/>
        </p:nvSpPr>
        <p:spPr>
          <a:xfrm>
            <a:off x="1192896" y="1560906"/>
            <a:ext cx="1748788" cy="2081530"/>
          </a:xfrm>
          <a:custGeom>
            <a:avLst/>
            <a:gdLst/>
            <a:ahLst/>
            <a:cxnLst/>
            <a:rect l="l" t="t" r="r" b="b"/>
            <a:pathLst>
              <a:path w="874395" h="1040765">
                <a:moveTo>
                  <a:pt x="0" y="0"/>
                </a:moveTo>
                <a:lnTo>
                  <a:pt x="0" y="1040765"/>
                </a:lnTo>
                <a:lnTo>
                  <a:pt x="874395" y="1040765"/>
                </a:lnTo>
                <a:lnTo>
                  <a:pt x="874395" y="547624"/>
                </a:lnTo>
                <a:lnTo>
                  <a:pt x="839088" y="532511"/>
                </a:lnTo>
                <a:lnTo>
                  <a:pt x="794892" y="512952"/>
                </a:lnTo>
                <a:lnTo>
                  <a:pt x="768350" y="500888"/>
                </a:lnTo>
                <a:lnTo>
                  <a:pt x="759587" y="496697"/>
                </a:lnTo>
                <a:lnTo>
                  <a:pt x="750697" y="492633"/>
                </a:lnTo>
                <a:lnTo>
                  <a:pt x="715390" y="475869"/>
                </a:lnTo>
                <a:lnTo>
                  <a:pt x="680085" y="458597"/>
                </a:lnTo>
                <a:lnTo>
                  <a:pt x="618236" y="426974"/>
                </a:lnTo>
                <a:lnTo>
                  <a:pt x="582929" y="408177"/>
                </a:lnTo>
                <a:lnTo>
                  <a:pt x="521081" y="373888"/>
                </a:lnTo>
                <a:lnTo>
                  <a:pt x="476885" y="348234"/>
                </a:lnTo>
                <a:lnTo>
                  <a:pt x="441578" y="327025"/>
                </a:lnTo>
                <a:lnTo>
                  <a:pt x="406273" y="305181"/>
                </a:lnTo>
                <a:lnTo>
                  <a:pt x="362076" y="276860"/>
                </a:lnTo>
                <a:lnTo>
                  <a:pt x="353313" y="271018"/>
                </a:lnTo>
                <a:lnTo>
                  <a:pt x="344424" y="265302"/>
                </a:lnTo>
                <a:lnTo>
                  <a:pt x="335661" y="259334"/>
                </a:lnTo>
                <a:lnTo>
                  <a:pt x="326771" y="253492"/>
                </a:lnTo>
                <a:lnTo>
                  <a:pt x="291464" y="229362"/>
                </a:lnTo>
                <a:lnTo>
                  <a:pt x="282701" y="223138"/>
                </a:lnTo>
                <a:lnTo>
                  <a:pt x="273812" y="217043"/>
                </a:lnTo>
                <a:lnTo>
                  <a:pt x="264922" y="210820"/>
                </a:lnTo>
                <a:lnTo>
                  <a:pt x="256159" y="204470"/>
                </a:lnTo>
                <a:lnTo>
                  <a:pt x="247269" y="198120"/>
                </a:lnTo>
                <a:lnTo>
                  <a:pt x="229615" y="185293"/>
                </a:lnTo>
                <a:lnTo>
                  <a:pt x="220852" y="178816"/>
                </a:lnTo>
                <a:lnTo>
                  <a:pt x="211962" y="172338"/>
                </a:lnTo>
                <a:lnTo>
                  <a:pt x="203200" y="165735"/>
                </a:lnTo>
                <a:lnTo>
                  <a:pt x="194310" y="159131"/>
                </a:lnTo>
                <a:lnTo>
                  <a:pt x="185547" y="152400"/>
                </a:lnTo>
                <a:lnTo>
                  <a:pt x="167766" y="138937"/>
                </a:lnTo>
                <a:lnTo>
                  <a:pt x="159003" y="132080"/>
                </a:lnTo>
                <a:lnTo>
                  <a:pt x="150113" y="125222"/>
                </a:lnTo>
                <a:lnTo>
                  <a:pt x="132461" y="111379"/>
                </a:lnTo>
                <a:lnTo>
                  <a:pt x="123698" y="104267"/>
                </a:lnTo>
                <a:lnTo>
                  <a:pt x="114808" y="97155"/>
                </a:lnTo>
                <a:lnTo>
                  <a:pt x="97154" y="82804"/>
                </a:lnTo>
                <a:lnTo>
                  <a:pt x="88392" y="75564"/>
                </a:lnTo>
                <a:lnTo>
                  <a:pt x="79501" y="68325"/>
                </a:lnTo>
                <a:lnTo>
                  <a:pt x="70612" y="60960"/>
                </a:lnTo>
                <a:lnTo>
                  <a:pt x="61849" y="53467"/>
                </a:lnTo>
                <a:lnTo>
                  <a:pt x="52959" y="45974"/>
                </a:lnTo>
                <a:lnTo>
                  <a:pt x="35306" y="30861"/>
                </a:lnTo>
                <a:lnTo>
                  <a:pt x="17653" y="15494"/>
                </a:lnTo>
                <a:lnTo>
                  <a:pt x="8889" y="774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49798"/>
            </a:srgbClr>
          </a:solidFill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80" name="object 197">
            <a:extLst>
              <a:ext uri="{FF2B5EF4-FFF2-40B4-BE49-F238E27FC236}">
                <a16:creationId xmlns:a16="http://schemas.microsoft.com/office/drawing/2014/main" id="{896CE792-DB3E-4173-9B85-7689E4FE6934}"/>
              </a:ext>
            </a:extLst>
          </p:cNvPr>
          <p:cNvSpPr/>
          <p:nvPr/>
        </p:nvSpPr>
        <p:spPr>
          <a:xfrm>
            <a:off x="1192896" y="1560906"/>
            <a:ext cx="1748788" cy="1096010"/>
          </a:xfrm>
          <a:custGeom>
            <a:avLst/>
            <a:gdLst/>
            <a:ahLst/>
            <a:cxnLst/>
            <a:rect l="l" t="t" r="r" b="b"/>
            <a:pathLst>
              <a:path w="874395" h="548004">
                <a:moveTo>
                  <a:pt x="0" y="0"/>
                </a:moveTo>
                <a:lnTo>
                  <a:pt x="8889" y="7747"/>
                </a:lnTo>
                <a:lnTo>
                  <a:pt x="17653" y="15494"/>
                </a:lnTo>
                <a:lnTo>
                  <a:pt x="26543" y="23241"/>
                </a:lnTo>
                <a:lnTo>
                  <a:pt x="35306" y="30861"/>
                </a:lnTo>
                <a:lnTo>
                  <a:pt x="44195" y="38481"/>
                </a:lnTo>
                <a:lnTo>
                  <a:pt x="52959" y="45974"/>
                </a:lnTo>
                <a:lnTo>
                  <a:pt x="61849" y="53467"/>
                </a:lnTo>
                <a:lnTo>
                  <a:pt x="70612" y="60960"/>
                </a:lnTo>
                <a:lnTo>
                  <a:pt x="79501" y="68325"/>
                </a:lnTo>
                <a:lnTo>
                  <a:pt x="88392" y="75564"/>
                </a:lnTo>
                <a:lnTo>
                  <a:pt x="97154" y="82804"/>
                </a:lnTo>
                <a:lnTo>
                  <a:pt x="106045" y="90043"/>
                </a:lnTo>
                <a:lnTo>
                  <a:pt x="114808" y="97155"/>
                </a:lnTo>
                <a:lnTo>
                  <a:pt x="123698" y="104267"/>
                </a:lnTo>
                <a:lnTo>
                  <a:pt x="132461" y="111379"/>
                </a:lnTo>
                <a:lnTo>
                  <a:pt x="141350" y="118363"/>
                </a:lnTo>
                <a:lnTo>
                  <a:pt x="150113" y="125222"/>
                </a:lnTo>
                <a:lnTo>
                  <a:pt x="159003" y="132080"/>
                </a:lnTo>
                <a:lnTo>
                  <a:pt x="167766" y="138937"/>
                </a:lnTo>
                <a:lnTo>
                  <a:pt x="176657" y="145669"/>
                </a:lnTo>
                <a:lnTo>
                  <a:pt x="185547" y="152400"/>
                </a:lnTo>
                <a:lnTo>
                  <a:pt x="194310" y="159131"/>
                </a:lnTo>
                <a:lnTo>
                  <a:pt x="203200" y="165735"/>
                </a:lnTo>
                <a:lnTo>
                  <a:pt x="211962" y="172338"/>
                </a:lnTo>
                <a:lnTo>
                  <a:pt x="220852" y="178816"/>
                </a:lnTo>
                <a:lnTo>
                  <a:pt x="229615" y="185293"/>
                </a:lnTo>
                <a:lnTo>
                  <a:pt x="238506" y="191770"/>
                </a:lnTo>
                <a:lnTo>
                  <a:pt x="247269" y="198120"/>
                </a:lnTo>
                <a:lnTo>
                  <a:pt x="256159" y="204470"/>
                </a:lnTo>
                <a:lnTo>
                  <a:pt x="264922" y="210820"/>
                </a:lnTo>
                <a:lnTo>
                  <a:pt x="273812" y="217043"/>
                </a:lnTo>
                <a:lnTo>
                  <a:pt x="282701" y="223138"/>
                </a:lnTo>
                <a:lnTo>
                  <a:pt x="291464" y="229362"/>
                </a:lnTo>
                <a:lnTo>
                  <a:pt x="300354" y="235458"/>
                </a:lnTo>
                <a:lnTo>
                  <a:pt x="309117" y="241426"/>
                </a:lnTo>
                <a:lnTo>
                  <a:pt x="318008" y="247523"/>
                </a:lnTo>
                <a:lnTo>
                  <a:pt x="326771" y="253492"/>
                </a:lnTo>
                <a:lnTo>
                  <a:pt x="335661" y="259334"/>
                </a:lnTo>
                <a:lnTo>
                  <a:pt x="344424" y="265302"/>
                </a:lnTo>
                <a:lnTo>
                  <a:pt x="353313" y="271018"/>
                </a:lnTo>
                <a:lnTo>
                  <a:pt x="362076" y="276860"/>
                </a:lnTo>
                <a:lnTo>
                  <a:pt x="370966" y="282575"/>
                </a:lnTo>
                <a:lnTo>
                  <a:pt x="379729" y="288289"/>
                </a:lnTo>
                <a:lnTo>
                  <a:pt x="388620" y="294005"/>
                </a:lnTo>
                <a:lnTo>
                  <a:pt x="397510" y="299593"/>
                </a:lnTo>
                <a:lnTo>
                  <a:pt x="406273" y="305181"/>
                </a:lnTo>
                <a:lnTo>
                  <a:pt x="415163" y="310642"/>
                </a:lnTo>
                <a:lnTo>
                  <a:pt x="423925" y="316102"/>
                </a:lnTo>
                <a:lnTo>
                  <a:pt x="432815" y="321563"/>
                </a:lnTo>
                <a:lnTo>
                  <a:pt x="441578" y="327025"/>
                </a:lnTo>
                <a:lnTo>
                  <a:pt x="450469" y="332359"/>
                </a:lnTo>
                <a:lnTo>
                  <a:pt x="459232" y="337693"/>
                </a:lnTo>
                <a:lnTo>
                  <a:pt x="494664" y="358648"/>
                </a:lnTo>
                <a:lnTo>
                  <a:pt x="512317" y="368808"/>
                </a:lnTo>
                <a:lnTo>
                  <a:pt x="521081" y="373888"/>
                </a:lnTo>
                <a:lnTo>
                  <a:pt x="529971" y="378841"/>
                </a:lnTo>
                <a:lnTo>
                  <a:pt x="538734" y="383794"/>
                </a:lnTo>
                <a:lnTo>
                  <a:pt x="547624" y="388747"/>
                </a:lnTo>
                <a:lnTo>
                  <a:pt x="556387" y="393700"/>
                </a:lnTo>
                <a:lnTo>
                  <a:pt x="565276" y="398525"/>
                </a:lnTo>
                <a:lnTo>
                  <a:pt x="574039" y="403351"/>
                </a:lnTo>
                <a:lnTo>
                  <a:pt x="582929" y="408177"/>
                </a:lnTo>
                <a:lnTo>
                  <a:pt x="591692" y="412876"/>
                </a:lnTo>
                <a:lnTo>
                  <a:pt x="600583" y="417575"/>
                </a:lnTo>
                <a:lnTo>
                  <a:pt x="609473" y="422275"/>
                </a:lnTo>
                <a:lnTo>
                  <a:pt x="618236" y="426974"/>
                </a:lnTo>
                <a:lnTo>
                  <a:pt x="627126" y="431546"/>
                </a:lnTo>
                <a:lnTo>
                  <a:pt x="635888" y="436118"/>
                </a:lnTo>
                <a:lnTo>
                  <a:pt x="644778" y="440689"/>
                </a:lnTo>
                <a:lnTo>
                  <a:pt x="653541" y="445262"/>
                </a:lnTo>
                <a:lnTo>
                  <a:pt x="662432" y="449707"/>
                </a:lnTo>
                <a:lnTo>
                  <a:pt x="697738" y="467233"/>
                </a:lnTo>
                <a:lnTo>
                  <a:pt x="706627" y="471550"/>
                </a:lnTo>
                <a:lnTo>
                  <a:pt x="715390" y="475869"/>
                </a:lnTo>
                <a:lnTo>
                  <a:pt x="724281" y="480060"/>
                </a:lnTo>
                <a:lnTo>
                  <a:pt x="733044" y="484250"/>
                </a:lnTo>
                <a:lnTo>
                  <a:pt x="741934" y="488442"/>
                </a:lnTo>
                <a:lnTo>
                  <a:pt x="750697" y="492633"/>
                </a:lnTo>
                <a:lnTo>
                  <a:pt x="759587" y="496697"/>
                </a:lnTo>
                <a:lnTo>
                  <a:pt x="768350" y="500888"/>
                </a:lnTo>
                <a:lnTo>
                  <a:pt x="777239" y="504951"/>
                </a:lnTo>
                <a:lnTo>
                  <a:pt x="786002" y="508888"/>
                </a:lnTo>
                <a:lnTo>
                  <a:pt x="794892" y="512952"/>
                </a:lnTo>
                <a:lnTo>
                  <a:pt x="803656" y="516889"/>
                </a:lnTo>
                <a:lnTo>
                  <a:pt x="812546" y="520826"/>
                </a:lnTo>
                <a:lnTo>
                  <a:pt x="821436" y="524763"/>
                </a:lnTo>
                <a:lnTo>
                  <a:pt x="830199" y="528574"/>
                </a:lnTo>
                <a:lnTo>
                  <a:pt x="839088" y="532511"/>
                </a:lnTo>
                <a:lnTo>
                  <a:pt x="847851" y="536321"/>
                </a:lnTo>
                <a:lnTo>
                  <a:pt x="856741" y="540131"/>
                </a:lnTo>
                <a:lnTo>
                  <a:pt x="865504" y="543813"/>
                </a:lnTo>
                <a:lnTo>
                  <a:pt x="874395" y="547624"/>
                </a:lnTo>
              </a:path>
            </a:pathLst>
          </a:custGeom>
          <a:ln w="285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81" name="object 198">
            <a:extLst>
              <a:ext uri="{FF2B5EF4-FFF2-40B4-BE49-F238E27FC236}">
                <a16:creationId xmlns:a16="http://schemas.microsoft.com/office/drawing/2014/main" id="{B1FD3E3F-1A70-4AC7-AE10-EC35E1F8F778}"/>
              </a:ext>
            </a:extLst>
          </p:cNvPr>
          <p:cNvSpPr/>
          <p:nvPr/>
        </p:nvSpPr>
        <p:spPr>
          <a:xfrm>
            <a:off x="1192896" y="1697302"/>
            <a:ext cx="1748788" cy="970280"/>
          </a:xfrm>
          <a:custGeom>
            <a:avLst/>
            <a:gdLst/>
            <a:ahLst/>
            <a:cxnLst/>
            <a:rect l="l" t="t" r="r" b="b"/>
            <a:pathLst>
              <a:path w="874395" h="485140">
                <a:moveTo>
                  <a:pt x="0" y="0"/>
                </a:moveTo>
                <a:lnTo>
                  <a:pt x="8889" y="6731"/>
                </a:lnTo>
                <a:lnTo>
                  <a:pt x="17653" y="13462"/>
                </a:lnTo>
                <a:lnTo>
                  <a:pt x="26543" y="20065"/>
                </a:lnTo>
                <a:lnTo>
                  <a:pt x="35306" y="26670"/>
                </a:lnTo>
                <a:lnTo>
                  <a:pt x="44195" y="33274"/>
                </a:lnTo>
                <a:lnTo>
                  <a:pt x="52959" y="39877"/>
                </a:lnTo>
                <a:lnTo>
                  <a:pt x="61849" y="46355"/>
                </a:lnTo>
                <a:lnTo>
                  <a:pt x="70612" y="52705"/>
                </a:lnTo>
                <a:lnTo>
                  <a:pt x="79501" y="59182"/>
                </a:lnTo>
                <a:lnTo>
                  <a:pt x="88392" y="65532"/>
                </a:lnTo>
                <a:lnTo>
                  <a:pt x="97154" y="71755"/>
                </a:lnTo>
                <a:lnTo>
                  <a:pt x="106045" y="78105"/>
                </a:lnTo>
                <a:lnTo>
                  <a:pt x="114808" y="84327"/>
                </a:lnTo>
                <a:lnTo>
                  <a:pt x="123698" y="90424"/>
                </a:lnTo>
                <a:lnTo>
                  <a:pt x="132461" y="96520"/>
                </a:lnTo>
                <a:lnTo>
                  <a:pt x="141350" y="102615"/>
                </a:lnTo>
                <a:lnTo>
                  <a:pt x="150113" y="108712"/>
                </a:lnTo>
                <a:lnTo>
                  <a:pt x="159003" y="114681"/>
                </a:lnTo>
                <a:lnTo>
                  <a:pt x="167766" y="120650"/>
                </a:lnTo>
                <a:lnTo>
                  <a:pt x="176657" y="126619"/>
                </a:lnTo>
                <a:lnTo>
                  <a:pt x="185547" y="132461"/>
                </a:lnTo>
                <a:lnTo>
                  <a:pt x="194310" y="138302"/>
                </a:lnTo>
                <a:lnTo>
                  <a:pt x="203200" y="144145"/>
                </a:lnTo>
                <a:lnTo>
                  <a:pt x="211962" y="149860"/>
                </a:lnTo>
                <a:lnTo>
                  <a:pt x="220852" y="155575"/>
                </a:lnTo>
                <a:lnTo>
                  <a:pt x="229615" y="161289"/>
                </a:lnTo>
                <a:lnTo>
                  <a:pt x="238506" y="166877"/>
                </a:lnTo>
                <a:lnTo>
                  <a:pt x="247269" y="172465"/>
                </a:lnTo>
                <a:lnTo>
                  <a:pt x="256159" y="178053"/>
                </a:lnTo>
                <a:lnTo>
                  <a:pt x="264922" y="183514"/>
                </a:lnTo>
                <a:lnTo>
                  <a:pt x="273812" y="189102"/>
                </a:lnTo>
                <a:lnTo>
                  <a:pt x="282701" y="194437"/>
                </a:lnTo>
                <a:lnTo>
                  <a:pt x="291464" y="199898"/>
                </a:lnTo>
                <a:lnTo>
                  <a:pt x="300354" y="205232"/>
                </a:lnTo>
                <a:lnTo>
                  <a:pt x="309117" y="210565"/>
                </a:lnTo>
                <a:lnTo>
                  <a:pt x="318008" y="215900"/>
                </a:lnTo>
                <a:lnTo>
                  <a:pt x="326771" y="221107"/>
                </a:lnTo>
                <a:lnTo>
                  <a:pt x="335661" y="226440"/>
                </a:lnTo>
                <a:lnTo>
                  <a:pt x="344424" y="231521"/>
                </a:lnTo>
                <a:lnTo>
                  <a:pt x="353313" y="236727"/>
                </a:lnTo>
                <a:lnTo>
                  <a:pt x="362076" y="241808"/>
                </a:lnTo>
                <a:lnTo>
                  <a:pt x="370966" y="246887"/>
                </a:lnTo>
                <a:lnTo>
                  <a:pt x="379729" y="251968"/>
                </a:lnTo>
                <a:lnTo>
                  <a:pt x="388620" y="256921"/>
                </a:lnTo>
                <a:lnTo>
                  <a:pt x="397510" y="261874"/>
                </a:lnTo>
                <a:lnTo>
                  <a:pt x="406273" y="266826"/>
                </a:lnTo>
                <a:lnTo>
                  <a:pt x="415163" y="271780"/>
                </a:lnTo>
                <a:lnTo>
                  <a:pt x="423925" y="276606"/>
                </a:lnTo>
                <a:lnTo>
                  <a:pt x="432815" y="281432"/>
                </a:lnTo>
                <a:lnTo>
                  <a:pt x="441578" y="286258"/>
                </a:lnTo>
                <a:lnTo>
                  <a:pt x="450469" y="291084"/>
                </a:lnTo>
                <a:lnTo>
                  <a:pt x="459232" y="295783"/>
                </a:lnTo>
                <a:lnTo>
                  <a:pt x="468122" y="300482"/>
                </a:lnTo>
                <a:lnTo>
                  <a:pt x="476885" y="305181"/>
                </a:lnTo>
                <a:lnTo>
                  <a:pt x="485775" y="309752"/>
                </a:lnTo>
                <a:lnTo>
                  <a:pt x="494664" y="314451"/>
                </a:lnTo>
                <a:lnTo>
                  <a:pt x="503427" y="319024"/>
                </a:lnTo>
                <a:lnTo>
                  <a:pt x="512317" y="323469"/>
                </a:lnTo>
                <a:lnTo>
                  <a:pt x="521081" y="328040"/>
                </a:lnTo>
                <a:lnTo>
                  <a:pt x="529971" y="332486"/>
                </a:lnTo>
                <a:lnTo>
                  <a:pt x="538734" y="336931"/>
                </a:lnTo>
                <a:lnTo>
                  <a:pt x="547624" y="341375"/>
                </a:lnTo>
                <a:lnTo>
                  <a:pt x="556387" y="345694"/>
                </a:lnTo>
                <a:lnTo>
                  <a:pt x="565276" y="350138"/>
                </a:lnTo>
                <a:lnTo>
                  <a:pt x="574039" y="354457"/>
                </a:lnTo>
                <a:lnTo>
                  <a:pt x="582929" y="358775"/>
                </a:lnTo>
                <a:lnTo>
                  <a:pt x="591692" y="362965"/>
                </a:lnTo>
                <a:lnTo>
                  <a:pt x="600583" y="367284"/>
                </a:lnTo>
                <a:lnTo>
                  <a:pt x="609473" y="371475"/>
                </a:lnTo>
                <a:lnTo>
                  <a:pt x="618236" y="375665"/>
                </a:lnTo>
                <a:lnTo>
                  <a:pt x="627126" y="379730"/>
                </a:lnTo>
                <a:lnTo>
                  <a:pt x="635888" y="383921"/>
                </a:lnTo>
                <a:lnTo>
                  <a:pt x="644778" y="387985"/>
                </a:lnTo>
                <a:lnTo>
                  <a:pt x="653541" y="392049"/>
                </a:lnTo>
                <a:lnTo>
                  <a:pt x="662432" y="396113"/>
                </a:lnTo>
                <a:lnTo>
                  <a:pt x="671195" y="400050"/>
                </a:lnTo>
                <a:lnTo>
                  <a:pt x="680085" y="404113"/>
                </a:lnTo>
                <a:lnTo>
                  <a:pt x="688848" y="408050"/>
                </a:lnTo>
                <a:lnTo>
                  <a:pt x="697738" y="411988"/>
                </a:lnTo>
                <a:lnTo>
                  <a:pt x="706627" y="415798"/>
                </a:lnTo>
                <a:lnTo>
                  <a:pt x="715390" y="419735"/>
                </a:lnTo>
                <a:lnTo>
                  <a:pt x="724281" y="423545"/>
                </a:lnTo>
                <a:lnTo>
                  <a:pt x="733044" y="427355"/>
                </a:lnTo>
                <a:lnTo>
                  <a:pt x="741934" y="431164"/>
                </a:lnTo>
                <a:lnTo>
                  <a:pt x="750697" y="434848"/>
                </a:lnTo>
                <a:lnTo>
                  <a:pt x="759587" y="438658"/>
                </a:lnTo>
                <a:lnTo>
                  <a:pt x="768350" y="442340"/>
                </a:lnTo>
                <a:lnTo>
                  <a:pt x="777239" y="446024"/>
                </a:lnTo>
                <a:lnTo>
                  <a:pt x="786002" y="449707"/>
                </a:lnTo>
                <a:lnTo>
                  <a:pt x="794892" y="453389"/>
                </a:lnTo>
                <a:lnTo>
                  <a:pt x="803656" y="456946"/>
                </a:lnTo>
                <a:lnTo>
                  <a:pt x="812546" y="460501"/>
                </a:lnTo>
                <a:lnTo>
                  <a:pt x="821436" y="464058"/>
                </a:lnTo>
                <a:lnTo>
                  <a:pt x="830199" y="467613"/>
                </a:lnTo>
                <a:lnTo>
                  <a:pt x="839088" y="471170"/>
                </a:lnTo>
                <a:lnTo>
                  <a:pt x="847851" y="474599"/>
                </a:lnTo>
                <a:lnTo>
                  <a:pt x="856741" y="478027"/>
                </a:lnTo>
                <a:lnTo>
                  <a:pt x="865504" y="481457"/>
                </a:lnTo>
                <a:lnTo>
                  <a:pt x="874395" y="484886"/>
                </a:ln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7200"/>
          </a:p>
        </p:txBody>
      </p:sp>
      <p:sp>
        <p:nvSpPr>
          <p:cNvPr id="282" name="object 199">
            <a:extLst>
              <a:ext uri="{FF2B5EF4-FFF2-40B4-BE49-F238E27FC236}">
                <a16:creationId xmlns:a16="http://schemas.microsoft.com/office/drawing/2014/main" id="{45C88B1D-0316-40B4-88B7-D2DA4AA6FC90}"/>
              </a:ext>
            </a:extLst>
          </p:cNvPr>
          <p:cNvSpPr txBox="1"/>
          <p:nvPr/>
        </p:nvSpPr>
        <p:spPr>
          <a:xfrm>
            <a:off x="1222360" y="1531898"/>
            <a:ext cx="134620" cy="282126"/>
          </a:xfrm>
          <a:prstGeom prst="rect">
            <a:avLst/>
          </a:prstGeom>
        </p:spPr>
        <p:txBody>
          <a:bodyPr vert="horz" wrap="square" lIns="0" tIns="58418" rIns="0" bIns="0" rtlCol="0">
            <a:spAutoFit/>
          </a:bodyPr>
          <a:lstStyle/>
          <a:p>
            <a:pPr marL="25400">
              <a:spcBef>
                <a:spcPts val="458"/>
              </a:spcBef>
            </a:pPr>
            <a:r>
              <a:rPr sz="600" spc="50" dirty="0">
                <a:latin typeface="MS UI Gothic"/>
                <a:cs typeface="MS UI Gothic"/>
              </a:rPr>
              <a:t>●</a:t>
            </a:r>
            <a:endParaRPr sz="600">
              <a:latin typeface="MS UI Gothic"/>
              <a:cs typeface="MS UI Gothic"/>
            </a:endParaRPr>
          </a:p>
          <a:p>
            <a:pPr marL="25400">
              <a:spcBef>
                <a:spcPts val="270"/>
              </a:spcBef>
            </a:pPr>
            <a:r>
              <a:rPr sz="600" spc="5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600">
              <a:latin typeface="MS UI Gothic"/>
              <a:cs typeface="MS UI Gothic"/>
            </a:endParaRPr>
          </a:p>
        </p:txBody>
      </p:sp>
      <p:sp>
        <p:nvSpPr>
          <p:cNvPr id="283" name="object 200">
            <a:extLst>
              <a:ext uri="{FF2B5EF4-FFF2-40B4-BE49-F238E27FC236}">
                <a16:creationId xmlns:a16="http://schemas.microsoft.com/office/drawing/2014/main" id="{3A844DB4-E084-4247-B332-2A101DE054FC}"/>
              </a:ext>
            </a:extLst>
          </p:cNvPr>
          <p:cNvSpPr txBox="1"/>
          <p:nvPr/>
        </p:nvSpPr>
        <p:spPr>
          <a:xfrm>
            <a:off x="2090530" y="2228924"/>
            <a:ext cx="134620" cy="125676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">
              <a:spcBef>
                <a:spcPts val="260"/>
              </a:spcBef>
            </a:pPr>
            <a:r>
              <a:rPr sz="600" spc="5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600">
              <a:latin typeface="MS UI Gothic"/>
              <a:cs typeface="MS UI Gothic"/>
            </a:endParaRPr>
          </a:p>
        </p:txBody>
      </p:sp>
      <p:sp>
        <p:nvSpPr>
          <p:cNvPr id="284" name="object 201">
            <a:extLst>
              <a:ext uri="{FF2B5EF4-FFF2-40B4-BE49-F238E27FC236}">
                <a16:creationId xmlns:a16="http://schemas.microsoft.com/office/drawing/2014/main" id="{6C4EB850-AE46-4FF2-83B5-1427E5129FB9}"/>
              </a:ext>
            </a:extLst>
          </p:cNvPr>
          <p:cNvSpPr txBox="1"/>
          <p:nvPr/>
        </p:nvSpPr>
        <p:spPr>
          <a:xfrm>
            <a:off x="2133600" y="697108"/>
            <a:ext cx="2771140" cy="78996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 algn="r">
              <a:spcBef>
                <a:spcPts val="2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CT =</a:t>
            </a:r>
            <a:r>
              <a:rPr lang="en-US" sz="24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40.0</a:t>
            </a:r>
          </a:p>
          <a:p>
            <a:pPr marL="25400" algn="r">
              <a:spcBef>
                <a:spcPts val="200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CT =</a:t>
            </a:r>
            <a:r>
              <a:rPr sz="24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38.3</a:t>
            </a:r>
          </a:p>
        </p:txBody>
      </p:sp>
      <p:sp>
        <p:nvSpPr>
          <p:cNvPr id="285" name="object 202">
            <a:extLst>
              <a:ext uri="{FF2B5EF4-FFF2-40B4-BE49-F238E27FC236}">
                <a16:creationId xmlns:a16="http://schemas.microsoft.com/office/drawing/2014/main" id="{3D8AA914-B5A5-43F3-B9DD-0408CA05F2D7}"/>
              </a:ext>
            </a:extLst>
          </p:cNvPr>
          <p:cNvSpPr txBox="1"/>
          <p:nvPr/>
        </p:nvSpPr>
        <p:spPr>
          <a:xfrm>
            <a:off x="2082402" y="266774"/>
            <a:ext cx="2898140" cy="384722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ts val="2820"/>
              </a:lnSpc>
              <a:spcBef>
                <a:spcPts val="200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 </a:t>
            </a:r>
            <a:r>
              <a:rPr sz="2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Trial</a:t>
            </a:r>
            <a:r>
              <a:rPr sz="2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" name="object 203">
            <a:extLst>
              <a:ext uri="{FF2B5EF4-FFF2-40B4-BE49-F238E27FC236}">
                <a16:creationId xmlns:a16="http://schemas.microsoft.com/office/drawing/2014/main" id="{5DCD8AF3-80A1-4085-A25E-7DA281B84F4B}"/>
              </a:ext>
            </a:extLst>
          </p:cNvPr>
          <p:cNvSpPr txBox="1"/>
          <p:nvPr/>
        </p:nvSpPr>
        <p:spPr>
          <a:xfrm>
            <a:off x="94518" y="1287304"/>
            <a:ext cx="722955" cy="188722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25400" marR="10160" indent="147320">
              <a:lnSpc>
                <a:spcPts val="2860"/>
              </a:lnSpc>
              <a:spcBef>
                <a:spcPts val="80"/>
              </a:spcBef>
              <a:tabLst>
                <a:tab pos="730250" algn="l"/>
                <a:tab pos="1436370" algn="l"/>
              </a:tabLst>
            </a:pP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PAA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(mg/L)  0.5	1.0	1.5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object 204">
            <a:extLst>
              <a:ext uri="{FF2B5EF4-FFF2-40B4-BE49-F238E27FC236}">
                <a16:creationId xmlns:a16="http://schemas.microsoft.com/office/drawing/2014/main" id="{0953CF41-886F-46C6-B6D1-CF8C5CB88494}"/>
              </a:ext>
            </a:extLst>
          </p:cNvPr>
          <p:cNvSpPr txBox="1"/>
          <p:nvPr/>
        </p:nvSpPr>
        <p:spPr>
          <a:xfrm>
            <a:off x="1906888" y="3859604"/>
            <a:ext cx="3116580" cy="692498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ts val="2630"/>
              </a:lnSpc>
              <a:spcBef>
                <a:spcPts val="200"/>
              </a:spcBef>
              <a:tabLst>
                <a:tab pos="933450" algn="l"/>
                <a:tab pos="1842770" algn="l"/>
                <a:tab pos="275082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	40	60	80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130">
              <a:lnSpc>
                <a:spcPts val="2630"/>
              </a:lnSpc>
            </a:pP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HRT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(min)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0" name="object 85">
            <a:extLst>
              <a:ext uri="{FF2B5EF4-FFF2-40B4-BE49-F238E27FC236}">
                <a16:creationId xmlns:a16="http://schemas.microsoft.com/office/drawing/2014/main" id="{6DED0EC6-C139-4A84-8860-6486FE267308}"/>
              </a:ext>
            </a:extLst>
          </p:cNvPr>
          <p:cNvSpPr txBox="1"/>
          <p:nvPr/>
        </p:nvSpPr>
        <p:spPr>
          <a:xfrm>
            <a:off x="17016486" y="8276814"/>
            <a:ext cx="220864" cy="4144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166</Words>
  <Application>Microsoft Office PowerPoint</Application>
  <PresentationFormat>Custom</PresentationFormat>
  <Paragraphs>89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MS UI Gothic</vt:lpstr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cp:lastModifiedBy>Kate Newhart</cp:lastModifiedBy>
  <cp:revision>8</cp:revision>
  <dcterms:created xsi:type="dcterms:W3CDTF">2020-05-12T20:01:39Z</dcterms:created>
  <dcterms:modified xsi:type="dcterms:W3CDTF">2020-05-14T14:50:30Z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2020-05-12T00:00:00Z</vt:filetime>
  </property>
  <property fmtid="{D5CDD505-2E9C-101B-9397-08002B2CF9AE}" pid="3" name="Creator">
    <vt:lpwstr>R</vt:lpwstr>
  </property>
  <property fmtid="{D5CDD505-2E9C-101B-9397-08002B2CF9AE}" pid="4" name="LastSaved">
    <vt:filetime>2020-05-12T00:00:00Z</vt:filetime>
  </property>
</Properties>
</file>