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7562" y="20196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6756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21969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7650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30907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85314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572" y="20718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919" y="5513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466" y="196329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4466" y="161023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466" y="1257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4466" y="90436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466" y="55130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9348" y="18446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48" y="4326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4919" y="4949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7562" y="1601216"/>
            <a:ext cx="1891030" cy="362585"/>
          </a:xfrm>
          <a:custGeom>
            <a:avLst/>
            <a:gdLst/>
            <a:ahLst/>
            <a:cxnLst/>
            <a:rect l="l" t="t" r="r" b="b"/>
            <a:pathLst>
              <a:path w="1891030" h="362585">
                <a:moveTo>
                  <a:pt x="0" y="0"/>
                </a:moveTo>
                <a:lnTo>
                  <a:pt x="0" y="362076"/>
                </a:lnTo>
                <a:lnTo>
                  <a:pt x="1890522" y="362076"/>
                </a:lnTo>
                <a:lnTo>
                  <a:pt x="1890522" y="331914"/>
                </a:lnTo>
                <a:lnTo>
                  <a:pt x="1655572" y="321055"/>
                </a:lnTo>
                <a:lnTo>
                  <a:pt x="1483487" y="310641"/>
                </a:lnTo>
                <a:lnTo>
                  <a:pt x="1311529" y="297560"/>
                </a:lnTo>
                <a:lnTo>
                  <a:pt x="1161034" y="283463"/>
                </a:lnTo>
                <a:lnTo>
                  <a:pt x="1096518" y="276478"/>
                </a:lnTo>
                <a:lnTo>
                  <a:pt x="1010539" y="266191"/>
                </a:lnTo>
                <a:lnTo>
                  <a:pt x="924560" y="254761"/>
                </a:lnTo>
                <a:lnTo>
                  <a:pt x="860044" y="245236"/>
                </a:lnTo>
                <a:lnTo>
                  <a:pt x="774065" y="231266"/>
                </a:lnTo>
                <a:lnTo>
                  <a:pt x="709549" y="219709"/>
                </a:lnTo>
                <a:lnTo>
                  <a:pt x="645033" y="207009"/>
                </a:lnTo>
                <a:lnTo>
                  <a:pt x="580517" y="193293"/>
                </a:lnTo>
                <a:lnTo>
                  <a:pt x="516000" y="178434"/>
                </a:lnTo>
                <a:lnTo>
                  <a:pt x="451484" y="162178"/>
                </a:lnTo>
                <a:lnTo>
                  <a:pt x="408559" y="150494"/>
                </a:lnTo>
                <a:lnTo>
                  <a:pt x="365506" y="138175"/>
                </a:lnTo>
                <a:lnTo>
                  <a:pt x="300990" y="118363"/>
                </a:lnTo>
                <a:lnTo>
                  <a:pt x="236474" y="96774"/>
                </a:lnTo>
                <a:lnTo>
                  <a:pt x="171958" y="73278"/>
                </a:lnTo>
                <a:lnTo>
                  <a:pt x="129032" y="56514"/>
                </a:lnTo>
                <a:lnTo>
                  <a:pt x="85979" y="38734"/>
                </a:lnTo>
                <a:lnTo>
                  <a:pt x="43053" y="199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562" y="1601216"/>
            <a:ext cx="1891030" cy="332105"/>
          </a:xfrm>
          <a:custGeom>
            <a:avLst/>
            <a:gdLst/>
            <a:ahLst/>
            <a:cxnLst/>
            <a:rect l="l" t="t" r="r" b="b"/>
            <a:pathLst>
              <a:path w="1891030" h="332105">
                <a:moveTo>
                  <a:pt x="0" y="0"/>
                </a:moveTo>
                <a:lnTo>
                  <a:pt x="43053" y="19938"/>
                </a:lnTo>
                <a:lnTo>
                  <a:pt x="85979" y="38734"/>
                </a:lnTo>
                <a:lnTo>
                  <a:pt x="129032" y="56514"/>
                </a:lnTo>
                <a:lnTo>
                  <a:pt x="171958" y="73278"/>
                </a:lnTo>
                <a:lnTo>
                  <a:pt x="215011" y="89153"/>
                </a:lnTo>
                <a:lnTo>
                  <a:pt x="258064" y="104139"/>
                </a:lnTo>
                <a:lnTo>
                  <a:pt x="300990" y="118363"/>
                </a:lnTo>
                <a:lnTo>
                  <a:pt x="344043" y="131699"/>
                </a:lnTo>
                <a:lnTo>
                  <a:pt x="386969" y="144399"/>
                </a:lnTo>
                <a:lnTo>
                  <a:pt x="430022" y="156336"/>
                </a:lnTo>
                <a:lnTo>
                  <a:pt x="451484" y="162178"/>
                </a:lnTo>
                <a:lnTo>
                  <a:pt x="473075" y="167639"/>
                </a:lnTo>
                <a:lnTo>
                  <a:pt x="494538" y="173100"/>
                </a:lnTo>
                <a:lnTo>
                  <a:pt x="516000" y="178434"/>
                </a:lnTo>
                <a:lnTo>
                  <a:pt x="559054" y="188467"/>
                </a:lnTo>
                <a:lnTo>
                  <a:pt x="601980" y="197992"/>
                </a:lnTo>
                <a:lnTo>
                  <a:pt x="645033" y="207009"/>
                </a:lnTo>
                <a:lnTo>
                  <a:pt x="688086" y="215518"/>
                </a:lnTo>
                <a:lnTo>
                  <a:pt x="709549" y="219709"/>
                </a:lnTo>
                <a:lnTo>
                  <a:pt x="752475" y="227456"/>
                </a:lnTo>
                <a:lnTo>
                  <a:pt x="795528" y="234823"/>
                </a:lnTo>
                <a:lnTo>
                  <a:pt x="838581" y="241807"/>
                </a:lnTo>
                <a:lnTo>
                  <a:pt x="860044" y="245236"/>
                </a:lnTo>
                <a:lnTo>
                  <a:pt x="881507" y="248538"/>
                </a:lnTo>
                <a:lnTo>
                  <a:pt x="902970" y="251586"/>
                </a:lnTo>
                <a:lnTo>
                  <a:pt x="924560" y="254761"/>
                </a:lnTo>
                <a:lnTo>
                  <a:pt x="946023" y="257682"/>
                </a:lnTo>
                <a:lnTo>
                  <a:pt x="967486" y="260603"/>
                </a:lnTo>
                <a:lnTo>
                  <a:pt x="989076" y="263398"/>
                </a:lnTo>
                <a:lnTo>
                  <a:pt x="1010539" y="266191"/>
                </a:lnTo>
                <a:lnTo>
                  <a:pt x="1032002" y="268858"/>
                </a:lnTo>
                <a:lnTo>
                  <a:pt x="1053465" y="271525"/>
                </a:lnTo>
                <a:lnTo>
                  <a:pt x="1075055" y="273938"/>
                </a:lnTo>
                <a:lnTo>
                  <a:pt x="1096518" y="276478"/>
                </a:lnTo>
                <a:lnTo>
                  <a:pt x="1117981" y="278891"/>
                </a:lnTo>
                <a:lnTo>
                  <a:pt x="1139570" y="281177"/>
                </a:lnTo>
                <a:lnTo>
                  <a:pt x="1161034" y="283463"/>
                </a:lnTo>
                <a:lnTo>
                  <a:pt x="1182497" y="285623"/>
                </a:lnTo>
                <a:lnTo>
                  <a:pt x="1204087" y="287781"/>
                </a:lnTo>
                <a:lnTo>
                  <a:pt x="1225550" y="289813"/>
                </a:lnTo>
                <a:lnTo>
                  <a:pt x="1247013" y="291845"/>
                </a:lnTo>
                <a:lnTo>
                  <a:pt x="1268476" y="293750"/>
                </a:lnTo>
                <a:lnTo>
                  <a:pt x="1290066" y="295655"/>
                </a:lnTo>
                <a:lnTo>
                  <a:pt x="1311529" y="297560"/>
                </a:lnTo>
                <a:lnTo>
                  <a:pt x="1332992" y="299338"/>
                </a:lnTo>
                <a:lnTo>
                  <a:pt x="1354582" y="301116"/>
                </a:lnTo>
                <a:lnTo>
                  <a:pt x="1376045" y="302767"/>
                </a:lnTo>
                <a:lnTo>
                  <a:pt x="1397508" y="304418"/>
                </a:lnTo>
                <a:lnTo>
                  <a:pt x="1418970" y="306069"/>
                </a:lnTo>
                <a:lnTo>
                  <a:pt x="1440561" y="307593"/>
                </a:lnTo>
                <a:lnTo>
                  <a:pt x="1462024" y="309117"/>
                </a:lnTo>
                <a:lnTo>
                  <a:pt x="1483487" y="310641"/>
                </a:lnTo>
                <a:lnTo>
                  <a:pt x="1505077" y="312038"/>
                </a:lnTo>
                <a:lnTo>
                  <a:pt x="1526539" y="313435"/>
                </a:lnTo>
                <a:lnTo>
                  <a:pt x="1548003" y="314832"/>
                </a:lnTo>
                <a:lnTo>
                  <a:pt x="1569466" y="316102"/>
                </a:lnTo>
                <a:lnTo>
                  <a:pt x="1591056" y="317373"/>
                </a:lnTo>
                <a:lnTo>
                  <a:pt x="1612519" y="318642"/>
                </a:lnTo>
                <a:lnTo>
                  <a:pt x="1633982" y="319785"/>
                </a:lnTo>
                <a:lnTo>
                  <a:pt x="1655572" y="321055"/>
                </a:lnTo>
                <a:lnTo>
                  <a:pt x="1677035" y="322199"/>
                </a:lnTo>
                <a:lnTo>
                  <a:pt x="1698498" y="323214"/>
                </a:lnTo>
                <a:lnTo>
                  <a:pt x="1720088" y="324357"/>
                </a:lnTo>
                <a:lnTo>
                  <a:pt x="1741551" y="325374"/>
                </a:lnTo>
                <a:lnTo>
                  <a:pt x="1763014" y="326389"/>
                </a:lnTo>
                <a:lnTo>
                  <a:pt x="1784477" y="327405"/>
                </a:lnTo>
                <a:lnTo>
                  <a:pt x="1806067" y="328422"/>
                </a:lnTo>
                <a:lnTo>
                  <a:pt x="1827530" y="329310"/>
                </a:lnTo>
                <a:lnTo>
                  <a:pt x="1848993" y="330200"/>
                </a:lnTo>
                <a:lnTo>
                  <a:pt x="1870583" y="331088"/>
                </a:lnTo>
                <a:lnTo>
                  <a:pt x="1890522" y="33191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7562" y="1274825"/>
            <a:ext cx="1891030" cy="680085"/>
          </a:xfrm>
          <a:custGeom>
            <a:avLst/>
            <a:gdLst/>
            <a:ahLst/>
            <a:cxnLst/>
            <a:rect l="l" t="t" r="r" b="b"/>
            <a:pathLst>
              <a:path w="1891030" h="680085">
                <a:moveTo>
                  <a:pt x="0" y="0"/>
                </a:moveTo>
                <a:lnTo>
                  <a:pt x="21463" y="33654"/>
                </a:lnTo>
                <a:lnTo>
                  <a:pt x="43053" y="65658"/>
                </a:lnTo>
                <a:lnTo>
                  <a:pt x="85979" y="125095"/>
                </a:lnTo>
                <a:lnTo>
                  <a:pt x="129032" y="178816"/>
                </a:lnTo>
                <a:lnTo>
                  <a:pt x="171958" y="227456"/>
                </a:lnTo>
                <a:lnTo>
                  <a:pt x="215011" y="271399"/>
                </a:lnTo>
                <a:lnTo>
                  <a:pt x="258064" y="311150"/>
                </a:lnTo>
                <a:lnTo>
                  <a:pt x="300990" y="347091"/>
                </a:lnTo>
                <a:lnTo>
                  <a:pt x="344043" y="379729"/>
                </a:lnTo>
                <a:lnTo>
                  <a:pt x="386969" y="409194"/>
                </a:lnTo>
                <a:lnTo>
                  <a:pt x="430022" y="435737"/>
                </a:lnTo>
                <a:lnTo>
                  <a:pt x="473075" y="459867"/>
                </a:lnTo>
                <a:lnTo>
                  <a:pt x="516000" y="481710"/>
                </a:lnTo>
                <a:lnTo>
                  <a:pt x="559054" y="501396"/>
                </a:lnTo>
                <a:lnTo>
                  <a:pt x="601980" y="519175"/>
                </a:lnTo>
                <a:lnTo>
                  <a:pt x="645033" y="535304"/>
                </a:lnTo>
                <a:lnTo>
                  <a:pt x="688086" y="549909"/>
                </a:lnTo>
                <a:lnTo>
                  <a:pt x="731012" y="563118"/>
                </a:lnTo>
                <a:lnTo>
                  <a:pt x="774065" y="575055"/>
                </a:lnTo>
                <a:lnTo>
                  <a:pt x="816991" y="585977"/>
                </a:lnTo>
                <a:lnTo>
                  <a:pt x="860044" y="595756"/>
                </a:lnTo>
                <a:lnTo>
                  <a:pt x="902970" y="604520"/>
                </a:lnTo>
                <a:lnTo>
                  <a:pt x="946023" y="612521"/>
                </a:lnTo>
                <a:lnTo>
                  <a:pt x="989076" y="619759"/>
                </a:lnTo>
                <a:lnTo>
                  <a:pt x="1032002" y="626364"/>
                </a:lnTo>
                <a:lnTo>
                  <a:pt x="1075055" y="632205"/>
                </a:lnTo>
                <a:lnTo>
                  <a:pt x="1096518" y="635000"/>
                </a:lnTo>
                <a:lnTo>
                  <a:pt x="1117981" y="637667"/>
                </a:lnTo>
                <a:lnTo>
                  <a:pt x="1139570" y="640079"/>
                </a:lnTo>
                <a:lnTo>
                  <a:pt x="1161034" y="642493"/>
                </a:lnTo>
                <a:lnTo>
                  <a:pt x="1182497" y="644651"/>
                </a:lnTo>
                <a:lnTo>
                  <a:pt x="1204087" y="646810"/>
                </a:lnTo>
                <a:lnTo>
                  <a:pt x="1225550" y="648843"/>
                </a:lnTo>
                <a:lnTo>
                  <a:pt x="1247013" y="650748"/>
                </a:lnTo>
                <a:lnTo>
                  <a:pt x="1268476" y="652652"/>
                </a:lnTo>
                <a:lnTo>
                  <a:pt x="1311529" y="656081"/>
                </a:lnTo>
                <a:lnTo>
                  <a:pt x="1354582" y="659129"/>
                </a:lnTo>
                <a:lnTo>
                  <a:pt x="1376045" y="660526"/>
                </a:lnTo>
                <a:lnTo>
                  <a:pt x="1397508" y="661924"/>
                </a:lnTo>
                <a:lnTo>
                  <a:pt x="1418970" y="663194"/>
                </a:lnTo>
                <a:lnTo>
                  <a:pt x="1440561" y="664464"/>
                </a:lnTo>
                <a:lnTo>
                  <a:pt x="1462024" y="665606"/>
                </a:lnTo>
                <a:lnTo>
                  <a:pt x="1483487" y="666750"/>
                </a:lnTo>
                <a:lnTo>
                  <a:pt x="1505077" y="667766"/>
                </a:lnTo>
                <a:lnTo>
                  <a:pt x="1526539" y="668781"/>
                </a:lnTo>
                <a:lnTo>
                  <a:pt x="1548003" y="669798"/>
                </a:lnTo>
                <a:lnTo>
                  <a:pt x="1569466" y="670687"/>
                </a:lnTo>
                <a:lnTo>
                  <a:pt x="1591056" y="671576"/>
                </a:lnTo>
                <a:lnTo>
                  <a:pt x="1612519" y="672338"/>
                </a:lnTo>
                <a:lnTo>
                  <a:pt x="1633982" y="673100"/>
                </a:lnTo>
                <a:lnTo>
                  <a:pt x="1655572" y="673862"/>
                </a:lnTo>
                <a:lnTo>
                  <a:pt x="1677035" y="674624"/>
                </a:lnTo>
                <a:lnTo>
                  <a:pt x="1698498" y="675258"/>
                </a:lnTo>
                <a:lnTo>
                  <a:pt x="1720088" y="675894"/>
                </a:lnTo>
                <a:lnTo>
                  <a:pt x="1741551" y="676528"/>
                </a:lnTo>
                <a:lnTo>
                  <a:pt x="1763014" y="677164"/>
                </a:lnTo>
                <a:lnTo>
                  <a:pt x="1784477" y="677672"/>
                </a:lnTo>
                <a:lnTo>
                  <a:pt x="1806067" y="678179"/>
                </a:lnTo>
                <a:lnTo>
                  <a:pt x="1827530" y="678688"/>
                </a:lnTo>
                <a:lnTo>
                  <a:pt x="1848993" y="679196"/>
                </a:lnTo>
                <a:lnTo>
                  <a:pt x="1870583" y="679576"/>
                </a:lnTo>
                <a:lnTo>
                  <a:pt x="1890522" y="680048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4073" y="1264768"/>
            <a:ext cx="67310" cy="1720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5941" y="1758289"/>
            <a:ext cx="67310" cy="17018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2470" y="19025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9753" y="5831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18.3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2316" y="2754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16.1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73" y="7857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560" y="20718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3351" y="160553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0338" y="168325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0500" y="179616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8363" y="20196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58363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2769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6730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21708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76114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03372" y="20718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85719" y="5513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25267" y="19632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5267" y="16102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25267" y="1257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25267" y="9043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25267" y="5513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790148" y="18446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0148" y="4326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85719" y="4949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58363" y="1369822"/>
            <a:ext cx="871855" cy="593725"/>
          </a:xfrm>
          <a:custGeom>
            <a:avLst/>
            <a:gdLst/>
            <a:ahLst/>
            <a:cxnLst/>
            <a:rect l="l" t="t" r="r" b="b"/>
            <a:pathLst>
              <a:path w="871854" h="593725">
                <a:moveTo>
                  <a:pt x="0" y="0"/>
                </a:moveTo>
                <a:lnTo>
                  <a:pt x="0" y="593471"/>
                </a:lnTo>
                <a:lnTo>
                  <a:pt x="871347" y="593471"/>
                </a:lnTo>
                <a:lnTo>
                  <a:pt x="871347" y="460628"/>
                </a:lnTo>
                <a:lnTo>
                  <a:pt x="862584" y="458597"/>
                </a:lnTo>
                <a:lnTo>
                  <a:pt x="853821" y="456437"/>
                </a:lnTo>
                <a:lnTo>
                  <a:pt x="809751" y="445770"/>
                </a:lnTo>
                <a:lnTo>
                  <a:pt x="748157" y="429259"/>
                </a:lnTo>
                <a:lnTo>
                  <a:pt x="686562" y="410972"/>
                </a:lnTo>
                <a:lnTo>
                  <a:pt x="642492" y="396621"/>
                </a:lnTo>
                <a:lnTo>
                  <a:pt x="589661" y="377951"/>
                </a:lnTo>
                <a:lnTo>
                  <a:pt x="545719" y="360933"/>
                </a:lnTo>
                <a:lnTo>
                  <a:pt x="536956" y="357504"/>
                </a:lnTo>
                <a:lnTo>
                  <a:pt x="519302" y="350266"/>
                </a:lnTo>
                <a:lnTo>
                  <a:pt x="510539" y="346455"/>
                </a:lnTo>
                <a:lnTo>
                  <a:pt x="501650" y="342773"/>
                </a:lnTo>
                <a:lnTo>
                  <a:pt x="466471" y="327151"/>
                </a:lnTo>
                <a:lnTo>
                  <a:pt x="431291" y="310514"/>
                </a:lnTo>
                <a:lnTo>
                  <a:pt x="387223" y="288289"/>
                </a:lnTo>
                <a:lnTo>
                  <a:pt x="325627" y="254253"/>
                </a:lnTo>
                <a:lnTo>
                  <a:pt x="281686" y="227583"/>
                </a:lnTo>
                <a:lnTo>
                  <a:pt x="237616" y="198881"/>
                </a:lnTo>
                <a:lnTo>
                  <a:pt x="193675" y="167894"/>
                </a:lnTo>
                <a:lnTo>
                  <a:pt x="149606" y="134493"/>
                </a:lnTo>
                <a:lnTo>
                  <a:pt x="114426" y="105918"/>
                </a:lnTo>
                <a:lnTo>
                  <a:pt x="105663" y="98425"/>
                </a:lnTo>
                <a:lnTo>
                  <a:pt x="96774" y="90931"/>
                </a:lnTo>
                <a:lnTo>
                  <a:pt x="61594" y="59562"/>
                </a:lnTo>
                <a:lnTo>
                  <a:pt x="26416" y="26288"/>
                </a:lnTo>
                <a:lnTo>
                  <a:pt x="8762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58363" y="1369822"/>
            <a:ext cx="871855" cy="461009"/>
          </a:xfrm>
          <a:custGeom>
            <a:avLst/>
            <a:gdLst/>
            <a:ahLst/>
            <a:cxnLst/>
            <a:rect l="l" t="t" r="r" b="b"/>
            <a:pathLst>
              <a:path w="871854" h="461010">
                <a:moveTo>
                  <a:pt x="0" y="0"/>
                </a:moveTo>
                <a:lnTo>
                  <a:pt x="35179" y="34798"/>
                </a:lnTo>
                <a:lnTo>
                  <a:pt x="70485" y="67563"/>
                </a:lnTo>
                <a:lnTo>
                  <a:pt x="88011" y="83184"/>
                </a:lnTo>
                <a:lnTo>
                  <a:pt x="96774" y="90931"/>
                </a:lnTo>
                <a:lnTo>
                  <a:pt x="105663" y="98425"/>
                </a:lnTo>
                <a:lnTo>
                  <a:pt x="114426" y="105918"/>
                </a:lnTo>
                <a:lnTo>
                  <a:pt x="123189" y="113156"/>
                </a:lnTo>
                <a:lnTo>
                  <a:pt x="158496" y="141350"/>
                </a:lnTo>
                <a:lnTo>
                  <a:pt x="167259" y="148081"/>
                </a:lnTo>
                <a:lnTo>
                  <a:pt x="176022" y="154812"/>
                </a:lnTo>
                <a:lnTo>
                  <a:pt x="184912" y="161417"/>
                </a:lnTo>
                <a:lnTo>
                  <a:pt x="193675" y="167894"/>
                </a:lnTo>
                <a:lnTo>
                  <a:pt x="202437" y="174244"/>
                </a:lnTo>
                <a:lnTo>
                  <a:pt x="211200" y="180594"/>
                </a:lnTo>
                <a:lnTo>
                  <a:pt x="220090" y="186817"/>
                </a:lnTo>
                <a:lnTo>
                  <a:pt x="228853" y="192912"/>
                </a:lnTo>
                <a:lnTo>
                  <a:pt x="237616" y="198881"/>
                </a:lnTo>
                <a:lnTo>
                  <a:pt x="246507" y="204724"/>
                </a:lnTo>
                <a:lnTo>
                  <a:pt x="255270" y="210566"/>
                </a:lnTo>
                <a:lnTo>
                  <a:pt x="264033" y="216407"/>
                </a:lnTo>
                <a:lnTo>
                  <a:pt x="272923" y="221996"/>
                </a:lnTo>
                <a:lnTo>
                  <a:pt x="281686" y="227583"/>
                </a:lnTo>
                <a:lnTo>
                  <a:pt x="316864" y="249047"/>
                </a:lnTo>
                <a:lnTo>
                  <a:pt x="343281" y="264286"/>
                </a:lnTo>
                <a:lnTo>
                  <a:pt x="352044" y="269239"/>
                </a:lnTo>
                <a:lnTo>
                  <a:pt x="360934" y="274193"/>
                </a:lnTo>
                <a:lnTo>
                  <a:pt x="369697" y="278892"/>
                </a:lnTo>
                <a:lnTo>
                  <a:pt x="378460" y="283591"/>
                </a:lnTo>
                <a:lnTo>
                  <a:pt x="387223" y="288289"/>
                </a:lnTo>
                <a:lnTo>
                  <a:pt x="396113" y="292861"/>
                </a:lnTo>
                <a:lnTo>
                  <a:pt x="404875" y="297433"/>
                </a:lnTo>
                <a:lnTo>
                  <a:pt x="413638" y="301878"/>
                </a:lnTo>
                <a:lnTo>
                  <a:pt x="422528" y="306197"/>
                </a:lnTo>
                <a:lnTo>
                  <a:pt x="431291" y="310514"/>
                </a:lnTo>
                <a:lnTo>
                  <a:pt x="440054" y="314705"/>
                </a:lnTo>
                <a:lnTo>
                  <a:pt x="448945" y="318897"/>
                </a:lnTo>
                <a:lnTo>
                  <a:pt x="457708" y="323087"/>
                </a:lnTo>
                <a:lnTo>
                  <a:pt x="466471" y="327151"/>
                </a:lnTo>
                <a:lnTo>
                  <a:pt x="475234" y="331088"/>
                </a:lnTo>
                <a:lnTo>
                  <a:pt x="484124" y="335025"/>
                </a:lnTo>
                <a:lnTo>
                  <a:pt x="492887" y="338962"/>
                </a:lnTo>
                <a:lnTo>
                  <a:pt x="501650" y="342773"/>
                </a:lnTo>
                <a:lnTo>
                  <a:pt x="510539" y="346455"/>
                </a:lnTo>
                <a:lnTo>
                  <a:pt x="519302" y="350266"/>
                </a:lnTo>
                <a:lnTo>
                  <a:pt x="528065" y="353822"/>
                </a:lnTo>
                <a:lnTo>
                  <a:pt x="536956" y="357504"/>
                </a:lnTo>
                <a:lnTo>
                  <a:pt x="545719" y="360933"/>
                </a:lnTo>
                <a:lnTo>
                  <a:pt x="554482" y="364489"/>
                </a:lnTo>
                <a:lnTo>
                  <a:pt x="563372" y="367919"/>
                </a:lnTo>
                <a:lnTo>
                  <a:pt x="572135" y="371348"/>
                </a:lnTo>
                <a:lnTo>
                  <a:pt x="580898" y="374650"/>
                </a:lnTo>
                <a:lnTo>
                  <a:pt x="589661" y="377951"/>
                </a:lnTo>
                <a:lnTo>
                  <a:pt x="598551" y="381126"/>
                </a:lnTo>
                <a:lnTo>
                  <a:pt x="607313" y="384301"/>
                </a:lnTo>
                <a:lnTo>
                  <a:pt x="616076" y="387476"/>
                </a:lnTo>
                <a:lnTo>
                  <a:pt x="624966" y="390525"/>
                </a:lnTo>
                <a:lnTo>
                  <a:pt x="633729" y="393573"/>
                </a:lnTo>
                <a:lnTo>
                  <a:pt x="642492" y="396621"/>
                </a:lnTo>
                <a:lnTo>
                  <a:pt x="651383" y="399542"/>
                </a:lnTo>
                <a:lnTo>
                  <a:pt x="660146" y="402462"/>
                </a:lnTo>
                <a:lnTo>
                  <a:pt x="668909" y="405383"/>
                </a:lnTo>
                <a:lnTo>
                  <a:pt x="677672" y="408177"/>
                </a:lnTo>
                <a:lnTo>
                  <a:pt x="686562" y="410972"/>
                </a:lnTo>
                <a:lnTo>
                  <a:pt x="695325" y="413638"/>
                </a:lnTo>
                <a:lnTo>
                  <a:pt x="704088" y="416305"/>
                </a:lnTo>
                <a:lnTo>
                  <a:pt x="712977" y="418973"/>
                </a:lnTo>
                <a:lnTo>
                  <a:pt x="721740" y="421639"/>
                </a:lnTo>
                <a:lnTo>
                  <a:pt x="730503" y="424179"/>
                </a:lnTo>
                <a:lnTo>
                  <a:pt x="739394" y="426720"/>
                </a:lnTo>
                <a:lnTo>
                  <a:pt x="748157" y="429259"/>
                </a:lnTo>
                <a:lnTo>
                  <a:pt x="756920" y="431673"/>
                </a:lnTo>
                <a:lnTo>
                  <a:pt x="765683" y="434085"/>
                </a:lnTo>
                <a:lnTo>
                  <a:pt x="774573" y="436499"/>
                </a:lnTo>
                <a:lnTo>
                  <a:pt x="783336" y="438911"/>
                </a:lnTo>
                <a:lnTo>
                  <a:pt x="792099" y="441198"/>
                </a:lnTo>
                <a:lnTo>
                  <a:pt x="800988" y="443483"/>
                </a:lnTo>
                <a:lnTo>
                  <a:pt x="809751" y="445770"/>
                </a:lnTo>
                <a:lnTo>
                  <a:pt x="818514" y="447928"/>
                </a:lnTo>
                <a:lnTo>
                  <a:pt x="827404" y="450087"/>
                </a:lnTo>
                <a:lnTo>
                  <a:pt x="836167" y="452247"/>
                </a:lnTo>
                <a:lnTo>
                  <a:pt x="844931" y="454405"/>
                </a:lnTo>
                <a:lnTo>
                  <a:pt x="853821" y="456437"/>
                </a:lnTo>
                <a:lnTo>
                  <a:pt x="862584" y="458597"/>
                </a:lnTo>
                <a:lnTo>
                  <a:pt x="871347" y="460628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58363" y="1422780"/>
            <a:ext cx="871855" cy="259715"/>
          </a:xfrm>
          <a:custGeom>
            <a:avLst/>
            <a:gdLst/>
            <a:ahLst/>
            <a:cxnLst/>
            <a:rect l="l" t="t" r="r" b="b"/>
            <a:pathLst>
              <a:path w="871854" h="259714">
                <a:moveTo>
                  <a:pt x="0" y="0"/>
                </a:moveTo>
                <a:lnTo>
                  <a:pt x="8762" y="3555"/>
                </a:lnTo>
                <a:lnTo>
                  <a:pt x="17653" y="7112"/>
                </a:lnTo>
                <a:lnTo>
                  <a:pt x="26416" y="10668"/>
                </a:lnTo>
                <a:lnTo>
                  <a:pt x="35179" y="14097"/>
                </a:lnTo>
                <a:lnTo>
                  <a:pt x="44068" y="17525"/>
                </a:lnTo>
                <a:lnTo>
                  <a:pt x="52831" y="20954"/>
                </a:lnTo>
                <a:lnTo>
                  <a:pt x="61594" y="24384"/>
                </a:lnTo>
                <a:lnTo>
                  <a:pt x="70485" y="27813"/>
                </a:lnTo>
                <a:lnTo>
                  <a:pt x="79248" y="31242"/>
                </a:lnTo>
                <a:lnTo>
                  <a:pt x="88011" y="34544"/>
                </a:lnTo>
                <a:lnTo>
                  <a:pt x="96774" y="37973"/>
                </a:lnTo>
                <a:lnTo>
                  <a:pt x="105663" y="41275"/>
                </a:lnTo>
                <a:lnTo>
                  <a:pt x="114426" y="44576"/>
                </a:lnTo>
                <a:lnTo>
                  <a:pt x="123189" y="47751"/>
                </a:lnTo>
                <a:lnTo>
                  <a:pt x="132079" y="51053"/>
                </a:lnTo>
                <a:lnTo>
                  <a:pt x="140842" y="54228"/>
                </a:lnTo>
                <a:lnTo>
                  <a:pt x="149606" y="57403"/>
                </a:lnTo>
                <a:lnTo>
                  <a:pt x="158496" y="60705"/>
                </a:lnTo>
                <a:lnTo>
                  <a:pt x="167259" y="63753"/>
                </a:lnTo>
                <a:lnTo>
                  <a:pt x="176022" y="66928"/>
                </a:lnTo>
                <a:lnTo>
                  <a:pt x="184912" y="70103"/>
                </a:lnTo>
                <a:lnTo>
                  <a:pt x="193675" y="73151"/>
                </a:lnTo>
                <a:lnTo>
                  <a:pt x="202437" y="76200"/>
                </a:lnTo>
                <a:lnTo>
                  <a:pt x="211200" y="79375"/>
                </a:lnTo>
                <a:lnTo>
                  <a:pt x="220090" y="82296"/>
                </a:lnTo>
                <a:lnTo>
                  <a:pt x="228853" y="85344"/>
                </a:lnTo>
                <a:lnTo>
                  <a:pt x="237616" y="88392"/>
                </a:lnTo>
                <a:lnTo>
                  <a:pt x="246507" y="91313"/>
                </a:lnTo>
                <a:lnTo>
                  <a:pt x="255270" y="94361"/>
                </a:lnTo>
                <a:lnTo>
                  <a:pt x="264033" y="97282"/>
                </a:lnTo>
                <a:lnTo>
                  <a:pt x="272923" y="100202"/>
                </a:lnTo>
                <a:lnTo>
                  <a:pt x="281686" y="103124"/>
                </a:lnTo>
                <a:lnTo>
                  <a:pt x="290449" y="105918"/>
                </a:lnTo>
                <a:lnTo>
                  <a:pt x="299212" y="108839"/>
                </a:lnTo>
                <a:lnTo>
                  <a:pt x="308101" y="111633"/>
                </a:lnTo>
                <a:lnTo>
                  <a:pt x="316864" y="114553"/>
                </a:lnTo>
                <a:lnTo>
                  <a:pt x="325627" y="117348"/>
                </a:lnTo>
                <a:lnTo>
                  <a:pt x="334517" y="120142"/>
                </a:lnTo>
                <a:lnTo>
                  <a:pt x="343281" y="122809"/>
                </a:lnTo>
                <a:lnTo>
                  <a:pt x="352044" y="125602"/>
                </a:lnTo>
                <a:lnTo>
                  <a:pt x="360934" y="128397"/>
                </a:lnTo>
                <a:lnTo>
                  <a:pt x="369697" y="131064"/>
                </a:lnTo>
                <a:lnTo>
                  <a:pt x="378460" y="133730"/>
                </a:lnTo>
                <a:lnTo>
                  <a:pt x="387223" y="136398"/>
                </a:lnTo>
                <a:lnTo>
                  <a:pt x="396113" y="139065"/>
                </a:lnTo>
                <a:lnTo>
                  <a:pt x="404875" y="141732"/>
                </a:lnTo>
                <a:lnTo>
                  <a:pt x="413638" y="144399"/>
                </a:lnTo>
                <a:lnTo>
                  <a:pt x="422528" y="146939"/>
                </a:lnTo>
                <a:lnTo>
                  <a:pt x="431291" y="149605"/>
                </a:lnTo>
                <a:lnTo>
                  <a:pt x="440054" y="152146"/>
                </a:lnTo>
                <a:lnTo>
                  <a:pt x="448945" y="154686"/>
                </a:lnTo>
                <a:lnTo>
                  <a:pt x="457708" y="157225"/>
                </a:lnTo>
                <a:lnTo>
                  <a:pt x="466471" y="159766"/>
                </a:lnTo>
                <a:lnTo>
                  <a:pt x="475234" y="162305"/>
                </a:lnTo>
                <a:lnTo>
                  <a:pt x="484124" y="164846"/>
                </a:lnTo>
                <a:lnTo>
                  <a:pt x="492887" y="167259"/>
                </a:lnTo>
                <a:lnTo>
                  <a:pt x="501650" y="169672"/>
                </a:lnTo>
                <a:lnTo>
                  <a:pt x="510539" y="172212"/>
                </a:lnTo>
                <a:lnTo>
                  <a:pt x="519302" y="174625"/>
                </a:lnTo>
                <a:lnTo>
                  <a:pt x="528065" y="177038"/>
                </a:lnTo>
                <a:lnTo>
                  <a:pt x="536956" y="179450"/>
                </a:lnTo>
                <a:lnTo>
                  <a:pt x="545719" y="181737"/>
                </a:lnTo>
                <a:lnTo>
                  <a:pt x="554482" y="184150"/>
                </a:lnTo>
                <a:lnTo>
                  <a:pt x="563372" y="186563"/>
                </a:lnTo>
                <a:lnTo>
                  <a:pt x="572135" y="188849"/>
                </a:lnTo>
                <a:lnTo>
                  <a:pt x="580898" y="191135"/>
                </a:lnTo>
                <a:lnTo>
                  <a:pt x="589661" y="193421"/>
                </a:lnTo>
                <a:lnTo>
                  <a:pt x="598551" y="195707"/>
                </a:lnTo>
                <a:lnTo>
                  <a:pt x="607313" y="197993"/>
                </a:lnTo>
                <a:lnTo>
                  <a:pt x="616076" y="200278"/>
                </a:lnTo>
                <a:lnTo>
                  <a:pt x="624966" y="202565"/>
                </a:lnTo>
                <a:lnTo>
                  <a:pt x="633729" y="204724"/>
                </a:lnTo>
                <a:lnTo>
                  <a:pt x="642492" y="207010"/>
                </a:lnTo>
                <a:lnTo>
                  <a:pt x="651383" y="209169"/>
                </a:lnTo>
                <a:lnTo>
                  <a:pt x="660146" y="211327"/>
                </a:lnTo>
                <a:lnTo>
                  <a:pt x="668909" y="213487"/>
                </a:lnTo>
                <a:lnTo>
                  <a:pt x="677672" y="215646"/>
                </a:lnTo>
                <a:lnTo>
                  <a:pt x="686562" y="217804"/>
                </a:lnTo>
                <a:lnTo>
                  <a:pt x="695325" y="219964"/>
                </a:lnTo>
                <a:lnTo>
                  <a:pt x="704088" y="221996"/>
                </a:lnTo>
                <a:lnTo>
                  <a:pt x="712977" y="224154"/>
                </a:lnTo>
                <a:lnTo>
                  <a:pt x="721740" y="226187"/>
                </a:lnTo>
                <a:lnTo>
                  <a:pt x="730503" y="228346"/>
                </a:lnTo>
                <a:lnTo>
                  <a:pt x="739394" y="230377"/>
                </a:lnTo>
                <a:lnTo>
                  <a:pt x="748157" y="232410"/>
                </a:lnTo>
                <a:lnTo>
                  <a:pt x="756920" y="234442"/>
                </a:lnTo>
                <a:lnTo>
                  <a:pt x="765683" y="236474"/>
                </a:lnTo>
                <a:lnTo>
                  <a:pt x="774573" y="238505"/>
                </a:lnTo>
                <a:lnTo>
                  <a:pt x="783336" y="240411"/>
                </a:lnTo>
                <a:lnTo>
                  <a:pt x="792099" y="242443"/>
                </a:lnTo>
                <a:lnTo>
                  <a:pt x="800988" y="244348"/>
                </a:lnTo>
                <a:lnTo>
                  <a:pt x="809751" y="246379"/>
                </a:lnTo>
                <a:lnTo>
                  <a:pt x="818514" y="248285"/>
                </a:lnTo>
                <a:lnTo>
                  <a:pt x="827404" y="250190"/>
                </a:lnTo>
                <a:lnTo>
                  <a:pt x="836167" y="252095"/>
                </a:lnTo>
                <a:lnTo>
                  <a:pt x="844931" y="254000"/>
                </a:lnTo>
                <a:lnTo>
                  <a:pt x="853821" y="255904"/>
                </a:lnTo>
                <a:lnTo>
                  <a:pt x="862584" y="257810"/>
                </a:lnTo>
                <a:lnTo>
                  <a:pt x="871347" y="259588"/>
                </a:lnTo>
              </a:path>
            </a:pathLst>
          </a:custGeom>
          <a:ln w="952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147822" y="1323187"/>
            <a:ext cx="67310" cy="15430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43351" y="1474470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20338" y="158838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00500" y="1640839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70553" y="5831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03116" y="2754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16.7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09173" y="7857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15359" y="20718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49163" y="20196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49163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03569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58102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12507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66914" y="20196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694171" y="20718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76519" y="5513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16066" y="19632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16066" y="16102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16066" y="1257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16066" y="9043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16066" y="5513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380948" y="18446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80948" y="4326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676519" y="4949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49163" y="1399666"/>
            <a:ext cx="815975" cy="563880"/>
          </a:xfrm>
          <a:custGeom>
            <a:avLst/>
            <a:gdLst/>
            <a:ahLst/>
            <a:cxnLst/>
            <a:rect l="l" t="t" r="r" b="b"/>
            <a:pathLst>
              <a:path w="815975" h="563880">
                <a:moveTo>
                  <a:pt x="0" y="0"/>
                </a:moveTo>
                <a:lnTo>
                  <a:pt x="0" y="563626"/>
                </a:lnTo>
                <a:lnTo>
                  <a:pt x="815466" y="563626"/>
                </a:lnTo>
                <a:lnTo>
                  <a:pt x="815466" y="369061"/>
                </a:lnTo>
                <a:lnTo>
                  <a:pt x="807212" y="367029"/>
                </a:lnTo>
                <a:lnTo>
                  <a:pt x="774318" y="358393"/>
                </a:lnTo>
                <a:lnTo>
                  <a:pt x="757809" y="353822"/>
                </a:lnTo>
                <a:lnTo>
                  <a:pt x="749553" y="351662"/>
                </a:lnTo>
                <a:lnTo>
                  <a:pt x="741426" y="349376"/>
                </a:lnTo>
                <a:lnTo>
                  <a:pt x="733171" y="346963"/>
                </a:lnTo>
                <a:lnTo>
                  <a:pt x="724915" y="344677"/>
                </a:lnTo>
                <a:lnTo>
                  <a:pt x="716661" y="342264"/>
                </a:lnTo>
                <a:lnTo>
                  <a:pt x="708406" y="339978"/>
                </a:lnTo>
                <a:lnTo>
                  <a:pt x="700151" y="337438"/>
                </a:lnTo>
                <a:lnTo>
                  <a:pt x="683767" y="332612"/>
                </a:lnTo>
                <a:lnTo>
                  <a:pt x="650748" y="322452"/>
                </a:lnTo>
                <a:lnTo>
                  <a:pt x="642492" y="319785"/>
                </a:lnTo>
                <a:lnTo>
                  <a:pt x="634238" y="317246"/>
                </a:lnTo>
                <a:lnTo>
                  <a:pt x="617854" y="311911"/>
                </a:lnTo>
                <a:lnTo>
                  <a:pt x="601345" y="306324"/>
                </a:lnTo>
                <a:lnTo>
                  <a:pt x="593089" y="303656"/>
                </a:lnTo>
                <a:lnTo>
                  <a:pt x="584835" y="300735"/>
                </a:lnTo>
                <a:lnTo>
                  <a:pt x="568325" y="295148"/>
                </a:lnTo>
                <a:lnTo>
                  <a:pt x="551941" y="289305"/>
                </a:lnTo>
                <a:lnTo>
                  <a:pt x="543687" y="286257"/>
                </a:lnTo>
                <a:lnTo>
                  <a:pt x="535432" y="283336"/>
                </a:lnTo>
                <a:lnTo>
                  <a:pt x="518922" y="277240"/>
                </a:lnTo>
                <a:lnTo>
                  <a:pt x="486028" y="264667"/>
                </a:lnTo>
                <a:lnTo>
                  <a:pt x="477774" y="261365"/>
                </a:lnTo>
                <a:lnTo>
                  <a:pt x="469519" y="258190"/>
                </a:lnTo>
                <a:lnTo>
                  <a:pt x="461263" y="254888"/>
                </a:lnTo>
                <a:lnTo>
                  <a:pt x="428371" y="241300"/>
                </a:lnTo>
                <a:lnTo>
                  <a:pt x="420115" y="237743"/>
                </a:lnTo>
                <a:lnTo>
                  <a:pt x="411861" y="234314"/>
                </a:lnTo>
                <a:lnTo>
                  <a:pt x="370713" y="216153"/>
                </a:lnTo>
                <a:lnTo>
                  <a:pt x="313054" y="188975"/>
                </a:lnTo>
                <a:lnTo>
                  <a:pt x="271907" y="168275"/>
                </a:lnTo>
                <a:lnTo>
                  <a:pt x="222376" y="141985"/>
                </a:lnTo>
                <a:lnTo>
                  <a:pt x="181228" y="118617"/>
                </a:lnTo>
                <a:lnTo>
                  <a:pt x="172974" y="113918"/>
                </a:lnTo>
                <a:lnTo>
                  <a:pt x="164719" y="108965"/>
                </a:lnTo>
                <a:lnTo>
                  <a:pt x="156463" y="104139"/>
                </a:lnTo>
                <a:lnTo>
                  <a:pt x="148336" y="99059"/>
                </a:lnTo>
                <a:lnTo>
                  <a:pt x="107061" y="73532"/>
                </a:lnTo>
                <a:lnTo>
                  <a:pt x="65912" y="46481"/>
                </a:lnTo>
                <a:lnTo>
                  <a:pt x="24764" y="17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49163" y="1399666"/>
            <a:ext cx="815975" cy="369570"/>
          </a:xfrm>
          <a:custGeom>
            <a:avLst/>
            <a:gdLst/>
            <a:ahLst/>
            <a:cxnLst/>
            <a:rect l="l" t="t" r="r" b="b"/>
            <a:pathLst>
              <a:path w="815975" h="369569">
                <a:moveTo>
                  <a:pt x="0" y="0"/>
                </a:moveTo>
                <a:lnTo>
                  <a:pt x="8254" y="5968"/>
                </a:lnTo>
                <a:lnTo>
                  <a:pt x="16510" y="11937"/>
                </a:lnTo>
                <a:lnTo>
                  <a:pt x="24764" y="17906"/>
                </a:lnTo>
                <a:lnTo>
                  <a:pt x="33020" y="23749"/>
                </a:lnTo>
                <a:lnTo>
                  <a:pt x="65912" y="46481"/>
                </a:lnTo>
                <a:lnTo>
                  <a:pt x="74167" y="51942"/>
                </a:lnTo>
                <a:lnTo>
                  <a:pt x="82423" y="57403"/>
                </a:lnTo>
                <a:lnTo>
                  <a:pt x="90677" y="62864"/>
                </a:lnTo>
                <a:lnTo>
                  <a:pt x="98806" y="68199"/>
                </a:lnTo>
                <a:lnTo>
                  <a:pt x="107061" y="73532"/>
                </a:lnTo>
                <a:lnTo>
                  <a:pt x="115315" y="78739"/>
                </a:lnTo>
                <a:lnTo>
                  <a:pt x="123571" y="83947"/>
                </a:lnTo>
                <a:lnTo>
                  <a:pt x="131825" y="89026"/>
                </a:lnTo>
                <a:lnTo>
                  <a:pt x="140081" y="94106"/>
                </a:lnTo>
                <a:lnTo>
                  <a:pt x="148336" y="99059"/>
                </a:lnTo>
                <a:lnTo>
                  <a:pt x="156463" y="104139"/>
                </a:lnTo>
                <a:lnTo>
                  <a:pt x="164719" y="108965"/>
                </a:lnTo>
                <a:lnTo>
                  <a:pt x="172974" y="113918"/>
                </a:lnTo>
                <a:lnTo>
                  <a:pt x="181228" y="118617"/>
                </a:lnTo>
                <a:lnTo>
                  <a:pt x="189484" y="123443"/>
                </a:lnTo>
                <a:lnTo>
                  <a:pt x="197738" y="128142"/>
                </a:lnTo>
                <a:lnTo>
                  <a:pt x="205994" y="132841"/>
                </a:lnTo>
                <a:lnTo>
                  <a:pt x="214249" y="137413"/>
                </a:lnTo>
                <a:lnTo>
                  <a:pt x="222376" y="141985"/>
                </a:lnTo>
                <a:lnTo>
                  <a:pt x="230632" y="146430"/>
                </a:lnTo>
                <a:lnTo>
                  <a:pt x="238887" y="150875"/>
                </a:lnTo>
                <a:lnTo>
                  <a:pt x="247141" y="155321"/>
                </a:lnTo>
                <a:lnTo>
                  <a:pt x="255397" y="159638"/>
                </a:lnTo>
                <a:lnTo>
                  <a:pt x="263651" y="163956"/>
                </a:lnTo>
                <a:lnTo>
                  <a:pt x="271907" y="168275"/>
                </a:lnTo>
                <a:lnTo>
                  <a:pt x="280035" y="172465"/>
                </a:lnTo>
                <a:lnTo>
                  <a:pt x="288289" y="176656"/>
                </a:lnTo>
                <a:lnTo>
                  <a:pt x="296545" y="180848"/>
                </a:lnTo>
                <a:lnTo>
                  <a:pt x="304800" y="184911"/>
                </a:lnTo>
                <a:lnTo>
                  <a:pt x="313054" y="188975"/>
                </a:lnTo>
                <a:lnTo>
                  <a:pt x="321310" y="192912"/>
                </a:lnTo>
                <a:lnTo>
                  <a:pt x="329564" y="196850"/>
                </a:lnTo>
                <a:lnTo>
                  <a:pt x="337692" y="200786"/>
                </a:lnTo>
                <a:lnTo>
                  <a:pt x="345948" y="204724"/>
                </a:lnTo>
                <a:lnTo>
                  <a:pt x="354202" y="208533"/>
                </a:lnTo>
                <a:lnTo>
                  <a:pt x="362458" y="212343"/>
                </a:lnTo>
                <a:lnTo>
                  <a:pt x="370713" y="216153"/>
                </a:lnTo>
                <a:lnTo>
                  <a:pt x="378967" y="219836"/>
                </a:lnTo>
                <a:lnTo>
                  <a:pt x="387223" y="223519"/>
                </a:lnTo>
                <a:lnTo>
                  <a:pt x="395350" y="227075"/>
                </a:lnTo>
                <a:lnTo>
                  <a:pt x="403606" y="230758"/>
                </a:lnTo>
                <a:lnTo>
                  <a:pt x="411861" y="234314"/>
                </a:lnTo>
                <a:lnTo>
                  <a:pt x="420115" y="237743"/>
                </a:lnTo>
                <a:lnTo>
                  <a:pt x="428371" y="241300"/>
                </a:lnTo>
                <a:lnTo>
                  <a:pt x="436625" y="244728"/>
                </a:lnTo>
                <a:lnTo>
                  <a:pt x="444881" y="248157"/>
                </a:lnTo>
                <a:lnTo>
                  <a:pt x="453009" y="251459"/>
                </a:lnTo>
                <a:lnTo>
                  <a:pt x="461263" y="254888"/>
                </a:lnTo>
                <a:lnTo>
                  <a:pt x="469519" y="258190"/>
                </a:lnTo>
                <a:lnTo>
                  <a:pt x="477774" y="261365"/>
                </a:lnTo>
                <a:lnTo>
                  <a:pt x="486028" y="264667"/>
                </a:lnTo>
                <a:lnTo>
                  <a:pt x="494284" y="267842"/>
                </a:lnTo>
                <a:lnTo>
                  <a:pt x="502538" y="271017"/>
                </a:lnTo>
                <a:lnTo>
                  <a:pt x="510666" y="274065"/>
                </a:lnTo>
                <a:lnTo>
                  <a:pt x="518922" y="277240"/>
                </a:lnTo>
                <a:lnTo>
                  <a:pt x="527176" y="280288"/>
                </a:lnTo>
                <a:lnTo>
                  <a:pt x="535432" y="283336"/>
                </a:lnTo>
                <a:lnTo>
                  <a:pt x="543687" y="286257"/>
                </a:lnTo>
                <a:lnTo>
                  <a:pt x="551941" y="289305"/>
                </a:lnTo>
                <a:lnTo>
                  <a:pt x="560197" y="292226"/>
                </a:lnTo>
                <a:lnTo>
                  <a:pt x="568325" y="295148"/>
                </a:lnTo>
                <a:lnTo>
                  <a:pt x="576579" y="297941"/>
                </a:lnTo>
                <a:lnTo>
                  <a:pt x="584835" y="300735"/>
                </a:lnTo>
                <a:lnTo>
                  <a:pt x="593089" y="303656"/>
                </a:lnTo>
                <a:lnTo>
                  <a:pt x="601345" y="306324"/>
                </a:lnTo>
                <a:lnTo>
                  <a:pt x="609600" y="309117"/>
                </a:lnTo>
                <a:lnTo>
                  <a:pt x="617854" y="311911"/>
                </a:lnTo>
                <a:lnTo>
                  <a:pt x="625983" y="314578"/>
                </a:lnTo>
                <a:lnTo>
                  <a:pt x="634238" y="317246"/>
                </a:lnTo>
                <a:lnTo>
                  <a:pt x="642492" y="319785"/>
                </a:lnTo>
                <a:lnTo>
                  <a:pt x="650748" y="322452"/>
                </a:lnTo>
                <a:lnTo>
                  <a:pt x="659002" y="324992"/>
                </a:lnTo>
                <a:lnTo>
                  <a:pt x="667258" y="327532"/>
                </a:lnTo>
                <a:lnTo>
                  <a:pt x="675513" y="330073"/>
                </a:lnTo>
                <a:lnTo>
                  <a:pt x="683767" y="332612"/>
                </a:lnTo>
                <a:lnTo>
                  <a:pt x="691896" y="335025"/>
                </a:lnTo>
                <a:lnTo>
                  <a:pt x="700151" y="337438"/>
                </a:lnTo>
                <a:lnTo>
                  <a:pt x="708406" y="339978"/>
                </a:lnTo>
                <a:lnTo>
                  <a:pt x="716661" y="342264"/>
                </a:lnTo>
                <a:lnTo>
                  <a:pt x="724915" y="344677"/>
                </a:lnTo>
                <a:lnTo>
                  <a:pt x="733171" y="346963"/>
                </a:lnTo>
                <a:lnTo>
                  <a:pt x="741426" y="349376"/>
                </a:lnTo>
                <a:lnTo>
                  <a:pt x="749553" y="351662"/>
                </a:lnTo>
                <a:lnTo>
                  <a:pt x="757809" y="353822"/>
                </a:lnTo>
                <a:lnTo>
                  <a:pt x="766063" y="356107"/>
                </a:lnTo>
                <a:lnTo>
                  <a:pt x="774318" y="358393"/>
                </a:lnTo>
                <a:lnTo>
                  <a:pt x="782573" y="360552"/>
                </a:lnTo>
                <a:lnTo>
                  <a:pt x="790829" y="362711"/>
                </a:lnTo>
                <a:lnTo>
                  <a:pt x="799084" y="364871"/>
                </a:lnTo>
                <a:lnTo>
                  <a:pt x="807212" y="367029"/>
                </a:lnTo>
                <a:lnTo>
                  <a:pt x="815466" y="369061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49163" y="1292478"/>
            <a:ext cx="815975" cy="471170"/>
          </a:xfrm>
          <a:custGeom>
            <a:avLst/>
            <a:gdLst/>
            <a:ahLst/>
            <a:cxnLst/>
            <a:rect l="l" t="t" r="r" b="b"/>
            <a:pathLst>
              <a:path w="815975" h="471169">
                <a:moveTo>
                  <a:pt x="0" y="0"/>
                </a:moveTo>
                <a:lnTo>
                  <a:pt x="8254" y="8127"/>
                </a:lnTo>
                <a:lnTo>
                  <a:pt x="16510" y="16128"/>
                </a:lnTo>
                <a:lnTo>
                  <a:pt x="24764" y="24129"/>
                </a:lnTo>
                <a:lnTo>
                  <a:pt x="33020" y="32003"/>
                </a:lnTo>
                <a:lnTo>
                  <a:pt x="41148" y="39750"/>
                </a:lnTo>
                <a:lnTo>
                  <a:pt x="49402" y="47498"/>
                </a:lnTo>
                <a:lnTo>
                  <a:pt x="57658" y="54991"/>
                </a:lnTo>
                <a:lnTo>
                  <a:pt x="65912" y="62484"/>
                </a:lnTo>
                <a:lnTo>
                  <a:pt x="98806" y="91567"/>
                </a:lnTo>
                <a:lnTo>
                  <a:pt x="123571" y="112395"/>
                </a:lnTo>
                <a:lnTo>
                  <a:pt x="131825" y="119252"/>
                </a:lnTo>
                <a:lnTo>
                  <a:pt x="140081" y="125984"/>
                </a:lnTo>
                <a:lnTo>
                  <a:pt x="148336" y="132588"/>
                </a:lnTo>
                <a:lnTo>
                  <a:pt x="156463" y="139192"/>
                </a:lnTo>
                <a:lnTo>
                  <a:pt x="164719" y="145542"/>
                </a:lnTo>
                <a:lnTo>
                  <a:pt x="172974" y="152019"/>
                </a:lnTo>
                <a:lnTo>
                  <a:pt x="181228" y="158242"/>
                </a:lnTo>
                <a:lnTo>
                  <a:pt x="189484" y="164592"/>
                </a:lnTo>
                <a:lnTo>
                  <a:pt x="197738" y="170688"/>
                </a:lnTo>
                <a:lnTo>
                  <a:pt x="205994" y="176784"/>
                </a:lnTo>
                <a:lnTo>
                  <a:pt x="214249" y="182752"/>
                </a:lnTo>
                <a:lnTo>
                  <a:pt x="222376" y="188722"/>
                </a:lnTo>
                <a:lnTo>
                  <a:pt x="255397" y="211709"/>
                </a:lnTo>
                <a:lnTo>
                  <a:pt x="263651" y="217297"/>
                </a:lnTo>
                <a:lnTo>
                  <a:pt x="271907" y="222885"/>
                </a:lnTo>
                <a:lnTo>
                  <a:pt x="280035" y="228346"/>
                </a:lnTo>
                <a:lnTo>
                  <a:pt x="288289" y="233679"/>
                </a:lnTo>
                <a:lnTo>
                  <a:pt x="296545" y="239014"/>
                </a:lnTo>
                <a:lnTo>
                  <a:pt x="304800" y="244221"/>
                </a:lnTo>
                <a:lnTo>
                  <a:pt x="313054" y="249427"/>
                </a:lnTo>
                <a:lnTo>
                  <a:pt x="321310" y="254507"/>
                </a:lnTo>
                <a:lnTo>
                  <a:pt x="329564" y="259588"/>
                </a:lnTo>
                <a:lnTo>
                  <a:pt x="337692" y="264668"/>
                </a:lnTo>
                <a:lnTo>
                  <a:pt x="345948" y="269621"/>
                </a:lnTo>
                <a:lnTo>
                  <a:pt x="354202" y="274447"/>
                </a:lnTo>
                <a:lnTo>
                  <a:pt x="362458" y="279273"/>
                </a:lnTo>
                <a:lnTo>
                  <a:pt x="370713" y="283972"/>
                </a:lnTo>
                <a:lnTo>
                  <a:pt x="378967" y="288671"/>
                </a:lnTo>
                <a:lnTo>
                  <a:pt x="420115" y="311403"/>
                </a:lnTo>
                <a:lnTo>
                  <a:pt x="428371" y="315722"/>
                </a:lnTo>
                <a:lnTo>
                  <a:pt x="436625" y="320040"/>
                </a:lnTo>
                <a:lnTo>
                  <a:pt x="444881" y="324357"/>
                </a:lnTo>
                <a:lnTo>
                  <a:pt x="453009" y="328549"/>
                </a:lnTo>
                <a:lnTo>
                  <a:pt x="461263" y="332740"/>
                </a:lnTo>
                <a:lnTo>
                  <a:pt x="469519" y="336803"/>
                </a:lnTo>
                <a:lnTo>
                  <a:pt x="477774" y="340868"/>
                </a:lnTo>
                <a:lnTo>
                  <a:pt x="486028" y="344931"/>
                </a:lnTo>
                <a:lnTo>
                  <a:pt x="494284" y="348869"/>
                </a:lnTo>
                <a:lnTo>
                  <a:pt x="502538" y="352805"/>
                </a:lnTo>
                <a:lnTo>
                  <a:pt x="510666" y="356616"/>
                </a:lnTo>
                <a:lnTo>
                  <a:pt x="518922" y="360552"/>
                </a:lnTo>
                <a:lnTo>
                  <a:pt x="527176" y="364236"/>
                </a:lnTo>
                <a:lnTo>
                  <a:pt x="535432" y="368046"/>
                </a:lnTo>
                <a:lnTo>
                  <a:pt x="543687" y="371728"/>
                </a:lnTo>
                <a:lnTo>
                  <a:pt x="551941" y="375285"/>
                </a:lnTo>
                <a:lnTo>
                  <a:pt x="560197" y="378968"/>
                </a:lnTo>
                <a:lnTo>
                  <a:pt x="568325" y="382524"/>
                </a:lnTo>
                <a:lnTo>
                  <a:pt x="576579" y="385952"/>
                </a:lnTo>
                <a:lnTo>
                  <a:pt x="584835" y="389381"/>
                </a:lnTo>
                <a:lnTo>
                  <a:pt x="593089" y="392811"/>
                </a:lnTo>
                <a:lnTo>
                  <a:pt x="601345" y="396240"/>
                </a:lnTo>
                <a:lnTo>
                  <a:pt x="609600" y="399542"/>
                </a:lnTo>
                <a:lnTo>
                  <a:pt x="617854" y="402844"/>
                </a:lnTo>
                <a:lnTo>
                  <a:pt x="625983" y="406146"/>
                </a:lnTo>
                <a:lnTo>
                  <a:pt x="634238" y="409321"/>
                </a:lnTo>
                <a:lnTo>
                  <a:pt x="642492" y="412496"/>
                </a:lnTo>
                <a:lnTo>
                  <a:pt x="650748" y="415671"/>
                </a:lnTo>
                <a:lnTo>
                  <a:pt x="659002" y="418719"/>
                </a:lnTo>
                <a:lnTo>
                  <a:pt x="667258" y="421894"/>
                </a:lnTo>
                <a:lnTo>
                  <a:pt x="675513" y="424815"/>
                </a:lnTo>
                <a:lnTo>
                  <a:pt x="683767" y="427863"/>
                </a:lnTo>
                <a:lnTo>
                  <a:pt x="691896" y="430784"/>
                </a:lnTo>
                <a:lnTo>
                  <a:pt x="700151" y="433704"/>
                </a:lnTo>
                <a:lnTo>
                  <a:pt x="708406" y="436625"/>
                </a:lnTo>
                <a:lnTo>
                  <a:pt x="716661" y="439420"/>
                </a:lnTo>
                <a:lnTo>
                  <a:pt x="724915" y="442341"/>
                </a:lnTo>
                <a:lnTo>
                  <a:pt x="733171" y="445007"/>
                </a:lnTo>
                <a:lnTo>
                  <a:pt x="741426" y="447801"/>
                </a:lnTo>
                <a:lnTo>
                  <a:pt x="749553" y="450469"/>
                </a:lnTo>
                <a:lnTo>
                  <a:pt x="757809" y="453136"/>
                </a:lnTo>
                <a:lnTo>
                  <a:pt x="766063" y="455802"/>
                </a:lnTo>
                <a:lnTo>
                  <a:pt x="774318" y="458470"/>
                </a:lnTo>
                <a:lnTo>
                  <a:pt x="782573" y="461010"/>
                </a:lnTo>
                <a:lnTo>
                  <a:pt x="790829" y="463550"/>
                </a:lnTo>
                <a:lnTo>
                  <a:pt x="799084" y="466090"/>
                </a:lnTo>
                <a:lnTo>
                  <a:pt x="807212" y="468629"/>
                </a:lnTo>
                <a:lnTo>
                  <a:pt x="815466" y="471043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737478" y="1285977"/>
            <a:ext cx="67310" cy="18351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13958" y="1461008"/>
            <a:ext cx="67310" cy="1143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3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3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273165" y="1582902"/>
            <a:ext cx="67310" cy="1619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35419" y="1739392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61353" y="5831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93916" y="2754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99973" y="7857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106159" y="20718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67562" y="45342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756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21969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47650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930907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85314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512572" y="45864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94919" y="30659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4466" y="447789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4466" y="412483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4466" y="3771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4466" y="341896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4466" y="306590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99348" y="43592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9348" y="29472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94919" y="30095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7562" y="3829939"/>
            <a:ext cx="1891030" cy="648335"/>
          </a:xfrm>
          <a:custGeom>
            <a:avLst/>
            <a:gdLst/>
            <a:ahLst/>
            <a:cxnLst/>
            <a:rect l="l" t="t" r="r" b="b"/>
            <a:pathLst>
              <a:path w="1891030" h="648335">
                <a:moveTo>
                  <a:pt x="0" y="0"/>
                </a:moveTo>
                <a:lnTo>
                  <a:pt x="0" y="647953"/>
                </a:lnTo>
                <a:lnTo>
                  <a:pt x="1890522" y="647953"/>
                </a:lnTo>
                <a:lnTo>
                  <a:pt x="1890522" y="638046"/>
                </a:lnTo>
                <a:lnTo>
                  <a:pt x="1687830" y="632460"/>
                </a:lnTo>
                <a:lnTo>
                  <a:pt x="1530858" y="625983"/>
                </a:lnTo>
                <a:lnTo>
                  <a:pt x="1393444" y="618236"/>
                </a:lnTo>
                <a:lnTo>
                  <a:pt x="1295273" y="610997"/>
                </a:lnTo>
                <a:lnTo>
                  <a:pt x="1236472" y="605916"/>
                </a:lnTo>
                <a:lnTo>
                  <a:pt x="1177544" y="600075"/>
                </a:lnTo>
                <a:lnTo>
                  <a:pt x="1099058" y="590931"/>
                </a:lnTo>
                <a:lnTo>
                  <a:pt x="1040130" y="583057"/>
                </a:lnTo>
                <a:lnTo>
                  <a:pt x="981329" y="574039"/>
                </a:lnTo>
                <a:lnTo>
                  <a:pt x="922401" y="563752"/>
                </a:lnTo>
                <a:lnTo>
                  <a:pt x="883158" y="556006"/>
                </a:lnTo>
                <a:lnTo>
                  <a:pt x="843915" y="547751"/>
                </a:lnTo>
                <a:lnTo>
                  <a:pt x="784987" y="533781"/>
                </a:lnTo>
                <a:lnTo>
                  <a:pt x="745744" y="523494"/>
                </a:lnTo>
                <a:lnTo>
                  <a:pt x="706501" y="512190"/>
                </a:lnTo>
                <a:lnTo>
                  <a:pt x="667258" y="499872"/>
                </a:lnTo>
                <a:lnTo>
                  <a:pt x="628015" y="486410"/>
                </a:lnTo>
                <a:lnTo>
                  <a:pt x="588772" y="471805"/>
                </a:lnTo>
                <a:lnTo>
                  <a:pt x="549529" y="455802"/>
                </a:lnTo>
                <a:lnTo>
                  <a:pt x="510286" y="438403"/>
                </a:lnTo>
                <a:lnTo>
                  <a:pt x="471043" y="419353"/>
                </a:lnTo>
                <a:lnTo>
                  <a:pt x="431800" y="398652"/>
                </a:lnTo>
                <a:lnTo>
                  <a:pt x="392556" y="376047"/>
                </a:lnTo>
                <a:lnTo>
                  <a:pt x="353314" y="351282"/>
                </a:lnTo>
                <a:lnTo>
                  <a:pt x="314071" y="324485"/>
                </a:lnTo>
                <a:lnTo>
                  <a:pt x="274828" y="295021"/>
                </a:lnTo>
                <a:lnTo>
                  <a:pt x="235585" y="263016"/>
                </a:lnTo>
                <a:lnTo>
                  <a:pt x="196215" y="228219"/>
                </a:lnTo>
                <a:lnTo>
                  <a:pt x="156972" y="190119"/>
                </a:lnTo>
                <a:lnTo>
                  <a:pt x="117729" y="148589"/>
                </a:lnTo>
                <a:lnTo>
                  <a:pt x="78486" y="103250"/>
                </a:lnTo>
                <a:lnTo>
                  <a:pt x="39243" y="53848"/>
                </a:lnTo>
                <a:lnTo>
                  <a:pt x="19685" y="275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7562" y="3829939"/>
            <a:ext cx="1891030" cy="638175"/>
          </a:xfrm>
          <a:custGeom>
            <a:avLst/>
            <a:gdLst/>
            <a:ahLst/>
            <a:cxnLst/>
            <a:rect l="l" t="t" r="r" b="b"/>
            <a:pathLst>
              <a:path w="1891030" h="638175">
                <a:moveTo>
                  <a:pt x="0" y="0"/>
                </a:moveTo>
                <a:lnTo>
                  <a:pt x="39243" y="53848"/>
                </a:lnTo>
                <a:lnTo>
                  <a:pt x="78486" y="103250"/>
                </a:lnTo>
                <a:lnTo>
                  <a:pt x="117729" y="148589"/>
                </a:lnTo>
                <a:lnTo>
                  <a:pt x="156972" y="190119"/>
                </a:lnTo>
                <a:lnTo>
                  <a:pt x="196215" y="228219"/>
                </a:lnTo>
                <a:lnTo>
                  <a:pt x="235585" y="263016"/>
                </a:lnTo>
                <a:lnTo>
                  <a:pt x="274828" y="295021"/>
                </a:lnTo>
                <a:lnTo>
                  <a:pt x="314071" y="324485"/>
                </a:lnTo>
                <a:lnTo>
                  <a:pt x="353314" y="351282"/>
                </a:lnTo>
                <a:lnTo>
                  <a:pt x="392556" y="376047"/>
                </a:lnTo>
                <a:lnTo>
                  <a:pt x="431800" y="398652"/>
                </a:lnTo>
                <a:lnTo>
                  <a:pt x="471043" y="419353"/>
                </a:lnTo>
                <a:lnTo>
                  <a:pt x="510286" y="438403"/>
                </a:lnTo>
                <a:lnTo>
                  <a:pt x="549529" y="455802"/>
                </a:lnTo>
                <a:lnTo>
                  <a:pt x="588772" y="471805"/>
                </a:lnTo>
                <a:lnTo>
                  <a:pt x="628015" y="486410"/>
                </a:lnTo>
                <a:lnTo>
                  <a:pt x="667258" y="499872"/>
                </a:lnTo>
                <a:lnTo>
                  <a:pt x="706501" y="512190"/>
                </a:lnTo>
                <a:lnTo>
                  <a:pt x="745744" y="523494"/>
                </a:lnTo>
                <a:lnTo>
                  <a:pt x="784987" y="533781"/>
                </a:lnTo>
                <a:lnTo>
                  <a:pt x="824357" y="543306"/>
                </a:lnTo>
                <a:lnTo>
                  <a:pt x="863600" y="551941"/>
                </a:lnTo>
                <a:lnTo>
                  <a:pt x="902843" y="559943"/>
                </a:lnTo>
                <a:lnTo>
                  <a:pt x="942086" y="567309"/>
                </a:lnTo>
                <a:lnTo>
                  <a:pt x="981329" y="574039"/>
                </a:lnTo>
                <a:lnTo>
                  <a:pt x="1020572" y="580136"/>
                </a:lnTo>
                <a:lnTo>
                  <a:pt x="1059814" y="585724"/>
                </a:lnTo>
                <a:lnTo>
                  <a:pt x="1079373" y="588390"/>
                </a:lnTo>
                <a:lnTo>
                  <a:pt x="1118743" y="593344"/>
                </a:lnTo>
                <a:lnTo>
                  <a:pt x="1157986" y="597915"/>
                </a:lnTo>
                <a:lnTo>
                  <a:pt x="1197229" y="602107"/>
                </a:lnTo>
                <a:lnTo>
                  <a:pt x="1236472" y="605916"/>
                </a:lnTo>
                <a:lnTo>
                  <a:pt x="1275714" y="609346"/>
                </a:lnTo>
                <a:lnTo>
                  <a:pt x="1295273" y="610997"/>
                </a:lnTo>
                <a:lnTo>
                  <a:pt x="1314958" y="612521"/>
                </a:lnTo>
                <a:lnTo>
                  <a:pt x="1334516" y="614045"/>
                </a:lnTo>
                <a:lnTo>
                  <a:pt x="1354201" y="615569"/>
                </a:lnTo>
                <a:lnTo>
                  <a:pt x="1373759" y="616838"/>
                </a:lnTo>
                <a:lnTo>
                  <a:pt x="1393444" y="618236"/>
                </a:lnTo>
                <a:lnTo>
                  <a:pt x="1413129" y="619506"/>
                </a:lnTo>
                <a:lnTo>
                  <a:pt x="1432687" y="620649"/>
                </a:lnTo>
                <a:lnTo>
                  <a:pt x="1452372" y="621791"/>
                </a:lnTo>
                <a:lnTo>
                  <a:pt x="1471930" y="622935"/>
                </a:lnTo>
                <a:lnTo>
                  <a:pt x="1491614" y="623951"/>
                </a:lnTo>
                <a:lnTo>
                  <a:pt x="1511173" y="624966"/>
                </a:lnTo>
                <a:lnTo>
                  <a:pt x="1530858" y="625983"/>
                </a:lnTo>
                <a:lnTo>
                  <a:pt x="1550416" y="626872"/>
                </a:lnTo>
                <a:lnTo>
                  <a:pt x="1570101" y="627761"/>
                </a:lnTo>
                <a:lnTo>
                  <a:pt x="1589659" y="628650"/>
                </a:lnTo>
                <a:lnTo>
                  <a:pt x="1609344" y="629538"/>
                </a:lnTo>
                <a:lnTo>
                  <a:pt x="1628902" y="630301"/>
                </a:lnTo>
                <a:lnTo>
                  <a:pt x="1648587" y="631063"/>
                </a:lnTo>
                <a:lnTo>
                  <a:pt x="1668145" y="631698"/>
                </a:lnTo>
                <a:lnTo>
                  <a:pt x="1687830" y="632460"/>
                </a:lnTo>
                <a:lnTo>
                  <a:pt x="1707514" y="633095"/>
                </a:lnTo>
                <a:lnTo>
                  <a:pt x="1727073" y="633730"/>
                </a:lnTo>
                <a:lnTo>
                  <a:pt x="1746758" y="634364"/>
                </a:lnTo>
                <a:lnTo>
                  <a:pt x="1766316" y="634873"/>
                </a:lnTo>
                <a:lnTo>
                  <a:pt x="1786001" y="635508"/>
                </a:lnTo>
                <a:lnTo>
                  <a:pt x="1805559" y="636015"/>
                </a:lnTo>
                <a:lnTo>
                  <a:pt x="1825244" y="636524"/>
                </a:lnTo>
                <a:lnTo>
                  <a:pt x="1844802" y="636905"/>
                </a:lnTo>
                <a:lnTo>
                  <a:pt x="1864487" y="637413"/>
                </a:lnTo>
                <a:lnTo>
                  <a:pt x="1884045" y="637921"/>
                </a:lnTo>
                <a:lnTo>
                  <a:pt x="1890522" y="638046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67562" y="3890771"/>
            <a:ext cx="1891030" cy="563245"/>
          </a:xfrm>
          <a:custGeom>
            <a:avLst/>
            <a:gdLst/>
            <a:ahLst/>
            <a:cxnLst/>
            <a:rect l="l" t="t" r="r" b="b"/>
            <a:pathLst>
              <a:path w="1891030" h="563245">
                <a:moveTo>
                  <a:pt x="0" y="0"/>
                </a:moveTo>
                <a:lnTo>
                  <a:pt x="39243" y="37718"/>
                </a:lnTo>
                <a:lnTo>
                  <a:pt x="78486" y="72898"/>
                </a:lnTo>
                <a:lnTo>
                  <a:pt x="117729" y="105917"/>
                </a:lnTo>
                <a:lnTo>
                  <a:pt x="156972" y="136778"/>
                </a:lnTo>
                <a:lnTo>
                  <a:pt x="196215" y="165607"/>
                </a:lnTo>
                <a:lnTo>
                  <a:pt x="235585" y="192658"/>
                </a:lnTo>
                <a:lnTo>
                  <a:pt x="274828" y="217931"/>
                </a:lnTo>
                <a:lnTo>
                  <a:pt x="314071" y="241680"/>
                </a:lnTo>
                <a:lnTo>
                  <a:pt x="353314" y="263778"/>
                </a:lnTo>
                <a:lnTo>
                  <a:pt x="392556" y="284606"/>
                </a:lnTo>
                <a:lnTo>
                  <a:pt x="431800" y="303911"/>
                </a:lnTo>
                <a:lnTo>
                  <a:pt x="471043" y="322072"/>
                </a:lnTo>
                <a:lnTo>
                  <a:pt x="510286" y="339089"/>
                </a:lnTo>
                <a:lnTo>
                  <a:pt x="549529" y="354964"/>
                </a:lnTo>
                <a:lnTo>
                  <a:pt x="588772" y="369950"/>
                </a:lnTo>
                <a:lnTo>
                  <a:pt x="628015" y="383793"/>
                </a:lnTo>
                <a:lnTo>
                  <a:pt x="667258" y="396875"/>
                </a:lnTo>
                <a:lnTo>
                  <a:pt x="706501" y="409066"/>
                </a:lnTo>
                <a:lnTo>
                  <a:pt x="745744" y="420497"/>
                </a:lnTo>
                <a:lnTo>
                  <a:pt x="784987" y="431164"/>
                </a:lnTo>
                <a:lnTo>
                  <a:pt x="824357" y="441198"/>
                </a:lnTo>
                <a:lnTo>
                  <a:pt x="863600" y="450595"/>
                </a:lnTo>
                <a:lnTo>
                  <a:pt x="902843" y="459231"/>
                </a:lnTo>
                <a:lnTo>
                  <a:pt x="922401" y="463423"/>
                </a:lnTo>
                <a:lnTo>
                  <a:pt x="942086" y="467487"/>
                </a:lnTo>
                <a:lnTo>
                  <a:pt x="961644" y="471424"/>
                </a:lnTo>
                <a:lnTo>
                  <a:pt x="981329" y="475106"/>
                </a:lnTo>
                <a:lnTo>
                  <a:pt x="1000887" y="478789"/>
                </a:lnTo>
                <a:lnTo>
                  <a:pt x="1040130" y="485775"/>
                </a:lnTo>
                <a:lnTo>
                  <a:pt x="1079373" y="492251"/>
                </a:lnTo>
                <a:lnTo>
                  <a:pt x="1118743" y="498348"/>
                </a:lnTo>
                <a:lnTo>
                  <a:pt x="1157986" y="504063"/>
                </a:lnTo>
                <a:lnTo>
                  <a:pt x="1197229" y="509397"/>
                </a:lnTo>
                <a:lnTo>
                  <a:pt x="1236472" y="514350"/>
                </a:lnTo>
                <a:lnTo>
                  <a:pt x="1256030" y="516763"/>
                </a:lnTo>
                <a:lnTo>
                  <a:pt x="1295273" y="521207"/>
                </a:lnTo>
                <a:lnTo>
                  <a:pt x="1334516" y="525399"/>
                </a:lnTo>
                <a:lnTo>
                  <a:pt x="1354201" y="527430"/>
                </a:lnTo>
                <a:lnTo>
                  <a:pt x="1373759" y="529463"/>
                </a:lnTo>
                <a:lnTo>
                  <a:pt x="1393444" y="531240"/>
                </a:lnTo>
                <a:lnTo>
                  <a:pt x="1413129" y="533145"/>
                </a:lnTo>
                <a:lnTo>
                  <a:pt x="1432687" y="534924"/>
                </a:lnTo>
                <a:lnTo>
                  <a:pt x="1452372" y="536575"/>
                </a:lnTo>
                <a:lnTo>
                  <a:pt x="1471930" y="538226"/>
                </a:lnTo>
                <a:lnTo>
                  <a:pt x="1491614" y="539750"/>
                </a:lnTo>
                <a:lnTo>
                  <a:pt x="1511173" y="541401"/>
                </a:lnTo>
                <a:lnTo>
                  <a:pt x="1530858" y="542798"/>
                </a:lnTo>
                <a:lnTo>
                  <a:pt x="1550416" y="544322"/>
                </a:lnTo>
                <a:lnTo>
                  <a:pt x="1570101" y="545718"/>
                </a:lnTo>
                <a:lnTo>
                  <a:pt x="1589659" y="546988"/>
                </a:lnTo>
                <a:lnTo>
                  <a:pt x="1609344" y="548386"/>
                </a:lnTo>
                <a:lnTo>
                  <a:pt x="1628902" y="549655"/>
                </a:lnTo>
                <a:lnTo>
                  <a:pt x="1648587" y="550799"/>
                </a:lnTo>
                <a:lnTo>
                  <a:pt x="1668145" y="551941"/>
                </a:lnTo>
                <a:lnTo>
                  <a:pt x="1687830" y="553085"/>
                </a:lnTo>
                <a:lnTo>
                  <a:pt x="1707514" y="554227"/>
                </a:lnTo>
                <a:lnTo>
                  <a:pt x="1727073" y="555370"/>
                </a:lnTo>
                <a:lnTo>
                  <a:pt x="1746758" y="556387"/>
                </a:lnTo>
                <a:lnTo>
                  <a:pt x="1766316" y="557402"/>
                </a:lnTo>
                <a:lnTo>
                  <a:pt x="1786001" y="558291"/>
                </a:lnTo>
                <a:lnTo>
                  <a:pt x="1805559" y="559307"/>
                </a:lnTo>
                <a:lnTo>
                  <a:pt x="1825244" y="560197"/>
                </a:lnTo>
                <a:lnTo>
                  <a:pt x="1844802" y="561086"/>
                </a:lnTo>
                <a:lnTo>
                  <a:pt x="1864487" y="561848"/>
                </a:lnTo>
                <a:lnTo>
                  <a:pt x="1884045" y="562737"/>
                </a:lnTo>
                <a:lnTo>
                  <a:pt x="1890522" y="562987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80136" y="3798036"/>
            <a:ext cx="67310" cy="17907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39011" y="4266564"/>
            <a:ext cx="67310" cy="113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25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856613" y="438861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79753" y="30977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12316" y="2790063"/>
            <a:ext cx="144907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  <a:p>
            <a:pPr marL="42354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8373" y="33003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24560" y="45864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147314" y="374599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01288" y="416255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72305" y="428967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158363" y="45342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58363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12769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06730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521708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76114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3103372" y="45864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085719" y="30659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025267" y="44778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025267" y="41248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25267" y="3771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025267" y="34189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025267" y="30659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2790148" y="43592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790148" y="29472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085719" y="30095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58363" y="3772534"/>
            <a:ext cx="843280" cy="705485"/>
          </a:xfrm>
          <a:custGeom>
            <a:avLst/>
            <a:gdLst/>
            <a:ahLst/>
            <a:cxnLst/>
            <a:rect l="l" t="t" r="r" b="b"/>
            <a:pathLst>
              <a:path w="843279" h="705485">
                <a:moveTo>
                  <a:pt x="0" y="0"/>
                </a:moveTo>
                <a:lnTo>
                  <a:pt x="0" y="705357"/>
                </a:lnTo>
                <a:lnTo>
                  <a:pt x="843279" y="705357"/>
                </a:lnTo>
                <a:lnTo>
                  <a:pt x="843279" y="551306"/>
                </a:lnTo>
                <a:lnTo>
                  <a:pt x="826262" y="546480"/>
                </a:lnTo>
                <a:lnTo>
                  <a:pt x="817752" y="543940"/>
                </a:lnTo>
                <a:lnTo>
                  <a:pt x="766572" y="528447"/>
                </a:lnTo>
                <a:lnTo>
                  <a:pt x="732536" y="517143"/>
                </a:lnTo>
                <a:lnTo>
                  <a:pt x="724026" y="514350"/>
                </a:lnTo>
                <a:lnTo>
                  <a:pt x="715517" y="511301"/>
                </a:lnTo>
                <a:lnTo>
                  <a:pt x="707009" y="508380"/>
                </a:lnTo>
                <a:lnTo>
                  <a:pt x="698500" y="505332"/>
                </a:lnTo>
                <a:lnTo>
                  <a:pt x="664337" y="492632"/>
                </a:lnTo>
                <a:lnTo>
                  <a:pt x="655827" y="489330"/>
                </a:lnTo>
                <a:lnTo>
                  <a:pt x="647319" y="485901"/>
                </a:lnTo>
                <a:lnTo>
                  <a:pt x="638810" y="482600"/>
                </a:lnTo>
                <a:lnTo>
                  <a:pt x="630301" y="479170"/>
                </a:lnTo>
                <a:lnTo>
                  <a:pt x="613283" y="472059"/>
                </a:lnTo>
                <a:lnTo>
                  <a:pt x="604774" y="468375"/>
                </a:lnTo>
                <a:lnTo>
                  <a:pt x="596264" y="464819"/>
                </a:lnTo>
                <a:lnTo>
                  <a:pt x="545084" y="441578"/>
                </a:lnTo>
                <a:lnTo>
                  <a:pt x="502538" y="420497"/>
                </a:lnTo>
                <a:lnTo>
                  <a:pt x="468502" y="402463"/>
                </a:lnTo>
                <a:lnTo>
                  <a:pt x="425831" y="378205"/>
                </a:lnTo>
                <a:lnTo>
                  <a:pt x="391795" y="357504"/>
                </a:lnTo>
                <a:lnTo>
                  <a:pt x="349250" y="329691"/>
                </a:lnTo>
                <a:lnTo>
                  <a:pt x="315213" y="305942"/>
                </a:lnTo>
                <a:lnTo>
                  <a:pt x="281050" y="280542"/>
                </a:lnTo>
                <a:lnTo>
                  <a:pt x="247014" y="253618"/>
                </a:lnTo>
                <a:lnTo>
                  <a:pt x="212978" y="225043"/>
                </a:lnTo>
                <a:lnTo>
                  <a:pt x="170307" y="186689"/>
                </a:lnTo>
                <a:lnTo>
                  <a:pt x="136271" y="153797"/>
                </a:lnTo>
                <a:lnTo>
                  <a:pt x="93725" y="109727"/>
                </a:lnTo>
                <a:lnTo>
                  <a:pt x="59689" y="72009"/>
                </a:lnTo>
                <a:lnTo>
                  <a:pt x="51181" y="62102"/>
                </a:lnTo>
                <a:lnTo>
                  <a:pt x="42544" y="52197"/>
                </a:lnTo>
                <a:lnTo>
                  <a:pt x="34036" y="42037"/>
                </a:lnTo>
                <a:lnTo>
                  <a:pt x="25526" y="31750"/>
                </a:lnTo>
                <a:lnTo>
                  <a:pt x="17018" y="21336"/>
                </a:lnTo>
                <a:lnTo>
                  <a:pt x="8509" y="107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58363" y="3772534"/>
            <a:ext cx="843280" cy="551815"/>
          </a:xfrm>
          <a:custGeom>
            <a:avLst/>
            <a:gdLst/>
            <a:ahLst/>
            <a:cxnLst/>
            <a:rect l="l" t="t" r="r" b="b"/>
            <a:pathLst>
              <a:path w="843279" h="551814">
                <a:moveTo>
                  <a:pt x="0" y="0"/>
                </a:moveTo>
                <a:lnTo>
                  <a:pt x="25526" y="31750"/>
                </a:lnTo>
                <a:lnTo>
                  <a:pt x="51181" y="62102"/>
                </a:lnTo>
                <a:lnTo>
                  <a:pt x="59689" y="72009"/>
                </a:lnTo>
                <a:lnTo>
                  <a:pt x="68199" y="81661"/>
                </a:lnTo>
                <a:lnTo>
                  <a:pt x="76707" y="91186"/>
                </a:lnTo>
                <a:lnTo>
                  <a:pt x="85217" y="100456"/>
                </a:lnTo>
                <a:lnTo>
                  <a:pt x="93725" y="109727"/>
                </a:lnTo>
                <a:lnTo>
                  <a:pt x="102235" y="118744"/>
                </a:lnTo>
                <a:lnTo>
                  <a:pt x="110744" y="127762"/>
                </a:lnTo>
                <a:lnTo>
                  <a:pt x="119252" y="136525"/>
                </a:lnTo>
                <a:lnTo>
                  <a:pt x="127762" y="145161"/>
                </a:lnTo>
                <a:lnTo>
                  <a:pt x="136271" y="153797"/>
                </a:lnTo>
                <a:lnTo>
                  <a:pt x="144779" y="162178"/>
                </a:lnTo>
                <a:lnTo>
                  <a:pt x="153288" y="170434"/>
                </a:lnTo>
                <a:lnTo>
                  <a:pt x="161798" y="178562"/>
                </a:lnTo>
                <a:lnTo>
                  <a:pt x="170307" y="186689"/>
                </a:lnTo>
                <a:lnTo>
                  <a:pt x="204470" y="217550"/>
                </a:lnTo>
                <a:lnTo>
                  <a:pt x="221487" y="232282"/>
                </a:lnTo>
                <a:lnTo>
                  <a:pt x="229997" y="239522"/>
                </a:lnTo>
                <a:lnTo>
                  <a:pt x="238506" y="246634"/>
                </a:lnTo>
                <a:lnTo>
                  <a:pt x="247014" y="253618"/>
                </a:lnTo>
                <a:lnTo>
                  <a:pt x="255524" y="260476"/>
                </a:lnTo>
                <a:lnTo>
                  <a:pt x="264033" y="267335"/>
                </a:lnTo>
                <a:lnTo>
                  <a:pt x="298069" y="293369"/>
                </a:lnTo>
                <a:lnTo>
                  <a:pt x="332232" y="318007"/>
                </a:lnTo>
                <a:lnTo>
                  <a:pt x="357759" y="335406"/>
                </a:lnTo>
                <a:lnTo>
                  <a:pt x="366267" y="341122"/>
                </a:lnTo>
                <a:lnTo>
                  <a:pt x="374776" y="346582"/>
                </a:lnTo>
                <a:lnTo>
                  <a:pt x="383286" y="352043"/>
                </a:lnTo>
                <a:lnTo>
                  <a:pt x="391795" y="357504"/>
                </a:lnTo>
                <a:lnTo>
                  <a:pt x="425831" y="378205"/>
                </a:lnTo>
                <a:lnTo>
                  <a:pt x="434466" y="383159"/>
                </a:lnTo>
                <a:lnTo>
                  <a:pt x="442975" y="388112"/>
                </a:lnTo>
                <a:lnTo>
                  <a:pt x="451485" y="392938"/>
                </a:lnTo>
                <a:lnTo>
                  <a:pt x="459994" y="397763"/>
                </a:lnTo>
                <a:lnTo>
                  <a:pt x="468502" y="402463"/>
                </a:lnTo>
                <a:lnTo>
                  <a:pt x="502538" y="420497"/>
                </a:lnTo>
                <a:lnTo>
                  <a:pt x="511048" y="424814"/>
                </a:lnTo>
                <a:lnTo>
                  <a:pt x="519557" y="429132"/>
                </a:lnTo>
                <a:lnTo>
                  <a:pt x="528065" y="433324"/>
                </a:lnTo>
                <a:lnTo>
                  <a:pt x="536575" y="437514"/>
                </a:lnTo>
                <a:lnTo>
                  <a:pt x="545084" y="441578"/>
                </a:lnTo>
                <a:lnTo>
                  <a:pt x="553592" y="445515"/>
                </a:lnTo>
                <a:lnTo>
                  <a:pt x="562228" y="449579"/>
                </a:lnTo>
                <a:lnTo>
                  <a:pt x="570738" y="453389"/>
                </a:lnTo>
                <a:lnTo>
                  <a:pt x="579247" y="457200"/>
                </a:lnTo>
                <a:lnTo>
                  <a:pt x="587756" y="461010"/>
                </a:lnTo>
                <a:lnTo>
                  <a:pt x="596264" y="464819"/>
                </a:lnTo>
                <a:lnTo>
                  <a:pt x="604774" y="468375"/>
                </a:lnTo>
                <a:lnTo>
                  <a:pt x="613283" y="472059"/>
                </a:lnTo>
                <a:lnTo>
                  <a:pt x="621791" y="475614"/>
                </a:lnTo>
                <a:lnTo>
                  <a:pt x="630301" y="479170"/>
                </a:lnTo>
                <a:lnTo>
                  <a:pt x="638810" y="482600"/>
                </a:lnTo>
                <a:lnTo>
                  <a:pt x="647319" y="485901"/>
                </a:lnTo>
                <a:lnTo>
                  <a:pt x="655827" y="489330"/>
                </a:lnTo>
                <a:lnTo>
                  <a:pt x="664337" y="492632"/>
                </a:lnTo>
                <a:lnTo>
                  <a:pt x="672846" y="495807"/>
                </a:lnTo>
                <a:lnTo>
                  <a:pt x="681482" y="498982"/>
                </a:lnTo>
                <a:lnTo>
                  <a:pt x="689990" y="502157"/>
                </a:lnTo>
                <a:lnTo>
                  <a:pt x="698500" y="505332"/>
                </a:lnTo>
                <a:lnTo>
                  <a:pt x="707009" y="508380"/>
                </a:lnTo>
                <a:lnTo>
                  <a:pt x="715517" y="511301"/>
                </a:lnTo>
                <a:lnTo>
                  <a:pt x="724026" y="514350"/>
                </a:lnTo>
                <a:lnTo>
                  <a:pt x="732536" y="517143"/>
                </a:lnTo>
                <a:lnTo>
                  <a:pt x="741045" y="520064"/>
                </a:lnTo>
                <a:lnTo>
                  <a:pt x="749553" y="522859"/>
                </a:lnTo>
                <a:lnTo>
                  <a:pt x="758063" y="525652"/>
                </a:lnTo>
                <a:lnTo>
                  <a:pt x="766572" y="528447"/>
                </a:lnTo>
                <a:lnTo>
                  <a:pt x="775081" y="531113"/>
                </a:lnTo>
                <a:lnTo>
                  <a:pt x="783589" y="533780"/>
                </a:lnTo>
                <a:lnTo>
                  <a:pt x="792099" y="536448"/>
                </a:lnTo>
                <a:lnTo>
                  <a:pt x="800608" y="538988"/>
                </a:lnTo>
                <a:lnTo>
                  <a:pt x="809244" y="541527"/>
                </a:lnTo>
                <a:lnTo>
                  <a:pt x="817752" y="543940"/>
                </a:lnTo>
                <a:lnTo>
                  <a:pt x="826262" y="546480"/>
                </a:lnTo>
                <a:lnTo>
                  <a:pt x="834771" y="548893"/>
                </a:lnTo>
                <a:lnTo>
                  <a:pt x="843279" y="551306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58363" y="3790696"/>
            <a:ext cx="843280" cy="539750"/>
          </a:xfrm>
          <a:custGeom>
            <a:avLst/>
            <a:gdLst/>
            <a:ahLst/>
            <a:cxnLst/>
            <a:rect l="l" t="t" r="r" b="b"/>
            <a:pathLst>
              <a:path w="843279" h="539750">
                <a:moveTo>
                  <a:pt x="0" y="0"/>
                </a:moveTo>
                <a:lnTo>
                  <a:pt x="25526" y="31241"/>
                </a:lnTo>
                <a:lnTo>
                  <a:pt x="51181" y="61087"/>
                </a:lnTo>
                <a:lnTo>
                  <a:pt x="59689" y="70738"/>
                </a:lnTo>
                <a:lnTo>
                  <a:pt x="93725" y="107823"/>
                </a:lnTo>
                <a:lnTo>
                  <a:pt x="127762" y="142748"/>
                </a:lnTo>
                <a:lnTo>
                  <a:pt x="161798" y="175513"/>
                </a:lnTo>
                <a:lnTo>
                  <a:pt x="170307" y="183514"/>
                </a:lnTo>
                <a:lnTo>
                  <a:pt x="204470" y="213867"/>
                </a:lnTo>
                <a:lnTo>
                  <a:pt x="229997" y="235330"/>
                </a:lnTo>
                <a:lnTo>
                  <a:pt x="238506" y="242315"/>
                </a:lnTo>
                <a:lnTo>
                  <a:pt x="247014" y="249174"/>
                </a:lnTo>
                <a:lnTo>
                  <a:pt x="255524" y="255904"/>
                </a:lnTo>
                <a:lnTo>
                  <a:pt x="264033" y="262636"/>
                </a:lnTo>
                <a:lnTo>
                  <a:pt x="298069" y="288163"/>
                </a:lnTo>
                <a:lnTo>
                  <a:pt x="306704" y="294258"/>
                </a:lnTo>
                <a:lnTo>
                  <a:pt x="315213" y="300354"/>
                </a:lnTo>
                <a:lnTo>
                  <a:pt x="323723" y="306324"/>
                </a:lnTo>
                <a:lnTo>
                  <a:pt x="332232" y="312165"/>
                </a:lnTo>
                <a:lnTo>
                  <a:pt x="340740" y="318007"/>
                </a:lnTo>
                <a:lnTo>
                  <a:pt x="349250" y="323723"/>
                </a:lnTo>
                <a:lnTo>
                  <a:pt x="357759" y="329311"/>
                </a:lnTo>
                <a:lnTo>
                  <a:pt x="366267" y="334771"/>
                </a:lnTo>
                <a:lnTo>
                  <a:pt x="374776" y="340232"/>
                </a:lnTo>
                <a:lnTo>
                  <a:pt x="408813" y="361061"/>
                </a:lnTo>
                <a:lnTo>
                  <a:pt x="434466" y="375919"/>
                </a:lnTo>
                <a:lnTo>
                  <a:pt x="442975" y="380745"/>
                </a:lnTo>
                <a:lnTo>
                  <a:pt x="451485" y="385444"/>
                </a:lnTo>
                <a:lnTo>
                  <a:pt x="459994" y="390143"/>
                </a:lnTo>
                <a:lnTo>
                  <a:pt x="468502" y="394715"/>
                </a:lnTo>
                <a:lnTo>
                  <a:pt x="477012" y="399161"/>
                </a:lnTo>
                <a:lnTo>
                  <a:pt x="485521" y="403605"/>
                </a:lnTo>
                <a:lnTo>
                  <a:pt x="494029" y="408050"/>
                </a:lnTo>
                <a:lnTo>
                  <a:pt x="502538" y="412368"/>
                </a:lnTo>
                <a:lnTo>
                  <a:pt x="511048" y="416559"/>
                </a:lnTo>
                <a:lnTo>
                  <a:pt x="519557" y="420750"/>
                </a:lnTo>
                <a:lnTo>
                  <a:pt x="528065" y="424814"/>
                </a:lnTo>
                <a:lnTo>
                  <a:pt x="536575" y="428878"/>
                </a:lnTo>
                <a:lnTo>
                  <a:pt x="545084" y="432815"/>
                </a:lnTo>
                <a:lnTo>
                  <a:pt x="553592" y="436752"/>
                </a:lnTo>
                <a:lnTo>
                  <a:pt x="562228" y="440689"/>
                </a:lnTo>
                <a:lnTo>
                  <a:pt x="570738" y="444500"/>
                </a:lnTo>
                <a:lnTo>
                  <a:pt x="579247" y="448182"/>
                </a:lnTo>
                <a:lnTo>
                  <a:pt x="587756" y="451865"/>
                </a:lnTo>
                <a:lnTo>
                  <a:pt x="596264" y="455549"/>
                </a:lnTo>
                <a:lnTo>
                  <a:pt x="604774" y="459104"/>
                </a:lnTo>
                <a:lnTo>
                  <a:pt x="613283" y="462533"/>
                </a:lnTo>
                <a:lnTo>
                  <a:pt x="621791" y="466089"/>
                </a:lnTo>
                <a:lnTo>
                  <a:pt x="630301" y="469391"/>
                </a:lnTo>
                <a:lnTo>
                  <a:pt x="638810" y="472820"/>
                </a:lnTo>
                <a:lnTo>
                  <a:pt x="647319" y="476123"/>
                </a:lnTo>
                <a:lnTo>
                  <a:pt x="655827" y="479425"/>
                </a:lnTo>
                <a:lnTo>
                  <a:pt x="664337" y="482600"/>
                </a:lnTo>
                <a:lnTo>
                  <a:pt x="672846" y="485775"/>
                </a:lnTo>
                <a:lnTo>
                  <a:pt x="681482" y="488823"/>
                </a:lnTo>
                <a:lnTo>
                  <a:pt x="689990" y="491870"/>
                </a:lnTo>
                <a:lnTo>
                  <a:pt x="698500" y="494918"/>
                </a:lnTo>
                <a:lnTo>
                  <a:pt x="707009" y="497839"/>
                </a:lnTo>
                <a:lnTo>
                  <a:pt x="715517" y="500761"/>
                </a:lnTo>
                <a:lnTo>
                  <a:pt x="724026" y="503681"/>
                </a:lnTo>
                <a:lnTo>
                  <a:pt x="732536" y="506475"/>
                </a:lnTo>
                <a:lnTo>
                  <a:pt x="741045" y="509269"/>
                </a:lnTo>
                <a:lnTo>
                  <a:pt x="749553" y="512063"/>
                </a:lnTo>
                <a:lnTo>
                  <a:pt x="758063" y="514730"/>
                </a:lnTo>
                <a:lnTo>
                  <a:pt x="766572" y="517398"/>
                </a:lnTo>
                <a:lnTo>
                  <a:pt x="775081" y="519938"/>
                </a:lnTo>
                <a:lnTo>
                  <a:pt x="783589" y="522604"/>
                </a:lnTo>
                <a:lnTo>
                  <a:pt x="792099" y="525144"/>
                </a:lnTo>
                <a:lnTo>
                  <a:pt x="800608" y="527557"/>
                </a:lnTo>
                <a:lnTo>
                  <a:pt x="809244" y="530098"/>
                </a:lnTo>
                <a:lnTo>
                  <a:pt x="817752" y="532511"/>
                </a:lnTo>
                <a:lnTo>
                  <a:pt x="826262" y="534796"/>
                </a:lnTo>
                <a:lnTo>
                  <a:pt x="834771" y="537209"/>
                </a:lnTo>
                <a:lnTo>
                  <a:pt x="843279" y="539495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 txBox="1"/>
          <p:nvPr/>
        </p:nvSpPr>
        <p:spPr>
          <a:xfrm>
            <a:off x="3147314" y="383895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433190" y="4020057"/>
            <a:ext cx="67310" cy="1123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25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25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701288" y="414070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972305" y="431177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670553" y="30977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18.4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603116" y="2790063"/>
            <a:ext cx="144907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  <a:p>
            <a:pPr marL="42354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609173" y="33003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515359" y="45864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749163" y="45342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749163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03569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58102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112507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566914" y="45342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5694171" y="45864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5676519" y="30659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39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616066" y="447789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616066" y="412483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616066" y="3771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616066" y="34189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16066" y="30659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5380948" y="43592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380948" y="29472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676519" y="30095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749163" y="3826509"/>
            <a:ext cx="792480" cy="651510"/>
          </a:xfrm>
          <a:custGeom>
            <a:avLst/>
            <a:gdLst/>
            <a:ahLst/>
            <a:cxnLst/>
            <a:rect l="l" t="t" r="r" b="b"/>
            <a:pathLst>
              <a:path w="792479" h="651510">
                <a:moveTo>
                  <a:pt x="0" y="0"/>
                </a:moveTo>
                <a:lnTo>
                  <a:pt x="0" y="651382"/>
                </a:lnTo>
                <a:lnTo>
                  <a:pt x="792098" y="651382"/>
                </a:lnTo>
                <a:lnTo>
                  <a:pt x="792098" y="454913"/>
                </a:lnTo>
                <a:lnTo>
                  <a:pt x="768095" y="447675"/>
                </a:lnTo>
                <a:lnTo>
                  <a:pt x="728090" y="434975"/>
                </a:lnTo>
                <a:lnTo>
                  <a:pt x="712088" y="429640"/>
                </a:lnTo>
                <a:lnTo>
                  <a:pt x="704088" y="426847"/>
                </a:lnTo>
                <a:lnTo>
                  <a:pt x="696087" y="424179"/>
                </a:lnTo>
                <a:lnTo>
                  <a:pt x="640079" y="404113"/>
                </a:lnTo>
                <a:lnTo>
                  <a:pt x="584073" y="382269"/>
                </a:lnTo>
                <a:lnTo>
                  <a:pt x="536066" y="361950"/>
                </a:lnTo>
                <a:lnTo>
                  <a:pt x="496062" y="343915"/>
                </a:lnTo>
                <a:lnTo>
                  <a:pt x="456057" y="324738"/>
                </a:lnTo>
                <a:lnTo>
                  <a:pt x="448056" y="320675"/>
                </a:lnTo>
                <a:lnTo>
                  <a:pt x="440054" y="316738"/>
                </a:lnTo>
                <a:lnTo>
                  <a:pt x="432053" y="312547"/>
                </a:lnTo>
                <a:lnTo>
                  <a:pt x="424052" y="308482"/>
                </a:lnTo>
                <a:lnTo>
                  <a:pt x="408050" y="300100"/>
                </a:lnTo>
                <a:lnTo>
                  <a:pt x="384048" y="287147"/>
                </a:lnTo>
                <a:lnTo>
                  <a:pt x="376047" y="282701"/>
                </a:lnTo>
                <a:lnTo>
                  <a:pt x="344042" y="264413"/>
                </a:lnTo>
                <a:lnTo>
                  <a:pt x="336041" y="259587"/>
                </a:lnTo>
                <a:lnTo>
                  <a:pt x="328040" y="254888"/>
                </a:lnTo>
                <a:lnTo>
                  <a:pt x="280035" y="225043"/>
                </a:lnTo>
                <a:lnTo>
                  <a:pt x="248031" y="203835"/>
                </a:lnTo>
                <a:lnTo>
                  <a:pt x="200025" y="170179"/>
                </a:lnTo>
                <a:lnTo>
                  <a:pt x="192024" y="164211"/>
                </a:lnTo>
                <a:lnTo>
                  <a:pt x="184023" y="158368"/>
                </a:lnTo>
                <a:lnTo>
                  <a:pt x="176022" y="152273"/>
                </a:lnTo>
                <a:lnTo>
                  <a:pt x="168021" y="146303"/>
                </a:lnTo>
                <a:lnTo>
                  <a:pt x="152019" y="133857"/>
                </a:lnTo>
                <a:lnTo>
                  <a:pt x="120014" y="108203"/>
                </a:lnTo>
                <a:lnTo>
                  <a:pt x="88011" y="81279"/>
                </a:lnTo>
                <a:lnTo>
                  <a:pt x="48006" y="45719"/>
                </a:lnTo>
                <a:lnTo>
                  <a:pt x="40004" y="38226"/>
                </a:lnTo>
                <a:lnTo>
                  <a:pt x="32003" y="30861"/>
                </a:lnTo>
                <a:lnTo>
                  <a:pt x="16001" y="15620"/>
                </a:lnTo>
                <a:lnTo>
                  <a:pt x="8000" y="78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749163" y="3826509"/>
            <a:ext cx="792480" cy="455295"/>
          </a:xfrm>
          <a:custGeom>
            <a:avLst/>
            <a:gdLst/>
            <a:ahLst/>
            <a:cxnLst/>
            <a:rect l="l" t="t" r="r" b="b"/>
            <a:pathLst>
              <a:path w="792479" h="455295">
                <a:moveTo>
                  <a:pt x="0" y="0"/>
                </a:moveTo>
                <a:lnTo>
                  <a:pt x="8000" y="7874"/>
                </a:lnTo>
                <a:lnTo>
                  <a:pt x="16001" y="15620"/>
                </a:lnTo>
                <a:lnTo>
                  <a:pt x="24002" y="23240"/>
                </a:lnTo>
                <a:lnTo>
                  <a:pt x="32003" y="30861"/>
                </a:lnTo>
                <a:lnTo>
                  <a:pt x="40004" y="38226"/>
                </a:lnTo>
                <a:lnTo>
                  <a:pt x="48006" y="45719"/>
                </a:lnTo>
                <a:lnTo>
                  <a:pt x="56007" y="52959"/>
                </a:lnTo>
                <a:lnTo>
                  <a:pt x="64008" y="60198"/>
                </a:lnTo>
                <a:lnTo>
                  <a:pt x="72009" y="67310"/>
                </a:lnTo>
                <a:lnTo>
                  <a:pt x="80010" y="74294"/>
                </a:lnTo>
                <a:lnTo>
                  <a:pt x="88011" y="81279"/>
                </a:lnTo>
                <a:lnTo>
                  <a:pt x="96012" y="88137"/>
                </a:lnTo>
                <a:lnTo>
                  <a:pt x="104012" y="94868"/>
                </a:lnTo>
                <a:lnTo>
                  <a:pt x="112013" y="101600"/>
                </a:lnTo>
                <a:lnTo>
                  <a:pt x="120014" y="108203"/>
                </a:lnTo>
                <a:lnTo>
                  <a:pt x="128015" y="114680"/>
                </a:lnTo>
                <a:lnTo>
                  <a:pt x="136016" y="121157"/>
                </a:lnTo>
                <a:lnTo>
                  <a:pt x="144017" y="127507"/>
                </a:lnTo>
                <a:lnTo>
                  <a:pt x="152019" y="133857"/>
                </a:lnTo>
                <a:lnTo>
                  <a:pt x="160020" y="140080"/>
                </a:lnTo>
                <a:lnTo>
                  <a:pt x="168021" y="146303"/>
                </a:lnTo>
                <a:lnTo>
                  <a:pt x="176022" y="152273"/>
                </a:lnTo>
                <a:lnTo>
                  <a:pt x="184023" y="158368"/>
                </a:lnTo>
                <a:lnTo>
                  <a:pt x="192024" y="164211"/>
                </a:lnTo>
                <a:lnTo>
                  <a:pt x="200025" y="170179"/>
                </a:lnTo>
                <a:lnTo>
                  <a:pt x="208025" y="175894"/>
                </a:lnTo>
                <a:lnTo>
                  <a:pt x="216026" y="181610"/>
                </a:lnTo>
                <a:lnTo>
                  <a:pt x="248031" y="203835"/>
                </a:lnTo>
                <a:lnTo>
                  <a:pt x="256032" y="209168"/>
                </a:lnTo>
                <a:lnTo>
                  <a:pt x="264033" y="214502"/>
                </a:lnTo>
                <a:lnTo>
                  <a:pt x="296037" y="235203"/>
                </a:lnTo>
                <a:lnTo>
                  <a:pt x="304038" y="240156"/>
                </a:lnTo>
                <a:lnTo>
                  <a:pt x="312038" y="245110"/>
                </a:lnTo>
                <a:lnTo>
                  <a:pt x="320039" y="250062"/>
                </a:lnTo>
                <a:lnTo>
                  <a:pt x="328040" y="254888"/>
                </a:lnTo>
                <a:lnTo>
                  <a:pt x="336041" y="259587"/>
                </a:lnTo>
                <a:lnTo>
                  <a:pt x="344042" y="264413"/>
                </a:lnTo>
                <a:lnTo>
                  <a:pt x="352044" y="268986"/>
                </a:lnTo>
                <a:lnTo>
                  <a:pt x="360045" y="273557"/>
                </a:lnTo>
                <a:lnTo>
                  <a:pt x="368046" y="278129"/>
                </a:lnTo>
                <a:lnTo>
                  <a:pt x="376047" y="282701"/>
                </a:lnTo>
                <a:lnTo>
                  <a:pt x="384048" y="287147"/>
                </a:lnTo>
                <a:lnTo>
                  <a:pt x="392049" y="291464"/>
                </a:lnTo>
                <a:lnTo>
                  <a:pt x="400050" y="295782"/>
                </a:lnTo>
                <a:lnTo>
                  <a:pt x="408050" y="300100"/>
                </a:lnTo>
                <a:lnTo>
                  <a:pt x="416051" y="304291"/>
                </a:lnTo>
                <a:lnTo>
                  <a:pt x="424052" y="308482"/>
                </a:lnTo>
                <a:lnTo>
                  <a:pt x="432053" y="312547"/>
                </a:lnTo>
                <a:lnTo>
                  <a:pt x="440054" y="316738"/>
                </a:lnTo>
                <a:lnTo>
                  <a:pt x="448056" y="320675"/>
                </a:lnTo>
                <a:lnTo>
                  <a:pt x="456057" y="324738"/>
                </a:lnTo>
                <a:lnTo>
                  <a:pt x="464058" y="328675"/>
                </a:lnTo>
                <a:lnTo>
                  <a:pt x="472059" y="332486"/>
                </a:lnTo>
                <a:lnTo>
                  <a:pt x="480060" y="336295"/>
                </a:lnTo>
                <a:lnTo>
                  <a:pt x="488061" y="340105"/>
                </a:lnTo>
                <a:lnTo>
                  <a:pt x="528065" y="358393"/>
                </a:lnTo>
                <a:lnTo>
                  <a:pt x="536066" y="361950"/>
                </a:lnTo>
                <a:lnTo>
                  <a:pt x="544067" y="365378"/>
                </a:lnTo>
                <a:lnTo>
                  <a:pt x="552069" y="368807"/>
                </a:lnTo>
                <a:lnTo>
                  <a:pt x="560070" y="372237"/>
                </a:lnTo>
                <a:lnTo>
                  <a:pt x="568071" y="375665"/>
                </a:lnTo>
                <a:lnTo>
                  <a:pt x="576072" y="378967"/>
                </a:lnTo>
                <a:lnTo>
                  <a:pt x="584073" y="382269"/>
                </a:lnTo>
                <a:lnTo>
                  <a:pt x="592074" y="385444"/>
                </a:lnTo>
                <a:lnTo>
                  <a:pt x="600075" y="388619"/>
                </a:lnTo>
                <a:lnTo>
                  <a:pt x="608076" y="391794"/>
                </a:lnTo>
                <a:lnTo>
                  <a:pt x="616076" y="394969"/>
                </a:lnTo>
                <a:lnTo>
                  <a:pt x="624077" y="398017"/>
                </a:lnTo>
                <a:lnTo>
                  <a:pt x="632078" y="401065"/>
                </a:lnTo>
                <a:lnTo>
                  <a:pt x="640079" y="404113"/>
                </a:lnTo>
                <a:lnTo>
                  <a:pt x="648081" y="407035"/>
                </a:lnTo>
                <a:lnTo>
                  <a:pt x="656082" y="409955"/>
                </a:lnTo>
                <a:lnTo>
                  <a:pt x="664083" y="412876"/>
                </a:lnTo>
                <a:lnTo>
                  <a:pt x="672084" y="415798"/>
                </a:lnTo>
                <a:lnTo>
                  <a:pt x="680085" y="418591"/>
                </a:lnTo>
                <a:lnTo>
                  <a:pt x="688086" y="421386"/>
                </a:lnTo>
                <a:lnTo>
                  <a:pt x="696087" y="424179"/>
                </a:lnTo>
                <a:lnTo>
                  <a:pt x="704088" y="426847"/>
                </a:lnTo>
                <a:lnTo>
                  <a:pt x="712088" y="429640"/>
                </a:lnTo>
                <a:lnTo>
                  <a:pt x="720089" y="432307"/>
                </a:lnTo>
                <a:lnTo>
                  <a:pt x="728090" y="434975"/>
                </a:lnTo>
                <a:lnTo>
                  <a:pt x="736091" y="437514"/>
                </a:lnTo>
                <a:lnTo>
                  <a:pt x="744092" y="440054"/>
                </a:lnTo>
                <a:lnTo>
                  <a:pt x="752094" y="442594"/>
                </a:lnTo>
                <a:lnTo>
                  <a:pt x="760094" y="445135"/>
                </a:lnTo>
                <a:lnTo>
                  <a:pt x="768095" y="447675"/>
                </a:lnTo>
                <a:lnTo>
                  <a:pt x="776096" y="450088"/>
                </a:lnTo>
                <a:lnTo>
                  <a:pt x="784097" y="452500"/>
                </a:lnTo>
                <a:lnTo>
                  <a:pt x="792098" y="454913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749163" y="3838321"/>
            <a:ext cx="792480" cy="465455"/>
          </a:xfrm>
          <a:custGeom>
            <a:avLst/>
            <a:gdLst/>
            <a:ahLst/>
            <a:cxnLst/>
            <a:rect l="l" t="t" r="r" b="b"/>
            <a:pathLst>
              <a:path w="792479" h="465454">
                <a:moveTo>
                  <a:pt x="0" y="0"/>
                </a:moveTo>
                <a:lnTo>
                  <a:pt x="8000" y="8381"/>
                </a:lnTo>
                <a:lnTo>
                  <a:pt x="16001" y="16509"/>
                </a:lnTo>
                <a:lnTo>
                  <a:pt x="24002" y="24637"/>
                </a:lnTo>
                <a:lnTo>
                  <a:pt x="56007" y="56133"/>
                </a:lnTo>
                <a:lnTo>
                  <a:pt x="72009" y="71119"/>
                </a:lnTo>
                <a:lnTo>
                  <a:pt x="80010" y="78612"/>
                </a:lnTo>
                <a:lnTo>
                  <a:pt x="88011" y="85851"/>
                </a:lnTo>
                <a:lnTo>
                  <a:pt x="96012" y="93090"/>
                </a:lnTo>
                <a:lnTo>
                  <a:pt x="104012" y="100202"/>
                </a:lnTo>
                <a:lnTo>
                  <a:pt x="112013" y="107187"/>
                </a:lnTo>
                <a:lnTo>
                  <a:pt x="120014" y="114173"/>
                </a:lnTo>
                <a:lnTo>
                  <a:pt x="128015" y="121030"/>
                </a:lnTo>
                <a:lnTo>
                  <a:pt x="136016" y="127762"/>
                </a:lnTo>
                <a:lnTo>
                  <a:pt x="144017" y="134492"/>
                </a:lnTo>
                <a:lnTo>
                  <a:pt x="152019" y="140969"/>
                </a:lnTo>
                <a:lnTo>
                  <a:pt x="160020" y="147446"/>
                </a:lnTo>
                <a:lnTo>
                  <a:pt x="168021" y="153924"/>
                </a:lnTo>
                <a:lnTo>
                  <a:pt x="176022" y="160274"/>
                </a:lnTo>
                <a:lnTo>
                  <a:pt x="184023" y="166496"/>
                </a:lnTo>
                <a:lnTo>
                  <a:pt x="192024" y="172592"/>
                </a:lnTo>
                <a:lnTo>
                  <a:pt x="200025" y="178688"/>
                </a:lnTo>
                <a:lnTo>
                  <a:pt x="208025" y="184784"/>
                </a:lnTo>
                <a:lnTo>
                  <a:pt x="216026" y="190626"/>
                </a:lnTo>
                <a:lnTo>
                  <a:pt x="224027" y="196468"/>
                </a:lnTo>
                <a:lnTo>
                  <a:pt x="232028" y="202311"/>
                </a:lnTo>
                <a:lnTo>
                  <a:pt x="240029" y="208025"/>
                </a:lnTo>
                <a:lnTo>
                  <a:pt x="248031" y="213613"/>
                </a:lnTo>
                <a:lnTo>
                  <a:pt x="256032" y="219201"/>
                </a:lnTo>
                <a:lnTo>
                  <a:pt x="264033" y="224662"/>
                </a:lnTo>
                <a:lnTo>
                  <a:pt x="272034" y="229996"/>
                </a:lnTo>
                <a:lnTo>
                  <a:pt x="280035" y="235330"/>
                </a:lnTo>
                <a:lnTo>
                  <a:pt x="312038" y="256031"/>
                </a:lnTo>
                <a:lnTo>
                  <a:pt x="320039" y="260984"/>
                </a:lnTo>
                <a:lnTo>
                  <a:pt x="328040" y="265938"/>
                </a:lnTo>
                <a:lnTo>
                  <a:pt x="336041" y="270763"/>
                </a:lnTo>
                <a:lnTo>
                  <a:pt x="344042" y="275589"/>
                </a:lnTo>
                <a:lnTo>
                  <a:pt x="352044" y="280288"/>
                </a:lnTo>
                <a:lnTo>
                  <a:pt x="360045" y="284988"/>
                </a:lnTo>
                <a:lnTo>
                  <a:pt x="368046" y="289687"/>
                </a:lnTo>
                <a:lnTo>
                  <a:pt x="376047" y="294258"/>
                </a:lnTo>
                <a:lnTo>
                  <a:pt x="384048" y="298703"/>
                </a:lnTo>
                <a:lnTo>
                  <a:pt x="392049" y="303149"/>
                </a:lnTo>
                <a:lnTo>
                  <a:pt x="400050" y="307466"/>
                </a:lnTo>
                <a:lnTo>
                  <a:pt x="408050" y="311784"/>
                </a:lnTo>
                <a:lnTo>
                  <a:pt x="416051" y="316102"/>
                </a:lnTo>
                <a:lnTo>
                  <a:pt x="424052" y="320293"/>
                </a:lnTo>
                <a:lnTo>
                  <a:pt x="432053" y="324484"/>
                </a:lnTo>
                <a:lnTo>
                  <a:pt x="440054" y="328549"/>
                </a:lnTo>
                <a:lnTo>
                  <a:pt x="448056" y="332613"/>
                </a:lnTo>
                <a:lnTo>
                  <a:pt x="456057" y="336676"/>
                </a:lnTo>
                <a:lnTo>
                  <a:pt x="464058" y="340613"/>
                </a:lnTo>
                <a:lnTo>
                  <a:pt x="472059" y="344424"/>
                </a:lnTo>
                <a:lnTo>
                  <a:pt x="480060" y="348361"/>
                </a:lnTo>
                <a:lnTo>
                  <a:pt x="488061" y="352170"/>
                </a:lnTo>
                <a:lnTo>
                  <a:pt x="496062" y="355853"/>
                </a:lnTo>
                <a:lnTo>
                  <a:pt x="504063" y="359537"/>
                </a:lnTo>
                <a:lnTo>
                  <a:pt x="512063" y="363219"/>
                </a:lnTo>
                <a:lnTo>
                  <a:pt x="520064" y="366775"/>
                </a:lnTo>
                <a:lnTo>
                  <a:pt x="528065" y="370331"/>
                </a:lnTo>
                <a:lnTo>
                  <a:pt x="536066" y="373888"/>
                </a:lnTo>
                <a:lnTo>
                  <a:pt x="544067" y="377316"/>
                </a:lnTo>
                <a:lnTo>
                  <a:pt x="552069" y="380745"/>
                </a:lnTo>
                <a:lnTo>
                  <a:pt x="560070" y="384048"/>
                </a:lnTo>
                <a:lnTo>
                  <a:pt x="568071" y="387476"/>
                </a:lnTo>
                <a:lnTo>
                  <a:pt x="576072" y="390651"/>
                </a:lnTo>
                <a:lnTo>
                  <a:pt x="584073" y="393953"/>
                </a:lnTo>
                <a:lnTo>
                  <a:pt x="592074" y="397128"/>
                </a:lnTo>
                <a:lnTo>
                  <a:pt x="600075" y="400303"/>
                </a:lnTo>
                <a:lnTo>
                  <a:pt x="608076" y="403478"/>
                </a:lnTo>
                <a:lnTo>
                  <a:pt x="616076" y="406526"/>
                </a:lnTo>
                <a:lnTo>
                  <a:pt x="624077" y="409575"/>
                </a:lnTo>
                <a:lnTo>
                  <a:pt x="632078" y="412495"/>
                </a:lnTo>
                <a:lnTo>
                  <a:pt x="640079" y="415543"/>
                </a:lnTo>
                <a:lnTo>
                  <a:pt x="648081" y="418464"/>
                </a:lnTo>
                <a:lnTo>
                  <a:pt x="656082" y="421258"/>
                </a:lnTo>
                <a:lnTo>
                  <a:pt x="664083" y="424179"/>
                </a:lnTo>
                <a:lnTo>
                  <a:pt x="672084" y="426974"/>
                </a:lnTo>
                <a:lnTo>
                  <a:pt x="680085" y="429767"/>
                </a:lnTo>
                <a:lnTo>
                  <a:pt x="688086" y="432434"/>
                </a:lnTo>
                <a:lnTo>
                  <a:pt x="696087" y="435101"/>
                </a:lnTo>
                <a:lnTo>
                  <a:pt x="704088" y="437768"/>
                </a:lnTo>
                <a:lnTo>
                  <a:pt x="712088" y="440436"/>
                </a:lnTo>
                <a:lnTo>
                  <a:pt x="720089" y="442975"/>
                </a:lnTo>
                <a:lnTo>
                  <a:pt x="728090" y="445642"/>
                </a:lnTo>
                <a:lnTo>
                  <a:pt x="736091" y="448055"/>
                </a:lnTo>
                <a:lnTo>
                  <a:pt x="744092" y="450595"/>
                </a:lnTo>
                <a:lnTo>
                  <a:pt x="752094" y="453008"/>
                </a:lnTo>
                <a:lnTo>
                  <a:pt x="760094" y="455549"/>
                </a:lnTo>
                <a:lnTo>
                  <a:pt x="768095" y="457834"/>
                </a:lnTo>
                <a:lnTo>
                  <a:pt x="776096" y="460248"/>
                </a:lnTo>
                <a:lnTo>
                  <a:pt x="784097" y="462533"/>
                </a:lnTo>
                <a:lnTo>
                  <a:pt x="792098" y="464946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5736971" y="385013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005576" y="3979036"/>
            <a:ext cx="67310" cy="119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5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5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257290" y="4113148"/>
            <a:ext cx="67310" cy="1073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05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5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511925" y="427672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261353" y="30977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193916" y="27900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18.7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199973" y="33003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106159" y="45864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87883" y="648652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67562" y="70488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756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021969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47650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930907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385314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512572" y="71010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94919" y="55805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4466" y="699249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4466" y="663943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34466" y="628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34466" y="593356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34466" y="558050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199348" y="68738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99348" y="54618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494919" y="55241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67562" y="6485509"/>
            <a:ext cx="1891030" cy="507365"/>
          </a:xfrm>
          <a:custGeom>
            <a:avLst/>
            <a:gdLst/>
            <a:ahLst/>
            <a:cxnLst/>
            <a:rect l="l" t="t" r="r" b="b"/>
            <a:pathLst>
              <a:path w="1891030" h="507365">
                <a:moveTo>
                  <a:pt x="0" y="0"/>
                </a:moveTo>
                <a:lnTo>
                  <a:pt x="0" y="506983"/>
                </a:lnTo>
                <a:lnTo>
                  <a:pt x="1890522" y="506983"/>
                </a:lnTo>
                <a:lnTo>
                  <a:pt x="1890522" y="480014"/>
                </a:lnTo>
                <a:lnTo>
                  <a:pt x="1675638" y="469391"/>
                </a:lnTo>
                <a:lnTo>
                  <a:pt x="1535938" y="460247"/>
                </a:lnTo>
                <a:lnTo>
                  <a:pt x="1396364" y="448944"/>
                </a:lnTo>
                <a:lnTo>
                  <a:pt x="1303274" y="439927"/>
                </a:lnTo>
                <a:lnTo>
                  <a:pt x="1210183" y="429513"/>
                </a:lnTo>
                <a:lnTo>
                  <a:pt x="1117092" y="417448"/>
                </a:lnTo>
                <a:lnTo>
                  <a:pt x="1047242" y="407161"/>
                </a:lnTo>
                <a:lnTo>
                  <a:pt x="977392" y="395731"/>
                </a:lnTo>
                <a:lnTo>
                  <a:pt x="930910" y="387476"/>
                </a:lnTo>
                <a:lnTo>
                  <a:pt x="861060" y="373760"/>
                </a:lnTo>
                <a:lnTo>
                  <a:pt x="791210" y="358520"/>
                </a:lnTo>
                <a:lnTo>
                  <a:pt x="721487" y="341502"/>
                </a:lnTo>
                <a:lnTo>
                  <a:pt x="674878" y="329183"/>
                </a:lnTo>
                <a:lnTo>
                  <a:pt x="628396" y="315849"/>
                </a:lnTo>
                <a:lnTo>
                  <a:pt x="581787" y="301498"/>
                </a:lnTo>
                <a:lnTo>
                  <a:pt x="535305" y="286130"/>
                </a:lnTo>
                <a:lnTo>
                  <a:pt x="465455" y="260857"/>
                </a:lnTo>
                <a:lnTo>
                  <a:pt x="395605" y="232663"/>
                </a:lnTo>
                <a:lnTo>
                  <a:pt x="349123" y="212089"/>
                </a:lnTo>
                <a:lnTo>
                  <a:pt x="302514" y="189991"/>
                </a:lnTo>
                <a:lnTo>
                  <a:pt x="256031" y="166242"/>
                </a:lnTo>
                <a:lnTo>
                  <a:pt x="209423" y="140715"/>
                </a:lnTo>
                <a:lnTo>
                  <a:pt x="162941" y="113283"/>
                </a:lnTo>
                <a:lnTo>
                  <a:pt x="116332" y="83692"/>
                </a:lnTo>
                <a:lnTo>
                  <a:pt x="69850" y="52069"/>
                </a:lnTo>
                <a:lnTo>
                  <a:pt x="23241" y="17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67562" y="6485509"/>
            <a:ext cx="1891030" cy="480059"/>
          </a:xfrm>
          <a:custGeom>
            <a:avLst/>
            <a:gdLst/>
            <a:ahLst/>
            <a:cxnLst/>
            <a:rect l="l" t="t" r="r" b="b"/>
            <a:pathLst>
              <a:path w="1891030" h="480059">
                <a:moveTo>
                  <a:pt x="0" y="0"/>
                </a:moveTo>
                <a:lnTo>
                  <a:pt x="46609" y="35305"/>
                </a:lnTo>
                <a:lnTo>
                  <a:pt x="93091" y="68199"/>
                </a:lnTo>
                <a:lnTo>
                  <a:pt x="139700" y="98805"/>
                </a:lnTo>
                <a:lnTo>
                  <a:pt x="186182" y="127253"/>
                </a:lnTo>
                <a:lnTo>
                  <a:pt x="232791" y="153669"/>
                </a:lnTo>
                <a:lnTo>
                  <a:pt x="279273" y="178307"/>
                </a:lnTo>
                <a:lnTo>
                  <a:pt x="325881" y="201167"/>
                </a:lnTo>
                <a:lnTo>
                  <a:pt x="372364" y="222503"/>
                </a:lnTo>
                <a:lnTo>
                  <a:pt x="418973" y="242315"/>
                </a:lnTo>
                <a:lnTo>
                  <a:pt x="465455" y="260857"/>
                </a:lnTo>
                <a:lnTo>
                  <a:pt x="512064" y="278002"/>
                </a:lnTo>
                <a:lnTo>
                  <a:pt x="558546" y="293877"/>
                </a:lnTo>
                <a:lnTo>
                  <a:pt x="605028" y="308737"/>
                </a:lnTo>
                <a:lnTo>
                  <a:pt x="651637" y="322579"/>
                </a:lnTo>
                <a:lnTo>
                  <a:pt x="698119" y="335406"/>
                </a:lnTo>
                <a:lnTo>
                  <a:pt x="744728" y="347344"/>
                </a:lnTo>
                <a:lnTo>
                  <a:pt x="791210" y="358520"/>
                </a:lnTo>
                <a:lnTo>
                  <a:pt x="837819" y="368807"/>
                </a:lnTo>
                <a:lnTo>
                  <a:pt x="884301" y="378459"/>
                </a:lnTo>
                <a:lnTo>
                  <a:pt x="930910" y="387476"/>
                </a:lnTo>
                <a:lnTo>
                  <a:pt x="977392" y="395731"/>
                </a:lnTo>
                <a:lnTo>
                  <a:pt x="1024001" y="403478"/>
                </a:lnTo>
                <a:lnTo>
                  <a:pt x="1070483" y="410717"/>
                </a:lnTo>
                <a:lnTo>
                  <a:pt x="1117092" y="417448"/>
                </a:lnTo>
                <a:lnTo>
                  <a:pt x="1163574" y="423671"/>
                </a:lnTo>
                <a:lnTo>
                  <a:pt x="1186942" y="426592"/>
                </a:lnTo>
                <a:lnTo>
                  <a:pt x="1210183" y="429513"/>
                </a:lnTo>
                <a:lnTo>
                  <a:pt x="1233424" y="432180"/>
                </a:lnTo>
                <a:lnTo>
                  <a:pt x="1256664" y="434847"/>
                </a:lnTo>
                <a:lnTo>
                  <a:pt x="1280033" y="437388"/>
                </a:lnTo>
                <a:lnTo>
                  <a:pt x="1303274" y="439927"/>
                </a:lnTo>
                <a:lnTo>
                  <a:pt x="1326514" y="442340"/>
                </a:lnTo>
                <a:lnTo>
                  <a:pt x="1349756" y="444626"/>
                </a:lnTo>
                <a:lnTo>
                  <a:pt x="1373124" y="446785"/>
                </a:lnTo>
                <a:lnTo>
                  <a:pt x="1396364" y="448944"/>
                </a:lnTo>
                <a:lnTo>
                  <a:pt x="1419606" y="450976"/>
                </a:lnTo>
                <a:lnTo>
                  <a:pt x="1442847" y="453008"/>
                </a:lnTo>
                <a:lnTo>
                  <a:pt x="1466214" y="454913"/>
                </a:lnTo>
                <a:lnTo>
                  <a:pt x="1489456" y="456691"/>
                </a:lnTo>
                <a:lnTo>
                  <a:pt x="1512697" y="458469"/>
                </a:lnTo>
                <a:lnTo>
                  <a:pt x="1535938" y="460247"/>
                </a:lnTo>
                <a:lnTo>
                  <a:pt x="1559306" y="461898"/>
                </a:lnTo>
                <a:lnTo>
                  <a:pt x="1582547" y="463549"/>
                </a:lnTo>
                <a:lnTo>
                  <a:pt x="1605788" y="465073"/>
                </a:lnTo>
                <a:lnTo>
                  <a:pt x="1629029" y="466470"/>
                </a:lnTo>
                <a:lnTo>
                  <a:pt x="1652270" y="467994"/>
                </a:lnTo>
                <a:lnTo>
                  <a:pt x="1675638" y="469391"/>
                </a:lnTo>
                <a:lnTo>
                  <a:pt x="1698879" y="470661"/>
                </a:lnTo>
                <a:lnTo>
                  <a:pt x="1722120" y="471931"/>
                </a:lnTo>
                <a:lnTo>
                  <a:pt x="1745361" y="473201"/>
                </a:lnTo>
                <a:lnTo>
                  <a:pt x="1768729" y="474344"/>
                </a:lnTo>
                <a:lnTo>
                  <a:pt x="1791970" y="475614"/>
                </a:lnTo>
                <a:lnTo>
                  <a:pt x="1815211" y="476630"/>
                </a:lnTo>
                <a:lnTo>
                  <a:pt x="1838452" y="477773"/>
                </a:lnTo>
                <a:lnTo>
                  <a:pt x="1861820" y="478789"/>
                </a:lnTo>
                <a:lnTo>
                  <a:pt x="1885061" y="479805"/>
                </a:lnTo>
                <a:lnTo>
                  <a:pt x="1890522" y="480014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67562" y="6454140"/>
            <a:ext cx="1891030" cy="522605"/>
          </a:xfrm>
          <a:custGeom>
            <a:avLst/>
            <a:gdLst/>
            <a:ahLst/>
            <a:cxnLst/>
            <a:rect l="l" t="t" r="r" b="b"/>
            <a:pathLst>
              <a:path w="1891030" h="522604">
                <a:moveTo>
                  <a:pt x="0" y="0"/>
                </a:moveTo>
                <a:lnTo>
                  <a:pt x="46609" y="44704"/>
                </a:lnTo>
                <a:lnTo>
                  <a:pt x="93091" y="85725"/>
                </a:lnTo>
                <a:lnTo>
                  <a:pt x="139700" y="123317"/>
                </a:lnTo>
                <a:lnTo>
                  <a:pt x="186182" y="157734"/>
                </a:lnTo>
                <a:lnTo>
                  <a:pt x="232791" y="189357"/>
                </a:lnTo>
                <a:lnTo>
                  <a:pt x="279273" y="218312"/>
                </a:lnTo>
                <a:lnTo>
                  <a:pt x="325881" y="244856"/>
                </a:lnTo>
                <a:lnTo>
                  <a:pt x="372364" y="269239"/>
                </a:lnTo>
                <a:lnTo>
                  <a:pt x="418973" y="291592"/>
                </a:lnTo>
                <a:lnTo>
                  <a:pt x="465455" y="312038"/>
                </a:lnTo>
                <a:lnTo>
                  <a:pt x="512064" y="330835"/>
                </a:lnTo>
                <a:lnTo>
                  <a:pt x="558546" y="348107"/>
                </a:lnTo>
                <a:lnTo>
                  <a:pt x="605028" y="363855"/>
                </a:lnTo>
                <a:lnTo>
                  <a:pt x="651637" y="378333"/>
                </a:lnTo>
                <a:lnTo>
                  <a:pt x="698119" y="391668"/>
                </a:lnTo>
                <a:lnTo>
                  <a:pt x="744728" y="403860"/>
                </a:lnTo>
                <a:lnTo>
                  <a:pt x="791210" y="415036"/>
                </a:lnTo>
                <a:lnTo>
                  <a:pt x="837819" y="425196"/>
                </a:lnTo>
                <a:lnTo>
                  <a:pt x="884301" y="434594"/>
                </a:lnTo>
                <a:lnTo>
                  <a:pt x="930910" y="443230"/>
                </a:lnTo>
                <a:lnTo>
                  <a:pt x="977392" y="451104"/>
                </a:lnTo>
                <a:lnTo>
                  <a:pt x="1024001" y="458343"/>
                </a:lnTo>
                <a:lnTo>
                  <a:pt x="1070483" y="464947"/>
                </a:lnTo>
                <a:lnTo>
                  <a:pt x="1117092" y="471043"/>
                </a:lnTo>
                <a:lnTo>
                  <a:pt x="1140333" y="473964"/>
                </a:lnTo>
                <a:lnTo>
                  <a:pt x="1163574" y="476631"/>
                </a:lnTo>
                <a:lnTo>
                  <a:pt x="1186942" y="479298"/>
                </a:lnTo>
                <a:lnTo>
                  <a:pt x="1210183" y="481838"/>
                </a:lnTo>
                <a:lnTo>
                  <a:pt x="1233424" y="484124"/>
                </a:lnTo>
                <a:lnTo>
                  <a:pt x="1256664" y="486410"/>
                </a:lnTo>
                <a:lnTo>
                  <a:pt x="1280033" y="488696"/>
                </a:lnTo>
                <a:lnTo>
                  <a:pt x="1303274" y="490728"/>
                </a:lnTo>
                <a:lnTo>
                  <a:pt x="1326514" y="492760"/>
                </a:lnTo>
                <a:lnTo>
                  <a:pt x="1349756" y="494665"/>
                </a:lnTo>
                <a:lnTo>
                  <a:pt x="1373124" y="496570"/>
                </a:lnTo>
                <a:lnTo>
                  <a:pt x="1396364" y="498348"/>
                </a:lnTo>
                <a:lnTo>
                  <a:pt x="1419606" y="499999"/>
                </a:lnTo>
                <a:lnTo>
                  <a:pt x="1442847" y="501650"/>
                </a:lnTo>
                <a:lnTo>
                  <a:pt x="1466214" y="503174"/>
                </a:lnTo>
                <a:lnTo>
                  <a:pt x="1489456" y="504698"/>
                </a:lnTo>
                <a:lnTo>
                  <a:pt x="1512697" y="506095"/>
                </a:lnTo>
                <a:lnTo>
                  <a:pt x="1535938" y="507492"/>
                </a:lnTo>
                <a:lnTo>
                  <a:pt x="1559306" y="508762"/>
                </a:lnTo>
                <a:lnTo>
                  <a:pt x="1582547" y="510032"/>
                </a:lnTo>
                <a:lnTo>
                  <a:pt x="1605788" y="511302"/>
                </a:lnTo>
                <a:lnTo>
                  <a:pt x="1629029" y="512445"/>
                </a:lnTo>
                <a:lnTo>
                  <a:pt x="1652270" y="513461"/>
                </a:lnTo>
                <a:lnTo>
                  <a:pt x="1675638" y="514604"/>
                </a:lnTo>
                <a:lnTo>
                  <a:pt x="1698879" y="515620"/>
                </a:lnTo>
                <a:lnTo>
                  <a:pt x="1722120" y="516509"/>
                </a:lnTo>
                <a:lnTo>
                  <a:pt x="1745361" y="517398"/>
                </a:lnTo>
                <a:lnTo>
                  <a:pt x="1768729" y="518287"/>
                </a:lnTo>
                <a:lnTo>
                  <a:pt x="1791970" y="519176"/>
                </a:lnTo>
                <a:lnTo>
                  <a:pt x="1815211" y="519938"/>
                </a:lnTo>
                <a:lnTo>
                  <a:pt x="1838452" y="520827"/>
                </a:lnTo>
                <a:lnTo>
                  <a:pt x="1861820" y="521462"/>
                </a:lnTo>
                <a:lnTo>
                  <a:pt x="1885061" y="522224"/>
                </a:lnTo>
                <a:lnTo>
                  <a:pt x="1890522" y="522373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587883" y="640054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369186" y="6811264"/>
            <a:ext cx="67310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6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079753" y="5612384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012316" y="53046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8373" y="58149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924560" y="71010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154298" y="6415913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297679" y="688187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3158363" y="70488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158363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612769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06730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521708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76114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3103372" y="71010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085719" y="55805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025267" y="69924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025267" y="66394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025267" y="628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025267" y="59335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025267" y="55805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2790148" y="68738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790148" y="54618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085719" y="55241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158363" y="6332473"/>
            <a:ext cx="1169035" cy="660400"/>
          </a:xfrm>
          <a:custGeom>
            <a:avLst/>
            <a:gdLst/>
            <a:ahLst/>
            <a:cxnLst/>
            <a:rect l="l" t="t" r="r" b="b"/>
            <a:pathLst>
              <a:path w="1169035" h="660400">
                <a:moveTo>
                  <a:pt x="0" y="0"/>
                </a:moveTo>
                <a:lnTo>
                  <a:pt x="0" y="660019"/>
                </a:lnTo>
                <a:lnTo>
                  <a:pt x="1168653" y="660019"/>
                </a:lnTo>
                <a:lnTo>
                  <a:pt x="1168653" y="575437"/>
                </a:lnTo>
                <a:lnTo>
                  <a:pt x="1145032" y="571881"/>
                </a:lnTo>
                <a:lnTo>
                  <a:pt x="1097788" y="564261"/>
                </a:lnTo>
                <a:lnTo>
                  <a:pt x="1026922" y="551561"/>
                </a:lnTo>
                <a:lnTo>
                  <a:pt x="944372" y="534543"/>
                </a:lnTo>
                <a:lnTo>
                  <a:pt x="897127" y="523748"/>
                </a:lnTo>
                <a:lnTo>
                  <a:pt x="849884" y="511937"/>
                </a:lnTo>
                <a:lnTo>
                  <a:pt x="802639" y="499109"/>
                </a:lnTo>
                <a:lnTo>
                  <a:pt x="755523" y="485139"/>
                </a:lnTo>
                <a:lnTo>
                  <a:pt x="696467" y="466089"/>
                </a:lnTo>
                <a:lnTo>
                  <a:pt x="649224" y="449199"/>
                </a:lnTo>
                <a:lnTo>
                  <a:pt x="637413" y="444880"/>
                </a:lnTo>
                <a:lnTo>
                  <a:pt x="590169" y="426212"/>
                </a:lnTo>
                <a:lnTo>
                  <a:pt x="543051" y="406018"/>
                </a:lnTo>
                <a:lnTo>
                  <a:pt x="507619" y="389636"/>
                </a:lnTo>
                <a:lnTo>
                  <a:pt x="460375" y="366267"/>
                </a:lnTo>
                <a:lnTo>
                  <a:pt x="413131" y="340867"/>
                </a:lnTo>
                <a:lnTo>
                  <a:pt x="377698" y="320293"/>
                </a:lnTo>
                <a:lnTo>
                  <a:pt x="330581" y="290956"/>
                </a:lnTo>
                <a:lnTo>
                  <a:pt x="295148" y="267208"/>
                </a:lnTo>
                <a:lnTo>
                  <a:pt x="259714" y="241935"/>
                </a:lnTo>
                <a:lnTo>
                  <a:pt x="224282" y="215137"/>
                </a:lnTo>
                <a:lnTo>
                  <a:pt x="188849" y="186436"/>
                </a:lnTo>
                <a:lnTo>
                  <a:pt x="153415" y="156083"/>
                </a:lnTo>
                <a:lnTo>
                  <a:pt x="118110" y="123698"/>
                </a:lnTo>
                <a:lnTo>
                  <a:pt x="82676" y="89280"/>
                </a:lnTo>
                <a:lnTo>
                  <a:pt x="47243" y="52577"/>
                </a:lnTo>
                <a:lnTo>
                  <a:pt x="11811" y="135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158363" y="6332473"/>
            <a:ext cx="1169035" cy="575945"/>
          </a:xfrm>
          <a:custGeom>
            <a:avLst/>
            <a:gdLst/>
            <a:ahLst/>
            <a:cxnLst/>
            <a:rect l="l" t="t" r="r" b="b"/>
            <a:pathLst>
              <a:path w="1169035" h="575945">
                <a:moveTo>
                  <a:pt x="0" y="0"/>
                </a:moveTo>
                <a:lnTo>
                  <a:pt x="35432" y="39877"/>
                </a:lnTo>
                <a:lnTo>
                  <a:pt x="70866" y="77215"/>
                </a:lnTo>
                <a:lnTo>
                  <a:pt x="106299" y="112395"/>
                </a:lnTo>
                <a:lnTo>
                  <a:pt x="141604" y="145541"/>
                </a:lnTo>
                <a:lnTo>
                  <a:pt x="177037" y="176529"/>
                </a:lnTo>
                <a:lnTo>
                  <a:pt x="212471" y="205739"/>
                </a:lnTo>
                <a:lnTo>
                  <a:pt x="247903" y="233172"/>
                </a:lnTo>
                <a:lnTo>
                  <a:pt x="283337" y="258952"/>
                </a:lnTo>
                <a:lnTo>
                  <a:pt x="306959" y="275209"/>
                </a:lnTo>
                <a:lnTo>
                  <a:pt x="318770" y="283210"/>
                </a:lnTo>
                <a:lnTo>
                  <a:pt x="330581" y="290956"/>
                </a:lnTo>
                <a:lnTo>
                  <a:pt x="342391" y="298450"/>
                </a:lnTo>
                <a:lnTo>
                  <a:pt x="354075" y="305942"/>
                </a:lnTo>
                <a:lnTo>
                  <a:pt x="389509" y="327278"/>
                </a:lnTo>
                <a:lnTo>
                  <a:pt x="424941" y="347345"/>
                </a:lnTo>
                <a:lnTo>
                  <a:pt x="460375" y="366267"/>
                </a:lnTo>
                <a:lnTo>
                  <a:pt x="495808" y="383921"/>
                </a:lnTo>
                <a:lnTo>
                  <a:pt x="531240" y="400685"/>
                </a:lnTo>
                <a:lnTo>
                  <a:pt x="566547" y="416305"/>
                </a:lnTo>
                <a:lnTo>
                  <a:pt x="601979" y="431038"/>
                </a:lnTo>
                <a:lnTo>
                  <a:pt x="649224" y="449199"/>
                </a:lnTo>
                <a:lnTo>
                  <a:pt x="661035" y="453643"/>
                </a:lnTo>
                <a:lnTo>
                  <a:pt x="672846" y="457835"/>
                </a:lnTo>
                <a:lnTo>
                  <a:pt x="684657" y="462025"/>
                </a:lnTo>
                <a:lnTo>
                  <a:pt x="696467" y="466089"/>
                </a:lnTo>
                <a:lnTo>
                  <a:pt x="708278" y="470026"/>
                </a:lnTo>
                <a:lnTo>
                  <a:pt x="720089" y="473963"/>
                </a:lnTo>
                <a:lnTo>
                  <a:pt x="731901" y="477774"/>
                </a:lnTo>
                <a:lnTo>
                  <a:pt x="743712" y="481456"/>
                </a:lnTo>
                <a:lnTo>
                  <a:pt x="755523" y="485139"/>
                </a:lnTo>
                <a:lnTo>
                  <a:pt x="767334" y="488695"/>
                </a:lnTo>
                <a:lnTo>
                  <a:pt x="779145" y="492251"/>
                </a:lnTo>
                <a:lnTo>
                  <a:pt x="790828" y="495681"/>
                </a:lnTo>
                <a:lnTo>
                  <a:pt x="802639" y="499109"/>
                </a:lnTo>
                <a:lnTo>
                  <a:pt x="814451" y="502412"/>
                </a:lnTo>
                <a:lnTo>
                  <a:pt x="826262" y="505587"/>
                </a:lnTo>
                <a:lnTo>
                  <a:pt x="838073" y="508762"/>
                </a:lnTo>
                <a:lnTo>
                  <a:pt x="849884" y="511937"/>
                </a:lnTo>
                <a:lnTo>
                  <a:pt x="861695" y="514984"/>
                </a:lnTo>
                <a:lnTo>
                  <a:pt x="873506" y="517906"/>
                </a:lnTo>
                <a:lnTo>
                  <a:pt x="885316" y="520826"/>
                </a:lnTo>
                <a:lnTo>
                  <a:pt x="897127" y="523748"/>
                </a:lnTo>
                <a:lnTo>
                  <a:pt x="908938" y="526542"/>
                </a:lnTo>
                <a:lnTo>
                  <a:pt x="920750" y="529208"/>
                </a:lnTo>
                <a:lnTo>
                  <a:pt x="932561" y="531876"/>
                </a:lnTo>
                <a:lnTo>
                  <a:pt x="944372" y="534543"/>
                </a:lnTo>
                <a:lnTo>
                  <a:pt x="956183" y="537082"/>
                </a:lnTo>
                <a:lnTo>
                  <a:pt x="967994" y="539623"/>
                </a:lnTo>
                <a:lnTo>
                  <a:pt x="979804" y="542163"/>
                </a:lnTo>
                <a:lnTo>
                  <a:pt x="991615" y="544576"/>
                </a:lnTo>
                <a:lnTo>
                  <a:pt x="1003300" y="546988"/>
                </a:lnTo>
                <a:lnTo>
                  <a:pt x="1015111" y="549275"/>
                </a:lnTo>
                <a:lnTo>
                  <a:pt x="1026922" y="551561"/>
                </a:lnTo>
                <a:lnTo>
                  <a:pt x="1038733" y="553719"/>
                </a:lnTo>
                <a:lnTo>
                  <a:pt x="1050544" y="555878"/>
                </a:lnTo>
                <a:lnTo>
                  <a:pt x="1062354" y="558038"/>
                </a:lnTo>
                <a:lnTo>
                  <a:pt x="1074165" y="560196"/>
                </a:lnTo>
                <a:lnTo>
                  <a:pt x="1085977" y="562228"/>
                </a:lnTo>
                <a:lnTo>
                  <a:pt x="1097788" y="564261"/>
                </a:lnTo>
                <a:lnTo>
                  <a:pt x="1109599" y="566165"/>
                </a:lnTo>
                <a:lnTo>
                  <a:pt x="1121410" y="568070"/>
                </a:lnTo>
                <a:lnTo>
                  <a:pt x="1133221" y="569976"/>
                </a:lnTo>
                <a:lnTo>
                  <a:pt x="1145032" y="571881"/>
                </a:lnTo>
                <a:lnTo>
                  <a:pt x="1156842" y="573658"/>
                </a:lnTo>
                <a:lnTo>
                  <a:pt x="1168653" y="575437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158363" y="6387846"/>
            <a:ext cx="1169035" cy="464184"/>
          </a:xfrm>
          <a:custGeom>
            <a:avLst/>
            <a:gdLst/>
            <a:ahLst/>
            <a:cxnLst/>
            <a:rect l="l" t="t" r="r" b="b"/>
            <a:pathLst>
              <a:path w="1169035" h="464184">
                <a:moveTo>
                  <a:pt x="0" y="0"/>
                </a:moveTo>
                <a:lnTo>
                  <a:pt x="11811" y="8762"/>
                </a:lnTo>
                <a:lnTo>
                  <a:pt x="23622" y="17525"/>
                </a:lnTo>
                <a:lnTo>
                  <a:pt x="35432" y="26162"/>
                </a:lnTo>
                <a:lnTo>
                  <a:pt x="47243" y="34543"/>
                </a:lnTo>
                <a:lnTo>
                  <a:pt x="59055" y="42925"/>
                </a:lnTo>
                <a:lnTo>
                  <a:pt x="70866" y="51180"/>
                </a:lnTo>
                <a:lnTo>
                  <a:pt x="106299" y="75056"/>
                </a:lnTo>
                <a:lnTo>
                  <a:pt x="141604" y="97916"/>
                </a:lnTo>
                <a:lnTo>
                  <a:pt x="153415" y="105282"/>
                </a:lnTo>
                <a:lnTo>
                  <a:pt x="165226" y="112649"/>
                </a:lnTo>
                <a:lnTo>
                  <a:pt x="177037" y="119887"/>
                </a:lnTo>
                <a:lnTo>
                  <a:pt x="188849" y="126873"/>
                </a:lnTo>
                <a:lnTo>
                  <a:pt x="200660" y="133857"/>
                </a:lnTo>
                <a:lnTo>
                  <a:pt x="212471" y="140842"/>
                </a:lnTo>
                <a:lnTo>
                  <a:pt x="224282" y="147574"/>
                </a:lnTo>
                <a:lnTo>
                  <a:pt x="236092" y="154304"/>
                </a:lnTo>
                <a:lnTo>
                  <a:pt x="247903" y="160781"/>
                </a:lnTo>
                <a:lnTo>
                  <a:pt x="259714" y="167258"/>
                </a:lnTo>
                <a:lnTo>
                  <a:pt x="271525" y="173736"/>
                </a:lnTo>
                <a:lnTo>
                  <a:pt x="283337" y="179958"/>
                </a:lnTo>
                <a:lnTo>
                  <a:pt x="295148" y="186181"/>
                </a:lnTo>
                <a:lnTo>
                  <a:pt x="306959" y="192277"/>
                </a:lnTo>
                <a:lnTo>
                  <a:pt x="318770" y="198374"/>
                </a:lnTo>
                <a:lnTo>
                  <a:pt x="330581" y="204342"/>
                </a:lnTo>
                <a:lnTo>
                  <a:pt x="365887" y="221614"/>
                </a:lnTo>
                <a:lnTo>
                  <a:pt x="389509" y="232663"/>
                </a:lnTo>
                <a:lnTo>
                  <a:pt x="401320" y="238125"/>
                </a:lnTo>
                <a:lnTo>
                  <a:pt x="413131" y="243458"/>
                </a:lnTo>
                <a:lnTo>
                  <a:pt x="424941" y="248792"/>
                </a:lnTo>
                <a:lnTo>
                  <a:pt x="436752" y="254000"/>
                </a:lnTo>
                <a:lnTo>
                  <a:pt x="448563" y="259079"/>
                </a:lnTo>
                <a:lnTo>
                  <a:pt x="460375" y="264159"/>
                </a:lnTo>
                <a:lnTo>
                  <a:pt x="472186" y="269113"/>
                </a:lnTo>
                <a:lnTo>
                  <a:pt x="483997" y="274065"/>
                </a:lnTo>
                <a:lnTo>
                  <a:pt x="495808" y="278891"/>
                </a:lnTo>
                <a:lnTo>
                  <a:pt x="507619" y="283590"/>
                </a:lnTo>
                <a:lnTo>
                  <a:pt x="519429" y="288289"/>
                </a:lnTo>
                <a:lnTo>
                  <a:pt x="531240" y="292988"/>
                </a:lnTo>
                <a:lnTo>
                  <a:pt x="543051" y="297561"/>
                </a:lnTo>
                <a:lnTo>
                  <a:pt x="554863" y="302005"/>
                </a:lnTo>
                <a:lnTo>
                  <a:pt x="566547" y="306450"/>
                </a:lnTo>
                <a:lnTo>
                  <a:pt x="578358" y="310768"/>
                </a:lnTo>
                <a:lnTo>
                  <a:pt x="590169" y="315087"/>
                </a:lnTo>
                <a:lnTo>
                  <a:pt x="601979" y="319277"/>
                </a:lnTo>
                <a:lnTo>
                  <a:pt x="613790" y="323468"/>
                </a:lnTo>
                <a:lnTo>
                  <a:pt x="625601" y="327659"/>
                </a:lnTo>
                <a:lnTo>
                  <a:pt x="637413" y="331596"/>
                </a:lnTo>
                <a:lnTo>
                  <a:pt x="649224" y="335661"/>
                </a:lnTo>
                <a:lnTo>
                  <a:pt x="661035" y="339598"/>
                </a:lnTo>
                <a:lnTo>
                  <a:pt x="672846" y="343407"/>
                </a:lnTo>
                <a:lnTo>
                  <a:pt x="684657" y="347217"/>
                </a:lnTo>
                <a:lnTo>
                  <a:pt x="731901" y="361950"/>
                </a:lnTo>
                <a:lnTo>
                  <a:pt x="743712" y="365505"/>
                </a:lnTo>
                <a:lnTo>
                  <a:pt x="755523" y="369062"/>
                </a:lnTo>
                <a:lnTo>
                  <a:pt x="767334" y="372490"/>
                </a:lnTo>
                <a:lnTo>
                  <a:pt x="779145" y="375919"/>
                </a:lnTo>
                <a:lnTo>
                  <a:pt x="790828" y="379221"/>
                </a:lnTo>
                <a:lnTo>
                  <a:pt x="802639" y="382524"/>
                </a:lnTo>
                <a:lnTo>
                  <a:pt x="814451" y="385699"/>
                </a:lnTo>
                <a:lnTo>
                  <a:pt x="826262" y="389000"/>
                </a:lnTo>
                <a:lnTo>
                  <a:pt x="838073" y="392049"/>
                </a:lnTo>
                <a:lnTo>
                  <a:pt x="849884" y="395224"/>
                </a:lnTo>
                <a:lnTo>
                  <a:pt x="861695" y="398271"/>
                </a:lnTo>
                <a:lnTo>
                  <a:pt x="908938" y="410082"/>
                </a:lnTo>
                <a:lnTo>
                  <a:pt x="932561" y="415670"/>
                </a:lnTo>
                <a:lnTo>
                  <a:pt x="944372" y="418464"/>
                </a:lnTo>
                <a:lnTo>
                  <a:pt x="956183" y="421258"/>
                </a:lnTo>
                <a:lnTo>
                  <a:pt x="967994" y="423925"/>
                </a:lnTo>
                <a:lnTo>
                  <a:pt x="979804" y="426465"/>
                </a:lnTo>
                <a:lnTo>
                  <a:pt x="991615" y="429132"/>
                </a:lnTo>
                <a:lnTo>
                  <a:pt x="1003300" y="431672"/>
                </a:lnTo>
                <a:lnTo>
                  <a:pt x="1015111" y="434212"/>
                </a:lnTo>
                <a:lnTo>
                  <a:pt x="1026922" y="436752"/>
                </a:lnTo>
                <a:lnTo>
                  <a:pt x="1038733" y="439165"/>
                </a:lnTo>
                <a:lnTo>
                  <a:pt x="1050544" y="441578"/>
                </a:lnTo>
                <a:lnTo>
                  <a:pt x="1062354" y="443991"/>
                </a:lnTo>
                <a:lnTo>
                  <a:pt x="1074165" y="446277"/>
                </a:lnTo>
                <a:lnTo>
                  <a:pt x="1085977" y="448690"/>
                </a:lnTo>
                <a:lnTo>
                  <a:pt x="1097788" y="450849"/>
                </a:lnTo>
                <a:lnTo>
                  <a:pt x="1109599" y="453135"/>
                </a:lnTo>
                <a:lnTo>
                  <a:pt x="1121410" y="455421"/>
                </a:lnTo>
                <a:lnTo>
                  <a:pt x="1133221" y="457580"/>
                </a:lnTo>
                <a:lnTo>
                  <a:pt x="1145032" y="459739"/>
                </a:lnTo>
                <a:lnTo>
                  <a:pt x="1156842" y="461771"/>
                </a:lnTo>
                <a:lnTo>
                  <a:pt x="1168653" y="463930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 txBox="1"/>
          <p:nvPr/>
        </p:nvSpPr>
        <p:spPr>
          <a:xfrm>
            <a:off x="3154298" y="627519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550539" y="6576797"/>
            <a:ext cx="67310" cy="1428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922014" y="675868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4297679" y="6788911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670553" y="5612384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23.2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3603116" y="53046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2609173" y="58149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3515359" y="71010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6509511" y="687476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5749163" y="70488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749163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203569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658102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112507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566914" y="70488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 txBox="1"/>
          <p:nvPr/>
        </p:nvSpPr>
        <p:spPr>
          <a:xfrm>
            <a:off x="5694171" y="71010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5676519" y="5580507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616066" y="69924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616066" y="66394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616066" y="628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616066" y="593356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616066" y="558050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 txBox="1"/>
          <p:nvPr/>
        </p:nvSpPr>
        <p:spPr>
          <a:xfrm>
            <a:off x="5380948" y="68738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380948" y="54618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5676519" y="5524119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749163" y="6154165"/>
            <a:ext cx="789940" cy="838835"/>
          </a:xfrm>
          <a:custGeom>
            <a:avLst/>
            <a:gdLst/>
            <a:ahLst/>
            <a:cxnLst/>
            <a:rect l="l" t="t" r="r" b="b"/>
            <a:pathLst>
              <a:path w="789940" h="838834">
                <a:moveTo>
                  <a:pt x="0" y="0"/>
                </a:moveTo>
                <a:lnTo>
                  <a:pt x="0" y="838327"/>
                </a:lnTo>
                <a:lnTo>
                  <a:pt x="789686" y="838327"/>
                </a:lnTo>
                <a:lnTo>
                  <a:pt x="789686" y="727202"/>
                </a:lnTo>
                <a:lnTo>
                  <a:pt x="781685" y="724916"/>
                </a:lnTo>
                <a:lnTo>
                  <a:pt x="773684" y="722503"/>
                </a:lnTo>
                <a:lnTo>
                  <a:pt x="765683" y="720217"/>
                </a:lnTo>
                <a:lnTo>
                  <a:pt x="757682" y="717677"/>
                </a:lnTo>
                <a:lnTo>
                  <a:pt x="749808" y="715264"/>
                </a:lnTo>
                <a:lnTo>
                  <a:pt x="741807" y="712724"/>
                </a:lnTo>
                <a:lnTo>
                  <a:pt x="733806" y="710057"/>
                </a:lnTo>
                <a:lnTo>
                  <a:pt x="725804" y="707517"/>
                </a:lnTo>
                <a:lnTo>
                  <a:pt x="717803" y="704723"/>
                </a:lnTo>
                <a:lnTo>
                  <a:pt x="709929" y="702056"/>
                </a:lnTo>
                <a:lnTo>
                  <a:pt x="701928" y="699262"/>
                </a:lnTo>
                <a:lnTo>
                  <a:pt x="662051" y="684276"/>
                </a:lnTo>
                <a:lnTo>
                  <a:pt x="622173" y="667766"/>
                </a:lnTo>
                <a:lnTo>
                  <a:pt x="574294" y="645541"/>
                </a:lnTo>
                <a:lnTo>
                  <a:pt x="542416" y="629031"/>
                </a:lnTo>
                <a:lnTo>
                  <a:pt x="534415" y="624839"/>
                </a:lnTo>
                <a:lnTo>
                  <a:pt x="494538" y="601853"/>
                </a:lnTo>
                <a:lnTo>
                  <a:pt x="462661" y="581660"/>
                </a:lnTo>
                <a:lnTo>
                  <a:pt x="454660" y="576453"/>
                </a:lnTo>
                <a:lnTo>
                  <a:pt x="438658" y="565531"/>
                </a:lnTo>
                <a:lnTo>
                  <a:pt x="430657" y="559943"/>
                </a:lnTo>
                <a:lnTo>
                  <a:pt x="422783" y="554101"/>
                </a:lnTo>
                <a:lnTo>
                  <a:pt x="414782" y="548259"/>
                </a:lnTo>
                <a:lnTo>
                  <a:pt x="374903" y="517144"/>
                </a:lnTo>
                <a:lnTo>
                  <a:pt x="343026" y="489838"/>
                </a:lnTo>
                <a:lnTo>
                  <a:pt x="311023" y="460121"/>
                </a:lnTo>
                <a:lnTo>
                  <a:pt x="279146" y="427989"/>
                </a:lnTo>
                <a:lnTo>
                  <a:pt x="247269" y="393064"/>
                </a:lnTo>
                <a:lnTo>
                  <a:pt x="215391" y="355219"/>
                </a:lnTo>
                <a:lnTo>
                  <a:pt x="191388" y="324738"/>
                </a:lnTo>
                <a:lnTo>
                  <a:pt x="167512" y="292226"/>
                </a:lnTo>
                <a:lnTo>
                  <a:pt x="135636" y="245872"/>
                </a:lnTo>
                <a:lnTo>
                  <a:pt x="111633" y="208407"/>
                </a:lnTo>
                <a:lnTo>
                  <a:pt x="87757" y="168656"/>
                </a:lnTo>
                <a:lnTo>
                  <a:pt x="63881" y="126364"/>
                </a:lnTo>
                <a:lnTo>
                  <a:pt x="39877" y="81407"/>
                </a:lnTo>
                <a:lnTo>
                  <a:pt x="16001" y="33528"/>
                </a:lnTo>
                <a:lnTo>
                  <a:pt x="8000" y="17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749163" y="6154165"/>
            <a:ext cx="789940" cy="727710"/>
          </a:xfrm>
          <a:custGeom>
            <a:avLst/>
            <a:gdLst/>
            <a:ahLst/>
            <a:cxnLst/>
            <a:rect l="l" t="t" r="r" b="b"/>
            <a:pathLst>
              <a:path w="789940" h="727709">
                <a:moveTo>
                  <a:pt x="0" y="0"/>
                </a:moveTo>
                <a:lnTo>
                  <a:pt x="24002" y="49911"/>
                </a:lnTo>
                <a:lnTo>
                  <a:pt x="47878" y="96647"/>
                </a:lnTo>
                <a:lnTo>
                  <a:pt x="71754" y="140716"/>
                </a:lnTo>
                <a:lnTo>
                  <a:pt x="95758" y="182118"/>
                </a:lnTo>
                <a:lnTo>
                  <a:pt x="119634" y="221107"/>
                </a:lnTo>
                <a:lnTo>
                  <a:pt x="143637" y="257810"/>
                </a:lnTo>
                <a:lnTo>
                  <a:pt x="167512" y="292226"/>
                </a:lnTo>
                <a:lnTo>
                  <a:pt x="183514" y="314071"/>
                </a:lnTo>
                <a:lnTo>
                  <a:pt x="191388" y="324738"/>
                </a:lnTo>
                <a:lnTo>
                  <a:pt x="199389" y="335025"/>
                </a:lnTo>
                <a:lnTo>
                  <a:pt x="207390" y="345313"/>
                </a:lnTo>
                <a:lnTo>
                  <a:pt x="215391" y="355219"/>
                </a:lnTo>
                <a:lnTo>
                  <a:pt x="247269" y="393064"/>
                </a:lnTo>
                <a:lnTo>
                  <a:pt x="263271" y="410845"/>
                </a:lnTo>
                <a:lnTo>
                  <a:pt x="271145" y="419481"/>
                </a:lnTo>
                <a:lnTo>
                  <a:pt x="303149" y="452374"/>
                </a:lnTo>
                <a:lnTo>
                  <a:pt x="327025" y="475234"/>
                </a:lnTo>
                <a:lnTo>
                  <a:pt x="335025" y="482600"/>
                </a:lnTo>
                <a:lnTo>
                  <a:pt x="366902" y="510539"/>
                </a:lnTo>
                <a:lnTo>
                  <a:pt x="398779" y="536194"/>
                </a:lnTo>
                <a:lnTo>
                  <a:pt x="422783" y="554101"/>
                </a:lnTo>
                <a:lnTo>
                  <a:pt x="430657" y="559943"/>
                </a:lnTo>
                <a:lnTo>
                  <a:pt x="438658" y="565531"/>
                </a:lnTo>
                <a:lnTo>
                  <a:pt x="446659" y="570992"/>
                </a:lnTo>
                <a:lnTo>
                  <a:pt x="454660" y="576453"/>
                </a:lnTo>
                <a:lnTo>
                  <a:pt x="462661" y="581660"/>
                </a:lnTo>
                <a:lnTo>
                  <a:pt x="470535" y="586867"/>
                </a:lnTo>
                <a:lnTo>
                  <a:pt x="478536" y="591947"/>
                </a:lnTo>
                <a:lnTo>
                  <a:pt x="486537" y="596900"/>
                </a:lnTo>
                <a:lnTo>
                  <a:pt x="494538" y="601853"/>
                </a:lnTo>
                <a:lnTo>
                  <a:pt x="502538" y="606551"/>
                </a:lnTo>
                <a:lnTo>
                  <a:pt x="510413" y="611251"/>
                </a:lnTo>
                <a:lnTo>
                  <a:pt x="518413" y="615823"/>
                </a:lnTo>
                <a:lnTo>
                  <a:pt x="526414" y="620395"/>
                </a:lnTo>
                <a:lnTo>
                  <a:pt x="534415" y="624839"/>
                </a:lnTo>
                <a:lnTo>
                  <a:pt x="542416" y="629031"/>
                </a:lnTo>
                <a:lnTo>
                  <a:pt x="550290" y="633349"/>
                </a:lnTo>
                <a:lnTo>
                  <a:pt x="558291" y="637413"/>
                </a:lnTo>
                <a:lnTo>
                  <a:pt x="566292" y="641476"/>
                </a:lnTo>
                <a:lnTo>
                  <a:pt x="574294" y="645541"/>
                </a:lnTo>
                <a:lnTo>
                  <a:pt x="582295" y="649351"/>
                </a:lnTo>
                <a:lnTo>
                  <a:pt x="590296" y="653161"/>
                </a:lnTo>
                <a:lnTo>
                  <a:pt x="598170" y="656971"/>
                </a:lnTo>
                <a:lnTo>
                  <a:pt x="606171" y="660654"/>
                </a:lnTo>
                <a:lnTo>
                  <a:pt x="614172" y="664210"/>
                </a:lnTo>
                <a:lnTo>
                  <a:pt x="622173" y="667766"/>
                </a:lnTo>
                <a:lnTo>
                  <a:pt x="630174" y="671195"/>
                </a:lnTo>
                <a:lnTo>
                  <a:pt x="638048" y="674497"/>
                </a:lnTo>
                <a:lnTo>
                  <a:pt x="646049" y="677799"/>
                </a:lnTo>
                <a:lnTo>
                  <a:pt x="654050" y="681101"/>
                </a:lnTo>
                <a:lnTo>
                  <a:pt x="662051" y="684276"/>
                </a:lnTo>
                <a:lnTo>
                  <a:pt x="670051" y="687324"/>
                </a:lnTo>
                <a:lnTo>
                  <a:pt x="677926" y="690372"/>
                </a:lnTo>
                <a:lnTo>
                  <a:pt x="685926" y="693420"/>
                </a:lnTo>
                <a:lnTo>
                  <a:pt x="693927" y="696341"/>
                </a:lnTo>
                <a:lnTo>
                  <a:pt x="701928" y="699262"/>
                </a:lnTo>
                <a:lnTo>
                  <a:pt x="709929" y="702056"/>
                </a:lnTo>
                <a:lnTo>
                  <a:pt x="717803" y="704723"/>
                </a:lnTo>
                <a:lnTo>
                  <a:pt x="725804" y="707517"/>
                </a:lnTo>
                <a:lnTo>
                  <a:pt x="733806" y="710057"/>
                </a:lnTo>
                <a:lnTo>
                  <a:pt x="741807" y="712724"/>
                </a:lnTo>
                <a:lnTo>
                  <a:pt x="749808" y="715264"/>
                </a:lnTo>
                <a:lnTo>
                  <a:pt x="757682" y="717677"/>
                </a:lnTo>
                <a:lnTo>
                  <a:pt x="765683" y="720217"/>
                </a:lnTo>
                <a:lnTo>
                  <a:pt x="773684" y="722503"/>
                </a:lnTo>
                <a:lnTo>
                  <a:pt x="781685" y="724916"/>
                </a:lnTo>
                <a:lnTo>
                  <a:pt x="789686" y="727202"/>
                </a:lnTo>
              </a:path>
            </a:pathLst>
          </a:custGeom>
          <a:ln w="95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749163" y="6288785"/>
            <a:ext cx="789940" cy="471170"/>
          </a:xfrm>
          <a:custGeom>
            <a:avLst/>
            <a:gdLst/>
            <a:ahLst/>
            <a:cxnLst/>
            <a:rect l="l" t="t" r="r" b="b"/>
            <a:pathLst>
              <a:path w="789940" h="471170">
                <a:moveTo>
                  <a:pt x="0" y="0"/>
                </a:moveTo>
                <a:lnTo>
                  <a:pt x="31876" y="30734"/>
                </a:lnTo>
                <a:lnTo>
                  <a:pt x="47878" y="45592"/>
                </a:lnTo>
                <a:lnTo>
                  <a:pt x="55879" y="52959"/>
                </a:lnTo>
                <a:lnTo>
                  <a:pt x="87757" y="81406"/>
                </a:lnTo>
                <a:lnTo>
                  <a:pt x="95758" y="88264"/>
                </a:lnTo>
                <a:lnTo>
                  <a:pt x="103759" y="95123"/>
                </a:lnTo>
                <a:lnTo>
                  <a:pt x="111633" y="101853"/>
                </a:lnTo>
                <a:lnTo>
                  <a:pt x="119634" y="108585"/>
                </a:lnTo>
                <a:lnTo>
                  <a:pt x="127635" y="115188"/>
                </a:lnTo>
                <a:lnTo>
                  <a:pt x="135636" y="121665"/>
                </a:lnTo>
                <a:lnTo>
                  <a:pt x="143637" y="128142"/>
                </a:lnTo>
                <a:lnTo>
                  <a:pt x="151511" y="134492"/>
                </a:lnTo>
                <a:lnTo>
                  <a:pt x="159512" y="140842"/>
                </a:lnTo>
                <a:lnTo>
                  <a:pt x="167512" y="147065"/>
                </a:lnTo>
                <a:lnTo>
                  <a:pt x="175513" y="153288"/>
                </a:lnTo>
                <a:lnTo>
                  <a:pt x="183514" y="159385"/>
                </a:lnTo>
                <a:lnTo>
                  <a:pt x="191388" y="165480"/>
                </a:lnTo>
                <a:lnTo>
                  <a:pt x="199389" y="171450"/>
                </a:lnTo>
                <a:lnTo>
                  <a:pt x="207390" y="177291"/>
                </a:lnTo>
                <a:lnTo>
                  <a:pt x="215391" y="183134"/>
                </a:lnTo>
                <a:lnTo>
                  <a:pt x="223392" y="188975"/>
                </a:lnTo>
                <a:lnTo>
                  <a:pt x="231266" y="194690"/>
                </a:lnTo>
                <a:lnTo>
                  <a:pt x="239267" y="200278"/>
                </a:lnTo>
                <a:lnTo>
                  <a:pt x="247269" y="205866"/>
                </a:lnTo>
                <a:lnTo>
                  <a:pt x="255270" y="211454"/>
                </a:lnTo>
                <a:lnTo>
                  <a:pt x="263271" y="216915"/>
                </a:lnTo>
                <a:lnTo>
                  <a:pt x="271145" y="222250"/>
                </a:lnTo>
                <a:lnTo>
                  <a:pt x="279146" y="227711"/>
                </a:lnTo>
                <a:lnTo>
                  <a:pt x="287147" y="232917"/>
                </a:lnTo>
                <a:lnTo>
                  <a:pt x="295148" y="238125"/>
                </a:lnTo>
                <a:lnTo>
                  <a:pt x="303149" y="243331"/>
                </a:lnTo>
                <a:lnTo>
                  <a:pt x="311023" y="248412"/>
                </a:lnTo>
                <a:lnTo>
                  <a:pt x="319024" y="253491"/>
                </a:lnTo>
                <a:lnTo>
                  <a:pt x="327025" y="258444"/>
                </a:lnTo>
                <a:lnTo>
                  <a:pt x="335025" y="263398"/>
                </a:lnTo>
                <a:lnTo>
                  <a:pt x="343026" y="268350"/>
                </a:lnTo>
                <a:lnTo>
                  <a:pt x="350900" y="273176"/>
                </a:lnTo>
                <a:lnTo>
                  <a:pt x="358901" y="278002"/>
                </a:lnTo>
                <a:lnTo>
                  <a:pt x="366902" y="282701"/>
                </a:lnTo>
                <a:lnTo>
                  <a:pt x="374903" y="287400"/>
                </a:lnTo>
                <a:lnTo>
                  <a:pt x="382904" y="291973"/>
                </a:lnTo>
                <a:lnTo>
                  <a:pt x="390778" y="296544"/>
                </a:lnTo>
                <a:lnTo>
                  <a:pt x="398779" y="301116"/>
                </a:lnTo>
                <a:lnTo>
                  <a:pt x="406781" y="305562"/>
                </a:lnTo>
                <a:lnTo>
                  <a:pt x="414782" y="310006"/>
                </a:lnTo>
                <a:lnTo>
                  <a:pt x="422783" y="314325"/>
                </a:lnTo>
                <a:lnTo>
                  <a:pt x="430657" y="318642"/>
                </a:lnTo>
                <a:lnTo>
                  <a:pt x="438658" y="322961"/>
                </a:lnTo>
                <a:lnTo>
                  <a:pt x="446659" y="327151"/>
                </a:lnTo>
                <a:lnTo>
                  <a:pt x="454660" y="331342"/>
                </a:lnTo>
                <a:lnTo>
                  <a:pt x="462661" y="335406"/>
                </a:lnTo>
                <a:lnTo>
                  <a:pt x="470535" y="339598"/>
                </a:lnTo>
                <a:lnTo>
                  <a:pt x="478536" y="343535"/>
                </a:lnTo>
                <a:lnTo>
                  <a:pt x="486537" y="347599"/>
                </a:lnTo>
                <a:lnTo>
                  <a:pt x="494538" y="351536"/>
                </a:lnTo>
                <a:lnTo>
                  <a:pt x="502538" y="355473"/>
                </a:lnTo>
                <a:lnTo>
                  <a:pt x="510413" y="359283"/>
                </a:lnTo>
                <a:lnTo>
                  <a:pt x="518413" y="363092"/>
                </a:lnTo>
                <a:lnTo>
                  <a:pt x="526414" y="366902"/>
                </a:lnTo>
                <a:lnTo>
                  <a:pt x="534415" y="370713"/>
                </a:lnTo>
                <a:lnTo>
                  <a:pt x="542416" y="374396"/>
                </a:lnTo>
                <a:lnTo>
                  <a:pt x="550290" y="378078"/>
                </a:lnTo>
                <a:lnTo>
                  <a:pt x="558291" y="381635"/>
                </a:lnTo>
                <a:lnTo>
                  <a:pt x="566292" y="385190"/>
                </a:lnTo>
                <a:lnTo>
                  <a:pt x="574294" y="388747"/>
                </a:lnTo>
                <a:lnTo>
                  <a:pt x="582295" y="392302"/>
                </a:lnTo>
                <a:lnTo>
                  <a:pt x="590296" y="395731"/>
                </a:lnTo>
                <a:lnTo>
                  <a:pt x="598170" y="399161"/>
                </a:lnTo>
                <a:lnTo>
                  <a:pt x="606171" y="402463"/>
                </a:lnTo>
                <a:lnTo>
                  <a:pt x="614172" y="405891"/>
                </a:lnTo>
                <a:lnTo>
                  <a:pt x="622173" y="409193"/>
                </a:lnTo>
                <a:lnTo>
                  <a:pt x="630174" y="412368"/>
                </a:lnTo>
                <a:lnTo>
                  <a:pt x="638048" y="415671"/>
                </a:lnTo>
                <a:lnTo>
                  <a:pt x="646049" y="418846"/>
                </a:lnTo>
                <a:lnTo>
                  <a:pt x="654050" y="422021"/>
                </a:lnTo>
                <a:lnTo>
                  <a:pt x="662051" y="425196"/>
                </a:lnTo>
                <a:lnTo>
                  <a:pt x="670051" y="428243"/>
                </a:lnTo>
                <a:lnTo>
                  <a:pt x="677926" y="431291"/>
                </a:lnTo>
                <a:lnTo>
                  <a:pt x="685926" y="434339"/>
                </a:lnTo>
                <a:lnTo>
                  <a:pt x="693927" y="437261"/>
                </a:lnTo>
                <a:lnTo>
                  <a:pt x="701928" y="440309"/>
                </a:lnTo>
                <a:lnTo>
                  <a:pt x="709929" y="443229"/>
                </a:lnTo>
                <a:lnTo>
                  <a:pt x="717803" y="446024"/>
                </a:lnTo>
                <a:lnTo>
                  <a:pt x="725804" y="448944"/>
                </a:lnTo>
                <a:lnTo>
                  <a:pt x="733806" y="451738"/>
                </a:lnTo>
                <a:lnTo>
                  <a:pt x="741807" y="454533"/>
                </a:lnTo>
                <a:lnTo>
                  <a:pt x="749808" y="457326"/>
                </a:lnTo>
                <a:lnTo>
                  <a:pt x="757682" y="460121"/>
                </a:lnTo>
                <a:lnTo>
                  <a:pt x="765683" y="462788"/>
                </a:lnTo>
                <a:lnTo>
                  <a:pt x="773684" y="465454"/>
                </a:lnTo>
                <a:lnTo>
                  <a:pt x="781685" y="468122"/>
                </a:lnTo>
                <a:lnTo>
                  <a:pt x="789686" y="470662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5736971" y="6275552"/>
            <a:ext cx="67310" cy="14541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6004686" y="6451219"/>
            <a:ext cx="67310" cy="1085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1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1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255639" y="6582536"/>
            <a:ext cx="67310" cy="1212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6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6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6509511" y="673506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387210" y="5612384"/>
            <a:ext cx="1257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6193916" y="53046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199973" y="58149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6106159" y="71010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582041" y="8746997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1916429" y="9452991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567562" y="95634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6756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1021969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147650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1930907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385314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/>
          <p:nvPr/>
        </p:nvSpPr>
        <p:spPr>
          <a:xfrm>
            <a:off x="512572" y="96156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494919" y="80951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34466" y="950709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34466" y="9154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34466" y="8801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34466" y="844816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34466" y="809510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 txBox="1"/>
          <p:nvPr/>
        </p:nvSpPr>
        <p:spPr>
          <a:xfrm>
            <a:off x="199348" y="93884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199348" y="79764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494919" y="8038718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67562" y="8749918"/>
            <a:ext cx="1891030" cy="757555"/>
          </a:xfrm>
          <a:custGeom>
            <a:avLst/>
            <a:gdLst/>
            <a:ahLst/>
            <a:cxnLst/>
            <a:rect l="l" t="t" r="r" b="b"/>
            <a:pathLst>
              <a:path w="1891030" h="757554">
                <a:moveTo>
                  <a:pt x="0" y="0"/>
                </a:moveTo>
                <a:lnTo>
                  <a:pt x="0" y="757173"/>
                </a:lnTo>
                <a:lnTo>
                  <a:pt x="1890522" y="757173"/>
                </a:lnTo>
                <a:lnTo>
                  <a:pt x="1890522" y="745435"/>
                </a:lnTo>
                <a:lnTo>
                  <a:pt x="1702943" y="739393"/>
                </a:lnTo>
                <a:lnTo>
                  <a:pt x="1518285" y="730503"/>
                </a:lnTo>
                <a:lnTo>
                  <a:pt x="1395222" y="722121"/>
                </a:lnTo>
                <a:lnTo>
                  <a:pt x="1313180" y="715263"/>
                </a:lnTo>
                <a:lnTo>
                  <a:pt x="1251585" y="709167"/>
                </a:lnTo>
                <a:lnTo>
                  <a:pt x="1189989" y="702182"/>
                </a:lnTo>
                <a:lnTo>
                  <a:pt x="1128522" y="694181"/>
                </a:lnTo>
                <a:lnTo>
                  <a:pt x="1066927" y="685037"/>
                </a:lnTo>
                <a:lnTo>
                  <a:pt x="1025906" y="678179"/>
                </a:lnTo>
                <a:lnTo>
                  <a:pt x="964311" y="666749"/>
                </a:lnTo>
                <a:lnTo>
                  <a:pt x="882269" y="648842"/>
                </a:lnTo>
                <a:lnTo>
                  <a:pt x="841248" y="638555"/>
                </a:lnTo>
                <a:lnTo>
                  <a:pt x="779653" y="621283"/>
                </a:lnTo>
                <a:lnTo>
                  <a:pt x="738632" y="608456"/>
                </a:lnTo>
                <a:lnTo>
                  <a:pt x="697611" y="594359"/>
                </a:lnTo>
                <a:lnTo>
                  <a:pt x="656590" y="578992"/>
                </a:lnTo>
                <a:lnTo>
                  <a:pt x="615569" y="562101"/>
                </a:lnTo>
                <a:lnTo>
                  <a:pt x="574548" y="543686"/>
                </a:lnTo>
                <a:lnTo>
                  <a:pt x="533527" y="523493"/>
                </a:lnTo>
                <a:lnTo>
                  <a:pt x="492378" y="501268"/>
                </a:lnTo>
                <a:lnTo>
                  <a:pt x="451358" y="477138"/>
                </a:lnTo>
                <a:lnTo>
                  <a:pt x="410337" y="450595"/>
                </a:lnTo>
                <a:lnTo>
                  <a:pt x="369316" y="421639"/>
                </a:lnTo>
                <a:lnTo>
                  <a:pt x="328295" y="389889"/>
                </a:lnTo>
                <a:lnTo>
                  <a:pt x="287274" y="355091"/>
                </a:lnTo>
                <a:lnTo>
                  <a:pt x="246253" y="316991"/>
                </a:lnTo>
                <a:lnTo>
                  <a:pt x="205232" y="275335"/>
                </a:lnTo>
                <a:lnTo>
                  <a:pt x="164211" y="229742"/>
                </a:lnTo>
                <a:lnTo>
                  <a:pt x="123063" y="179831"/>
                </a:lnTo>
                <a:lnTo>
                  <a:pt x="82042" y="125221"/>
                </a:lnTo>
                <a:lnTo>
                  <a:pt x="41021" y="65404"/>
                </a:lnTo>
                <a:lnTo>
                  <a:pt x="20574" y="3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67562" y="8749918"/>
            <a:ext cx="1891030" cy="745490"/>
          </a:xfrm>
          <a:custGeom>
            <a:avLst/>
            <a:gdLst/>
            <a:ahLst/>
            <a:cxnLst/>
            <a:rect l="l" t="t" r="r" b="b"/>
            <a:pathLst>
              <a:path w="1891030" h="745490">
                <a:moveTo>
                  <a:pt x="0" y="0"/>
                </a:moveTo>
                <a:lnTo>
                  <a:pt x="20574" y="33400"/>
                </a:lnTo>
                <a:lnTo>
                  <a:pt x="61595" y="96011"/>
                </a:lnTo>
                <a:lnTo>
                  <a:pt x="102616" y="153161"/>
                </a:lnTo>
                <a:lnTo>
                  <a:pt x="143637" y="205358"/>
                </a:lnTo>
                <a:lnTo>
                  <a:pt x="184658" y="253110"/>
                </a:lnTo>
                <a:lnTo>
                  <a:pt x="225679" y="296671"/>
                </a:lnTo>
                <a:lnTo>
                  <a:pt x="266700" y="336422"/>
                </a:lnTo>
                <a:lnTo>
                  <a:pt x="307721" y="372871"/>
                </a:lnTo>
                <a:lnTo>
                  <a:pt x="348869" y="406018"/>
                </a:lnTo>
                <a:lnTo>
                  <a:pt x="389890" y="436371"/>
                </a:lnTo>
                <a:lnTo>
                  <a:pt x="430911" y="464184"/>
                </a:lnTo>
                <a:lnTo>
                  <a:pt x="471931" y="489457"/>
                </a:lnTo>
                <a:lnTo>
                  <a:pt x="512953" y="512571"/>
                </a:lnTo>
                <a:lnTo>
                  <a:pt x="553974" y="533780"/>
                </a:lnTo>
                <a:lnTo>
                  <a:pt x="594995" y="553084"/>
                </a:lnTo>
                <a:lnTo>
                  <a:pt x="636016" y="570737"/>
                </a:lnTo>
                <a:lnTo>
                  <a:pt x="677037" y="586866"/>
                </a:lnTo>
                <a:lnTo>
                  <a:pt x="718185" y="601598"/>
                </a:lnTo>
                <a:lnTo>
                  <a:pt x="759206" y="615060"/>
                </a:lnTo>
                <a:lnTo>
                  <a:pt x="800227" y="627252"/>
                </a:lnTo>
                <a:lnTo>
                  <a:pt x="841248" y="638555"/>
                </a:lnTo>
                <a:lnTo>
                  <a:pt x="882269" y="648842"/>
                </a:lnTo>
                <a:lnTo>
                  <a:pt x="923290" y="658113"/>
                </a:lnTo>
                <a:lnTo>
                  <a:pt x="964311" y="666749"/>
                </a:lnTo>
                <a:lnTo>
                  <a:pt x="1005332" y="674496"/>
                </a:lnTo>
                <a:lnTo>
                  <a:pt x="1046353" y="681608"/>
                </a:lnTo>
                <a:lnTo>
                  <a:pt x="1087501" y="688212"/>
                </a:lnTo>
                <a:lnTo>
                  <a:pt x="1128522" y="694181"/>
                </a:lnTo>
                <a:lnTo>
                  <a:pt x="1169543" y="699642"/>
                </a:lnTo>
                <a:lnTo>
                  <a:pt x="1210564" y="704595"/>
                </a:lnTo>
                <a:lnTo>
                  <a:pt x="1251585" y="709167"/>
                </a:lnTo>
                <a:lnTo>
                  <a:pt x="1272159" y="711199"/>
                </a:lnTo>
                <a:lnTo>
                  <a:pt x="1292606" y="713231"/>
                </a:lnTo>
                <a:lnTo>
                  <a:pt x="1333627" y="717041"/>
                </a:lnTo>
                <a:lnTo>
                  <a:pt x="1374648" y="720470"/>
                </a:lnTo>
                <a:lnTo>
                  <a:pt x="1415669" y="723645"/>
                </a:lnTo>
                <a:lnTo>
                  <a:pt x="1456817" y="726566"/>
                </a:lnTo>
                <a:lnTo>
                  <a:pt x="1477264" y="727963"/>
                </a:lnTo>
                <a:lnTo>
                  <a:pt x="1497838" y="729233"/>
                </a:lnTo>
                <a:lnTo>
                  <a:pt x="1518285" y="730503"/>
                </a:lnTo>
                <a:lnTo>
                  <a:pt x="1538859" y="731646"/>
                </a:lnTo>
                <a:lnTo>
                  <a:pt x="1559306" y="732789"/>
                </a:lnTo>
                <a:lnTo>
                  <a:pt x="1579880" y="733805"/>
                </a:lnTo>
                <a:lnTo>
                  <a:pt x="1600327" y="734821"/>
                </a:lnTo>
                <a:lnTo>
                  <a:pt x="1620901" y="735837"/>
                </a:lnTo>
                <a:lnTo>
                  <a:pt x="1641475" y="736853"/>
                </a:lnTo>
                <a:lnTo>
                  <a:pt x="1661922" y="737742"/>
                </a:lnTo>
                <a:lnTo>
                  <a:pt x="1682495" y="738504"/>
                </a:lnTo>
                <a:lnTo>
                  <a:pt x="1702943" y="739393"/>
                </a:lnTo>
                <a:lnTo>
                  <a:pt x="1723517" y="740155"/>
                </a:lnTo>
                <a:lnTo>
                  <a:pt x="1743964" y="740917"/>
                </a:lnTo>
                <a:lnTo>
                  <a:pt x="1764538" y="741679"/>
                </a:lnTo>
                <a:lnTo>
                  <a:pt x="1784985" y="742314"/>
                </a:lnTo>
                <a:lnTo>
                  <a:pt x="1805559" y="742949"/>
                </a:lnTo>
                <a:lnTo>
                  <a:pt x="1826133" y="743584"/>
                </a:lnTo>
                <a:lnTo>
                  <a:pt x="1846580" y="744219"/>
                </a:lnTo>
                <a:lnTo>
                  <a:pt x="1867154" y="744727"/>
                </a:lnTo>
                <a:lnTo>
                  <a:pt x="1887601" y="745362"/>
                </a:lnTo>
                <a:lnTo>
                  <a:pt x="1890522" y="745435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67562" y="9004300"/>
            <a:ext cx="1891030" cy="455295"/>
          </a:xfrm>
          <a:custGeom>
            <a:avLst/>
            <a:gdLst/>
            <a:ahLst/>
            <a:cxnLst/>
            <a:rect l="l" t="t" r="r" b="b"/>
            <a:pathLst>
              <a:path w="1891030" h="455295">
                <a:moveTo>
                  <a:pt x="0" y="0"/>
                </a:moveTo>
                <a:lnTo>
                  <a:pt x="41021" y="25018"/>
                </a:lnTo>
                <a:lnTo>
                  <a:pt x="82042" y="48768"/>
                </a:lnTo>
                <a:lnTo>
                  <a:pt x="123063" y="71374"/>
                </a:lnTo>
                <a:lnTo>
                  <a:pt x="164211" y="92837"/>
                </a:lnTo>
                <a:lnTo>
                  <a:pt x="205232" y="113284"/>
                </a:lnTo>
                <a:lnTo>
                  <a:pt x="246253" y="132587"/>
                </a:lnTo>
                <a:lnTo>
                  <a:pt x="287274" y="151003"/>
                </a:lnTo>
                <a:lnTo>
                  <a:pt x="328295" y="168528"/>
                </a:lnTo>
                <a:lnTo>
                  <a:pt x="369316" y="185165"/>
                </a:lnTo>
                <a:lnTo>
                  <a:pt x="410337" y="200913"/>
                </a:lnTo>
                <a:lnTo>
                  <a:pt x="451358" y="216027"/>
                </a:lnTo>
                <a:lnTo>
                  <a:pt x="471931" y="223138"/>
                </a:lnTo>
                <a:lnTo>
                  <a:pt x="492378" y="230250"/>
                </a:lnTo>
                <a:lnTo>
                  <a:pt x="533527" y="243840"/>
                </a:lnTo>
                <a:lnTo>
                  <a:pt x="574548" y="256667"/>
                </a:lnTo>
                <a:lnTo>
                  <a:pt x="615569" y="268859"/>
                </a:lnTo>
                <a:lnTo>
                  <a:pt x="636016" y="274828"/>
                </a:lnTo>
                <a:lnTo>
                  <a:pt x="677037" y="286131"/>
                </a:lnTo>
                <a:lnTo>
                  <a:pt x="718185" y="296926"/>
                </a:lnTo>
                <a:lnTo>
                  <a:pt x="759206" y="307213"/>
                </a:lnTo>
                <a:lnTo>
                  <a:pt x="800227" y="316865"/>
                </a:lnTo>
                <a:lnTo>
                  <a:pt x="841248" y="326136"/>
                </a:lnTo>
                <a:lnTo>
                  <a:pt x="882269" y="334898"/>
                </a:lnTo>
                <a:lnTo>
                  <a:pt x="902843" y="339217"/>
                </a:lnTo>
                <a:lnTo>
                  <a:pt x="923290" y="343281"/>
                </a:lnTo>
                <a:lnTo>
                  <a:pt x="943864" y="347345"/>
                </a:lnTo>
                <a:lnTo>
                  <a:pt x="964311" y="351155"/>
                </a:lnTo>
                <a:lnTo>
                  <a:pt x="984885" y="354965"/>
                </a:lnTo>
                <a:lnTo>
                  <a:pt x="1005332" y="358775"/>
                </a:lnTo>
                <a:lnTo>
                  <a:pt x="1025906" y="362331"/>
                </a:lnTo>
                <a:lnTo>
                  <a:pt x="1046353" y="365887"/>
                </a:lnTo>
                <a:lnTo>
                  <a:pt x="1066927" y="369316"/>
                </a:lnTo>
                <a:lnTo>
                  <a:pt x="1107948" y="376047"/>
                </a:lnTo>
                <a:lnTo>
                  <a:pt x="1148969" y="382270"/>
                </a:lnTo>
                <a:lnTo>
                  <a:pt x="1189989" y="388239"/>
                </a:lnTo>
                <a:lnTo>
                  <a:pt x="1231011" y="393954"/>
                </a:lnTo>
                <a:lnTo>
                  <a:pt x="1272159" y="399415"/>
                </a:lnTo>
                <a:lnTo>
                  <a:pt x="1313180" y="404495"/>
                </a:lnTo>
                <a:lnTo>
                  <a:pt x="1333627" y="407034"/>
                </a:lnTo>
                <a:lnTo>
                  <a:pt x="1354201" y="409448"/>
                </a:lnTo>
                <a:lnTo>
                  <a:pt x="1374648" y="411734"/>
                </a:lnTo>
                <a:lnTo>
                  <a:pt x="1395222" y="414020"/>
                </a:lnTo>
                <a:lnTo>
                  <a:pt x="1415669" y="416306"/>
                </a:lnTo>
                <a:lnTo>
                  <a:pt x="1436243" y="418465"/>
                </a:lnTo>
                <a:lnTo>
                  <a:pt x="1456817" y="420623"/>
                </a:lnTo>
                <a:lnTo>
                  <a:pt x="1477264" y="422656"/>
                </a:lnTo>
                <a:lnTo>
                  <a:pt x="1497838" y="424688"/>
                </a:lnTo>
                <a:lnTo>
                  <a:pt x="1518285" y="426720"/>
                </a:lnTo>
                <a:lnTo>
                  <a:pt x="1538859" y="428625"/>
                </a:lnTo>
                <a:lnTo>
                  <a:pt x="1559306" y="430403"/>
                </a:lnTo>
                <a:lnTo>
                  <a:pt x="1579880" y="432308"/>
                </a:lnTo>
                <a:lnTo>
                  <a:pt x="1600327" y="434086"/>
                </a:lnTo>
                <a:lnTo>
                  <a:pt x="1620901" y="435737"/>
                </a:lnTo>
                <a:lnTo>
                  <a:pt x="1641475" y="437515"/>
                </a:lnTo>
                <a:lnTo>
                  <a:pt x="1661922" y="439166"/>
                </a:lnTo>
                <a:lnTo>
                  <a:pt x="1682495" y="440690"/>
                </a:lnTo>
                <a:lnTo>
                  <a:pt x="1702943" y="442214"/>
                </a:lnTo>
                <a:lnTo>
                  <a:pt x="1723517" y="443738"/>
                </a:lnTo>
                <a:lnTo>
                  <a:pt x="1743964" y="445262"/>
                </a:lnTo>
                <a:lnTo>
                  <a:pt x="1764538" y="446786"/>
                </a:lnTo>
                <a:lnTo>
                  <a:pt x="1784985" y="448183"/>
                </a:lnTo>
                <a:lnTo>
                  <a:pt x="1805559" y="449453"/>
                </a:lnTo>
                <a:lnTo>
                  <a:pt x="1826133" y="450850"/>
                </a:lnTo>
                <a:lnTo>
                  <a:pt x="1846580" y="452120"/>
                </a:lnTo>
                <a:lnTo>
                  <a:pt x="1867154" y="453390"/>
                </a:lnTo>
                <a:lnTo>
                  <a:pt x="1887601" y="454659"/>
                </a:lnTo>
                <a:lnTo>
                  <a:pt x="1890522" y="454840"/>
                </a:lnTo>
              </a:path>
            </a:pathLst>
          </a:custGeom>
          <a:ln w="9524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 txBox="1"/>
          <p:nvPr/>
        </p:nvSpPr>
        <p:spPr>
          <a:xfrm>
            <a:off x="582041" y="8998204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982662" y="9254363"/>
            <a:ext cx="58547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57785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916429" y="938123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1079753" y="81269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23.2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1012316" y="78192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21.2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18373" y="83295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924560" y="96156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4073397" y="926934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3158363" y="95634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158363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612769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06730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521708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976114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 txBox="1"/>
          <p:nvPr/>
        </p:nvSpPr>
        <p:spPr>
          <a:xfrm>
            <a:off x="3103372" y="96156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3085719" y="80951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025267" y="95070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025267" y="9154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025267" y="8801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025267" y="84481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025267" y="80951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 txBox="1"/>
          <p:nvPr/>
        </p:nvSpPr>
        <p:spPr>
          <a:xfrm>
            <a:off x="2790148" y="93884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2790148" y="79764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3085719" y="8038718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6" y="1524761"/>
                </a:lnTo>
                <a:lnTo>
                  <a:pt x="1963166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158363" y="8845422"/>
            <a:ext cx="944880" cy="661670"/>
          </a:xfrm>
          <a:custGeom>
            <a:avLst/>
            <a:gdLst/>
            <a:ahLst/>
            <a:cxnLst/>
            <a:rect l="l" t="t" r="r" b="b"/>
            <a:pathLst>
              <a:path w="944879" h="661670">
                <a:moveTo>
                  <a:pt x="0" y="0"/>
                </a:moveTo>
                <a:lnTo>
                  <a:pt x="0" y="661669"/>
                </a:lnTo>
                <a:lnTo>
                  <a:pt x="944372" y="661669"/>
                </a:lnTo>
                <a:lnTo>
                  <a:pt x="944372" y="448309"/>
                </a:lnTo>
                <a:lnTo>
                  <a:pt x="934847" y="445896"/>
                </a:lnTo>
                <a:lnTo>
                  <a:pt x="887095" y="433196"/>
                </a:lnTo>
                <a:lnTo>
                  <a:pt x="848995" y="422528"/>
                </a:lnTo>
                <a:lnTo>
                  <a:pt x="820292" y="414146"/>
                </a:lnTo>
                <a:lnTo>
                  <a:pt x="810767" y="411225"/>
                </a:lnTo>
                <a:lnTo>
                  <a:pt x="801242" y="408431"/>
                </a:lnTo>
                <a:lnTo>
                  <a:pt x="782192" y="402589"/>
                </a:lnTo>
                <a:lnTo>
                  <a:pt x="734440" y="387349"/>
                </a:lnTo>
                <a:lnTo>
                  <a:pt x="715390" y="380999"/>
                </a:lnTo>
                <a:lnTo>
                  <a:pt x="705865" y="377697"/>
                </a:lnTo>
                <a:lnTo>
                  <a:pt x="696340" y="374522"/>
                </a:lnTo>
                <a:lnTo>
                  <a:pt x="686815" y="371220"/>
                </a:lnTo>
                <a:lnTo>
                  <a:pt x="677290" y="367791"/>
                </a:lnTo>
                <a:lnTo>
                  <a:pt x="667765" y="364489"/>
                </a:lnTo>
                <a:lnTo>
                  <a:pt x="648588" y="357631"/>
                </a:lnTo>
                <a:lnTo>
                  <a:pt x="620013" y="346963"/>
                </a:lnTo>
                <a:lnTo>
                  <a:pt x="610488" y="343280"/>
                </a:lnTo>
                <a:lnTo>
                  <a:pt x="600963" y="339724"/>
                </a:lnTo>
                <a:lnTo>
                  <a:pt x="591438" y="335914"/>
                </a:lnTo>
                <a:lnTo>
                  <a:pt x="581913" y="332231"/>
                </a:lnTo>
                <a:lnTo>
                  <a:pt x="562737" y="324611"/>
                </a:lnTo>
                <a:lnTo>
                  <a:pt x="553212" y="320674"/>
                </a:lnTo>
                <a:lnTo>
                  <a:pt x="543687" y="316864"/>
                </a:lnTo>
                <a:lnTo>
                  <a:pt x="534162" y="312800"/>
                </a:lnTo>
                <a:lnTo>
                  <a:pt x="524637" y="308863"/>
                </a:lnTo>
                <a:lnTo>
                  <a:pt x="505587" y="300735"/>
                </a:lnTo>
                <a:lnTo>
                  <a:pt x="486537" y="292353"/>
                </a:lnTo>
                <a:lnTo>
                  <a:pt x="477012" y="288035"/>
                </a:lnTo>
                <a:lnTo>
                  <a:pt x="467360" y="283844"/>
                </a:lnTo>
                <a:lnTo>
                  <a:pt x="457835" y="279399"/>
                </a:lnTo>
                <a:lnTo>
                  <a:pt x="448310" y="275081"/>
                </a:lnTo>
                <a:lnTo>
                  <a:pt x="438785" y="270636"/>
                </a:lnTo>
                <a:lnTo>
                  <a:pt x="429260" y="266064"/>
                </a:lnTo>
                <a:lnTo>
                  <a:pt x="419735" y="261619"/>
                </a:lnTo>
                <a:lnTo>
                  <a:pt x="410210" y="256920"/>
                </a:lnTo>
                <a:lnTo>
                  <a:pt x="362458" y="233171"/>
                </a:lnTo>
                <a:lnTo>
                  <a:pt x="324358" y="213105"/>
                </a:lnTo>
                <a:lnTo>
                  <a:pt x="286131" y="192150"/>
                </a:lnTo>
                <a:lnTo>
                  <a:pt x="248031" y="170179"/>
                </a:lnTo>
                <a:lnTo>
                  <a:pt x="200278" y="141223"/>
                </a:lnTo>
                <a:lnTo>
                  <a:pt x="152653" y="110616"/>
                </a:lnTo>
                <a:lnTo>
                  <a:pt x="114426" y="84835"/>
                </a:lnTo>
                <a:lnTo>
                  <a:pt x="66801" y="50926"/>
                </a:lnTo>
                <a:lnTo>
                  <a:pt x="28575" y="22351"/>
                </a:lnTo>
                <a:lnTo>
                  <a:pt x="19050" y="14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158363" y="8845422"/>
            <a:ext cx="944880" cy="448309"/>
          </a:xfrm>
          <a:custGeom>
            <a:avLst/>
            <a:gdLst/>
            <a:ahLst/>
            <a:cxnLst/>
            <a:rect l="l" t="t" r="r" b="b"/>
            <a:pathLst>
              <a:path w="944879" h="448309">
                <a:moveTo>
                  <a:pt x="0" y="0"/>
                </a:moveTo>
                <a:lnTo>
                  <a:pt x="9525" y="7492"/>
                </a:lnTo>
                <a:lnTo>
                  <a:pt x="19050" y="14985"/>
                </a:lnTo>
                <a:lnTo>
                  <a:pt x="28575" y="22351"/>
                </a:lnTo>
                <a:lnTo>
                  <a:pt x="38226" y="29590"/>
                </a:lnTo>
                <a:lnTo>
                  <a:pt x="47751" y="36702"/>
                </a:lnTo>
                <a:lnTo>
                  <a:pt x="57276" y="43814"/>
                </a:lnTo>
                <a:lnTo>
                  <a:pt x="66801" y="50926"/>
                </a:lnTo>
                <a:lnTo>
                  <a:pt x="76326" y="57784"/>
                </a:lnTo>
                <a:lnTo>
                  <a:pt x="85851" y="64642"/>
                </a:lnTo>
                <a:lnTo>
                  <a:pt x="95376" y="71500"/>
                </a:lnTo>
                <a:lnTo>
                  <a:pt x="133603" y="97916"/>
                </a:lnTo>
                <a:lnTo>
                  <a:pt x="143128" y="104266"/>
                </a:lnTo>
                <a:lnTo>
                  <a:pt x="152653" y="110616"/>
                </a:lnTo>
                <a:lnTo>
                  <a:pt x="162178" y="116839"/>
                </a:lnTo>
                <a:lnTo>
                  <a:pt x="171703" y="123062"/>
                </a:lnTo>
                <a:lnTo>
                  <a:pt x="181228" y="129158"/>
                </a:lnTo>
                <a:lnTo>
                  <a:pt x="219456" y="153034"/>
                </a:lnTo>
                <a:lnTo>
                  <a:pt x="228981" y="158749"/>
                </a:lnTo>
                <a:lnTo>
                  <a:pt x="238506" y="164464"/>
                </a:lnTo>
                <a:lnTo>
                  <a:pt x="248031" y="170179"/>
                </a:lnTo>
                <a:lnTo>
                  <a:pt x="257556" y="175767"/>
                </a:lnTo>
                <a:lnTo>
                  <a:pt x="267081" y="181228"/>
                </a:lnTo>
                <a:lnTo>
                  <a:pt x="276606" y="186689"/>
                </a:lnTo>
                <a:lnTo>
                  <a:pt x="286131" y="192150"/>
                </a:lnTo>
                <a:lnTo>
                  <a:pt x="295656" y="197484"/>
                </a:lnTo>
                <a:lnTo>
                  <a:pt x="305308" y="202691"/>
                </a:lnTo>
                <a:lnTo>
                  <a:pt x="314833" y="207898"/>
                </a:lnTo>
                <a:lnTo>
                  <a:pt x="324358" y="213105"/>
                </a:lnTo>
                <a:lnTo>
                  <a:pt x="333883" y="218185"/>
                </a:lnTo>
                <a:lnTo>
                  <a:pt x="343408" y="223265"/>
                </a:lnTo>
                <a:lnTo>
                  <a:pt x="352933" y="228218"/>
                </a:lnTo>
                <a:lnTo>
                  <a:pt x="362458" y="233171"/>
                </a:lnTo>
                <a:lnTo>
                  <a:pt x="400685" y="252348"/>
                </a:lnTo>
                <a:lnTo>
                  <a:pt x="410210" y="256920"/>
                </a:lnTo>
                <a:lnTo>
                  <a:pt x="419735" y="261619"/>
                </a:lnTo>
                <a:lnTo>
                  <a:pt x="429260" y="266064"/>
                </a:lnTo>
                <a:lnTo>
                  <a:pt x="438785" y="270636"/>
                </a:lnTo>
                <a:lnTo>
                  <a:pt x="448310" y="275081"/>
                </a:lnTo>
                <a:lnTo>
                  <a:pt x="457835" y="279399"/>
                </a:lnTo>
                <a:lnTo>
                  <a:pt x="467360" y="283844"/>
                </a:lnTo>
                <a:lnTo>
                  <a:pt x="477012" y="288035"/>
                </a:lnTo>
                <a:lnTo>
                  <a:pt x="486537" y="292353"/>
                </a:lnTo>
                <a:lnTo>
                  <a:pt x="496062" y="296544"/>
                </a:lnTo>
                <a:lnTo>
                  <a:pt x="505587" y="300735"/>
                </a:lnTo>
                <a:lnTo>
                  <a:pt x="515112" y="304799"/>
                </a:lnTo>
                <a:lnTo>
                  <a:pt x="524637" y="308863"/>
                </a:lnTo>
                <a:lnTo>
                  <a:pt x="534162" y="312800"/>
                </a:lnTo>
                <a:lnTo>
                  <a:pt x="543687" y="316864"/>
                </a:lnTo>
                <a:lnTo>
                  <a:pt x="553212" y="320674"/>
                </a:lnTo>
                <a:lnTo>
                  <a:pt x="562737" y="324611"/>
                </a:lnTo>
                <a:lnTo>
                  <a:pt x="572388" y="328421"/>
                </a:lnTo>
                <a:lnTo>
                  <a:pt x="581913" y="332231"/>
                </a:lnTo>
                <a:lnTo>
                  <a:pt x="591438" y="335914"/>
                </a:lnTo>
                <a:lnTo>
                  <a:pt x="600963" y="339724"/>
                </a:lnTo>
                <a:lnTo>
                  <a:pt x="610488" y="343280"/>
                </a:lnTo>
                <a:lnTo>
                  <a:pt x="620013" y="346963"/>
                </a:lnTo>
                <a:lnTo>
                  <a:pt x="629538" y="350519"/>
                </a:lnTo>
                <a:lnTo>
                  <a:pt x="639063" y="354075"/>
                </a:lnTo>
                <a:lnTo>
                  <a:pt x="648588" y="357631"/>
                </a:lnTo>
                <a:lnTo>
                  <a:pt x="658240" y="361060"/>
                </a:lnTo>
                <a:lnTo>
                  <a:pt x="667765" y="364489"/>
                </a:lnTo>
                <a:lnTo>
                  <a:pt x="677290" y="367791"/>
                </a:lnTo>
                <a:lnTo>
                  <a:pt x="686815" y="371220"/>
                </a:lnTo>
                <a:lnTo>
                  <a:pt x="696340" y="374522"/>
                </a:lnTo>
                <a:lnTo>
                  <a:pt x="705865" y="377697"/>
                </a:lnTo>
                <a:lnTo>
                  <a:pt x="715390" y="380999"/>
                </a:lnTo>
                <a:lnTo>
                  <a:pt x="724915" y="384174"/>
                </a:lnTo>
                <a:lnTo>
                  <a:pt x="734440" y="387349"/>
                </a:lnTo>
                <a:lnTo>
                  <a:pt x="744092" y="390397"/>
                </a:lnTo>
                <a:lnTo>
                  <a:pt x="753617" y="393445"/>
                </a:lnTo>
                <a:lnTo>
                  <a:pt x="763142" y="396493"/>
                </a:lnTo>
                <a:lnTo>
                  <a:pt x="772667" y="399541"/>
                </a:lnTo>
                <a:lnTo>
                  <a:pt x="782192" y="402589"/>
                </a:lnTo>
                <a:lnTo>
                  <a:pt x="791717" y="405510"/>
                </a:lnTo>
                <a:lnTo>
                  <a:pt x="801242" y="408431"/>
                </a:lnTo>
                <a:lnTo>
                  <a:pt x="810767" y="411225"/>
                </a:lnTo>
                <a:lnTo>
                  <a:pt x="820292" y="414146"/>
                </a:lnTo>
                <a:lnTo>
                  <a:pt x="829817" y="416940"/>
                </a:lnTo>
                <a:lnTo>
                  <a:pt x="839470" y="419734"/>
                </a:lnTo>
                <a:lnTo>
                  <a:pt x="848995" y="422528"/>
                </a:lnTo>
                <a:lnTo>
                  <a:pt x="858520" y="425195"/>
                </a:lnTo>
                <a:lnTo>
                  <a:pt x="868045" y="427862"/>
                </a:lnTo>
                <a:lnTo>
                  <a:pt x="877570" y="430529"/>
                </a:lnTo>
                <a:lnTo>
                  <a:pt x="887095" y="433196"/>
                </a:lnTo>
                <a:lnTo>
                  <a:pt x="896620" y="435736"/>
                </a:lnTo>
                <a:lnTo>
                  <a:pt x="906145" y="438276"/>
                </a:lnTo>
                <a:lnTo>
                  <a:pt x="915670" y="440816"/>
                </a:lnTo>
                <a:lnTo>
                  <a:pt x="925322" y="443356"/>
                </a:lnTo>
                <a:lnTo>
                  <a:pt x="934847" y="445896"/>
                </a:lnTo>
                <a:lnTo>
                  <a:pt x="944372" y="448309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158363" y="8780144"/>
            <a:ext cx="944880" cy="585470"/>
          </a:xfrm>
          <a:custGeom>
            <a:avLst/>
            <a:gdLst/>
            <a:ahLst/>
            <a:cxnLst/>
            <a:rect l="l" t="t" r="r" b="b"/>
            <a:pathLst>
              <a:path w="944879" h="585470">
                <a:moveTo>
                  <a:pt x="0" y="0"/>
                </a:moveTo>
                <a:lnTo>
                  <a:pt x="9525" y="11810"/>
                </a:lnTo>
                <a:lnTo>
                  <a:pt x="19050" y="23621"/>
                </a:lnTo>
                <a:lnTo>
                  <a:pt x="28575" y="35178"/>
                </a:lnTo>
                <a:lnTo>
                  <a:pt x="38226" y="46481"/>
                </a:lnTo>
                <a:lnTo>
                  <a:pt x="47751" y="57657"/>
                </a:lnTo>
                <a:lnTo>
                  <a:pt x="76326" y="90042"/>
                </a:lnTo>
                <a:lnTo>
                  <a:pt x="104901" y="120776"/>
                </a:lnTo>
                <a:lnTo>
                  <a:pt x="114426" y="130809"/>
                </a:lnTo>
                <a:lnTo>
                  <a:pt x="124078" y="140588"/>
                </a:lnTo>
                <a:lnTo>
                  <a:pt x="133603" y="150113"/>
                </a:lnTo>
                <a:lnTo>
                  <a:pt x="143128" y="159638"/>
                </a:lnTo>
                <a:lnTo>
                  <a:pt x="171703" y="187070"/>
                </a:lnTo>
                <a:lnTo>
                  <a:pt x="190753" y="204596"/>
                </a:lnTo>
                <a:lnTo>
                  <a:pt x="200278" y="213232"/>
                </a:lnTo>
                <a:lnTo>
                  <a:pt x="238506" y="245998"/>
                </a:lnTo>
                <a:lnTo>
                  <a:pt x="276606" y="276859"/>
                </a:lnTo>
                <a:lnTo>
                  <a:pt x="314833" y="305561"/>
                </a:lnTo>
                <a:lnTo>
                  <a:pt x="324358" y="312546"/>
                </a:lnTo>
                <a:lnTo>
                  <a:pt x="333883" y="319277"/>
                </a:lnTo>
                <a:lnTo>
                  <a:pt x="343408" y="326008"/>
                </a:lnTo>
                <a:lnTo>
                  <a:pt x="352933" y="332612"/>
                </a:lnTo>
                <a:lnTo>
                  <a:pt x="362458" y="339089"/>
                </a:lnTo>
                <a:lnTo>
                  <a:pt x="371983" y="345439"/>
                </a:lnTo>
                <a:lnTo>
                  <a:pt x="381508" y="351662"/>
                </a:lnTo>
                <a:lnTo>
                  <a:pt x="391160" y="357758"/>
                </a:lnTo>
                <a:lnTo>
                  <a:pt x="400685" y="363854"/>
                </a:lnTo>
                <a:lnTo>
                  <a:pt x="410210" y="369823"/>
                </a:lnTo>
                <a:lnTo>
                  <a:pt x="419735" y="375665"/>
                </a:lnTo>
                <a:lnTo>
                  <a:pt x="429260" y="381380"/>
                </a:lnTo>
                <a:lnTo>
                  <a:pt x="438785" y="387095"/>
                </a:lnTo>
                <a:lnTo>
                  <a:pt x="477012" y="408812"/>
                </a:lnTo>
                <a:lnTo>
                  <a:pt x="486537" y="414019"/>
                </a:lnTo>
                <a:lnTo>
                  <a:pt x="496062" y="419226"/>
                </a:lnTo>
                <a:lnTo>
                  <a:pt x="505587" y="424179"/>
                </a:lnTo>
                <a:lnTo>
                  <a:pt x="515112" y="429132"/>
                </a:lnTo>
                <a:lnTo>
                  <a:pt x="524637" y="434085"/>
                </a:lnTo>
                <a:lnTo>
                  <a:pt x="534162" y="438911"/>
                </a:lnTo>
                <a:lnTo>
                  <a:pt x="543687" y="443610"/>
                </a:lnTo>
                <a:lnTo>
                  <a:pt x="553212" y="448182"/>
                </a:lnTo>
                <a:lnTo>
                  <a:pt x="562737" y="452754"/>
                </a:lnTo>
                <a:lnTo>
                  <a:pt x="572388" y="457326"/>
                </a:lnTo>
                <a:lnTo>
                  <a:pt x="581913" y="461771"/>
                </a:lnTo>
                <a:lnTo>
                  <a:pt x="591438" y="466089"/>
                </a:lnTo>
                <a:lnTo>
                  <a:pt x="600963" y="470407"/>
                </a:lnTo>
                <a:lnTo>
                  <a:pt x="610488" y="474598"/>
                </a:lnTo>
                <a:lnTo>
                  <a:pt x="620013" y="478662"/>
                </a:lnTo>
                <a:lnTo>
                  <a:pt x="629538" y="482726"/>
                </a:lnTo>
                <a:lnTo>
                  <a:pt x="639063" y="486790"/>
                </a:lnTo>
                <a:lnTo>
                  <a:pt x="648588" y="490727"/>
                </a:lnTo>
                <a:lnTo>
                  <a:pt x="658240" y="494537"/>
                </a:lnTo>
                <a:lnTo>
                  <a:pt x="667765" y="498347"/>
                </a:lnTo>
                <a:lnTo>
                  <a:pt x="677290" y="502157"/>
                </a:lnTo>
                <a:lnTo>
                  <a:pt x="686815" y="505840"/>
                </a:lnTo>
                <a:lnTo>
                  <a:pt x="696340" y="509396"/>
                </a:lnTo>
                <a:lnTo>
                  <a:pt x="705865" y="512952"/>
                </a:lnTo>
                <a:lnTo>
                  <a:pt x="715390" y="516508"/>
                </a:lnTo>
                <a:lnTo>
                  <a:pt x="724915" y="519937"/>
                </a:lnTo>
                <a:lnTo>
                  <a:pt x="734440" y="523366"/>
                </a:lnTo>
                <a:lnTo>
                  <a:pt x="744092" y="526668"/>
                </a:lnTo>
                <a:lnTo>
                  <a:pt x="753617" y="529970"/>
                </a:lnTo>
                <a:lnTo>
                  <a:pt x="763142" y="533145"/>
                </a:lnTo>
                <a:lnTo>
                  <a:pt x="772667" y="536320"/>
                </a:lnTo>
                <a:lnTo>
                  <a:pt x="782192" y="539495"/>
                </a:lnTo>
                <a:lnTo>
                  <a:pt x="791717" y="542543"/>
                </a:lnTo>
                <a:lnTo>
                  <a:pt x="801242" y="545591"/>
                </a:lnTo>
                <a:lnTo>
                  <a:pt x="810767" y="548512"/>
                </a:lnTo>
                <a:lnTo>
                  <a:pt x="820292" y="551560"/>
                </a:lnTo>
                <a:lnTo>
                  <a:pt x="829817" y="554354"/>
                </a:lnTo>
                <a:lnTo>
                  <a:pt x="839470" y="557148"/>
                </a:lnTo>
                <a:lnTo>
                  <a:pt x="848995" y="559942"/>
                </a:lnTo>
                <a:lnTo>
                  <a:pt x="858520" y="562736"/>
                </a:lnTo>
                <a:lnTo>
                  <a:pt x="868045" y="565403"/>
                </a:lnTo>
                <a:lnTo>
                  <a:pt x="877570" y="568070"/>
                </a:lnTo>
                <a:lnTo>
                  <a:pt x="887095" y="570610"/>
                </a:lnTo>
                <a:lnTo>
                  <a:pt x="896620" y="573277"/>
                </a:lnTo>
                <a:lnTo>
                  <a:pt x="906145" y="575690"/>
                </a:lnTo>
                <a:lnTo>
                  <a:pt x="915670" y="578230"/>
                </a:lnTo>
                <a:lnTo>
                  <a:pt x="925322" y="580643"/>
                </a:lnTo>
                <a:lnTo>
                  <a:pt x="934847" y="583056"/>
                </a:lnTo>
                <a:lnTo>
                  <a:pt x="944372" y="585469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 txBox="1"/>
          <p:nvPr/>
        </p:nvSpPr>
        <p:spPr>
          <a:xfrm>
            <a:off x="3149473" y="8811107"/>
            <a:ext cx="67310" cy="1390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3469640" y="8987002"/>
            <a:ext cx="67310" cy="15367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5" name="object 295"/>
          <p:cNvSpPr txBox="1"/>
          <p:nvPr/>
        </p:nvSpPr>
        <p:spPr>
          <a:xfrm>
            <a:off x="3769867" y="9096349"/>
            <a:ext cx="67310" cy="14732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4073397" y="9351264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3670553" y="81269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21.1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3603116" y="78192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23.3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2609173" y="83295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3515359" y="96156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5749163" y="9563481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749163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203569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658102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7112507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566914" y="956348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59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 txBox="1"/>
          <p:nvPr/>
        </p:nvSpPr>
        <p:spPr>
          <a:xfrm>
            <a:off x="5694171" y="96156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676519" y="8095106"/>
            <a:ext cx="0" cy="1412240"/>
          </a:xfrm>
          <a:custGeom>
            <a:avLst/>
            <a:gdLst/>
            <a:ahLst/>
            <a:cxnLst/>
            <a:rect l="l" t="t" r="r" b="b"/>
            <a:pathLst>
              <a:path w="0" h="1412240">
                <a:moveTo>
                  <a:pt x="0" y="141198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616066" y="9507093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616066" y="9154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616066" y="8801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616066" y="844816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616066" y="8095106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 txBox="1"/>
          <p:nvPr/>
        </p:nvSpPr>
        <p:spPr>
          <a:xfrm>
            <a:off x="5380948" y="9388454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5380948" y="7976468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5676519" y="8038718"/>
            <a:ext cx="1963420" cy="1525270"/>
          </a:xfrm>
          <a:custGeom>
            <a:avLst/>
            <a:gdLst/>
            <a:ahLst/>
            <a:cxnLst/>
            <a:rect l="l" t="t" r="r" b="b"/>
            <a:pathLst>
              <a:path w="1963420" h="1525270">
                <a:moveTo>
                  <a:pt x="0" y="1524761"/>
                </a:moveTo>
                <a:lnTo>
                  <a:pt x="1963165" y="1524761"/>
                </a:lnTo>
                <a:lnTo>
                  <a:pt x="1963165" y="0"/>
                </a:lnTo>
                <a:lnTo>
                  <a:pt x="0" y="0"/>
                </a:lnTo>
                <a:lnTo>
                  <a:pt x="0" y="15247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749163" y="8846439"/>
            <a:ext cx="835660" cy="661035"/>
          </a:xfrm>
          <a:custGeom>
            <a:avLst/>
            <a:gdLst/>
            <a:ahLst/>
            <a:cxnLst/>
            <a:rect l="l" t="t" r="r" b="b"/>
            <a:pathLst>
              <a:path w="835659" h="661034">
                <a:moveTo>
                  <a:pt x="0" y="0"/>
                </a:moveTo>
                <a:lnTo>
                  <a:pt x="0" y="660654"/>
                </a:lnTo>
                <a:lnTo>
                  <a:pt x="835533" y="660654"/>
                </a:lnTo>
                <a:lnTo>
                  <a:pt x="835533" y="471170"/>
                </a:lnTo>
                <a:lnTo>
                  <a:pt x="810260" y="463931"/>
                </a:lnTo>
                <a:lnTo>
                  <a:pt x="776478" y="453771"/>
                </a:lnTo>
                <a:lnTo>
                  <a:pt x="751204" y="445770"/>
                </a:lnTo>
                <a:lnTo>
                  <a:pt x="742696" y="442976"/>
                </a:lnTo>
                <a:lnTo>
                  <a:pt x="734313" y="440309"/>
                </a:lnTo>
                <a:lnTo>
                  <a:pt x="725804" y="437515"/>
                </a:lnTo>
                <a:lnTo>
                  <a:pt x="717423" y="434594"/>
                </a:lnTo>
                <a:lnTo>
                  <a:pt x="708913" y="431800"/>
                </a:lnTo>
                <a:lnTo>
                  <a:pt x="658367" y="413766"/>
                </a:lnTo>
                <a:lnTo>
                  <a:pt x="607695" y="394335"/>
                </a:lnTo>
                <a:lnTo>
                  <a:pt x="557022" y="373380"/>
                </a:lnTo>
                <a:lnTo>
                  <a:pt x="514858" y="354711"/>
                </a:lnTo>
                <a:lnTo>
                  <a:pt x="472694" y="334772"/>
                </a:lnTo>
                <a:lnTo>
                  <a:pt x="430402" y="313563"/>
                </a:lnTo>
                <a:lnTo>
                  <a:pt x="388238" y="290957"/>
                </a:lnTo>
                <a:lnTo>
                  <a:pt x="354457" y="271780"/>
                </a:lnTo>
                <a:lnTo>
                  <a:pt x="320675" y="251714"/>
                </a:lnTo>
                <a:lnTo>
                  <a:pt x="278511" y="225044"/>
                </a:lnTo>
                <a:lnTo>
                  <a:pt x="244728" y="202438"/>
                </a:lnTo>
                <a:lnTo>
                  <a:pt x="236347" y="196596"/>
                </a:lnTo>
                <a:lnTo>
                  <a:pt x="227837" y="190754"/>
                </a:lnTo>
                <a:lnTo>
                  <a:pt x="194183" y="166497"/>
                </a:lnTo>
                <a:lnTo>
                  <a:pt x="151891" y="134239"/>
                </a:lnTo>
                <a:lnTo>
                  <a:pt x="143510" y="127508"/>
                </a:lnTo>
                <a:lnTo>
                  <a:pt x="135000" y="120777"/>
                </a:lnTo>
                <a:lnTo>
                  <a:pt x="92837" y="85598"/>
                </a:lnTo>
                <a:lnTo>
                  <a:pt x="59054" y="55880"/>
                </a:lnTo>
                <a:lnTo>
                  <a:pt x="50673" y="48133"/>
                </a:lnTo>
                <a:lnTo>
                  <a:pt x="42163" y="40386"/>
                </a:lnTo>
                <a:lnTo>
                  <a:pt x="33782" y="32512"/>
                </a:lnTo>
                <a:lnTo>
                  <a:pt x="25400" y="24511"/>
                </a:lnTo>
                <a:lnTo>
                  <a:pt x="16890" y="16510"/>
                </a:lnTo>
                <a:lnTo>
                  <a:pt x="8509" y="82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749163" y="8846439"/>
            <a:ext cx="835660" cy="471170"/>
          </a:xfrm>
          <a:custGeom>
            <a:avLst/>
            <a:gdLst/>
            <a:ahLst/>
            <a:cxnLst/>
            <a:rect l="l" t="t" r="r" b="b"/>
            <a:pathLst>
              <a:path w="835659" h="471170">
                <a:moveTo>
                  <a:pt x="0" y="0"/>
                </a:moveTo>
                <a:lnTo>
                  <a:pt x="8509" y="8255"/>
                </a:lnTo>
                <a:lnTo>
                  <a:pt x="16890" y="16510"/>
                </a:lnTo>
                <a:lnTo>
                  <a:pt x="25400" y="24511"/>
                </a:lnTo>
                <a:lnTo>
                  <a:pt x="33782" y="32512"/>
                </a:lnTo>
                <a:lnTo>
                  <a:pt x="42163" y="40386"/>
                </a:lnTo>
                <a:lnTo>
                  <a:pt x="50673" y="48133"/>
                </a:lnTo>
                <a:lnTo>
                  <a:pt x="59054" y="55880"/>
                </a:lnTo>
                <a:lnTo>
                  <a:pt x="92837" y="85598"/>
                </a:lnTo>
                <a:lnTo>
                  <a:pt x="126619" y="113919"/>
                </a:lnTo>
                <a:lnTo>
                  <a:pt x="135000" y="120777"/>
                </a:lnTo>
                <a:lnTo>
                  <a:pt x="143510" y="127508"/>
                </a:lnTo>
                <a:lnTo>
                  <a:pt x="151891" y="134239"/>
                </a:lnTo>
                <a:lnTo>
                  <a:pt x="160400" y="140843"/>
                </a:lnTo>
                <a:lnTo>
                  <a:pt x="194183" y="166497"/>
                </a:lnTo>
                <a:lnTo>
                  <a:pt x="202564" y="172593"/>
                </a:lnTo>
                <a:lnTo>
                  <a:pt x="211074" y="178816"/>
                </a:lnTo>
                <a:lnTo>
                  <a:pt x="219456" y="184785"/>
                </a:lnTo>
                <a:lnTo>
                  <a:pt x="227837" y="190754"/>
                </a:lnTo>
                <a:lnTo>
                  <a:pt x="236347" y="196596"/>
                </a:lnTo>
                <a:lnTo>
                  <a:pt x="244728" y="202438"/>
                </a:lnTo>
                <a:lnTo>
                  <a:pt x="253237" y="208280"/>
                </a:lnTo>
                <a:lnTo>
                  <a:pt x="261620" y="213868"/>
                </a:lnTo>
                <a:lnTo>
                  <a:pt x="270128" y="219456"/>
                </a:lnTo>
                <a:lnTo>
                  <a:pt x="278511" y="225044"/>
                </a:lnTo>
                <a:lnTo>
                  <a:pt x="287020" y="230505"/>
                </a:lnTo>
                <a:lnTo>
                  <a:pt x="295401" y="235839"/>
                </a:lnTo>
                <a:lnTo>
                  <a:pt x="303911" y="241173"/>
                </a:lnTo>
                <a:lnTo>
                  <a:pt x="312292" y="246507"/>
                </a:lnTo>
                <a:lnTo>
                  <a:pt x="320675" y="251714"/>
                </a:lnTo>
                <a:lnTo>
                  <a:pt x="329184" y="256794"/>
                </a:lnTo>
                <a:lnTo>
                  <a:pt x="337565" y="261874"/>
                </a:lnTo>
                <a:lnTo>
                  <a:pt x="346075" y="266827"/>
                </a:lnTo>
                <a:lnTo>
                  <a:pt x="354457" y="271780"/>
                </a:lnTo>
                <a:lnTo>
                  <a:pt x="362965" y="276606"/>
                </a:lnTo>
                <a:lnTo>
                  <a:pt x="371348" y="281432"/>
                </a:lnTo>
                <a:lnTo>
                  <a:pt x="379857" y="286258"/>
                </a:lnTo>
                <a:lnTo>
                  <a:pt x="388238" y="290957"/>
                </a:lnTo>
                <a:lnTo>
                  <a:pt x="396748" y="295529"/>
                </a:lnTo>
                <a:lnTo>
                  <a:pt x="405129" y="300101"/>
                </a:lnTo>
                <a:lnTo>
                  <a:pt x="413512" y="304673"/>
                </a:lnTo>
                <a:lnTo>
                  <a:pt x="422021" y="309118"/>
                </a:lnTo>
                <a:lnTo>
                  <a:pt x="430402" y="313563"/>
                </a:lnTo>
                <a:lnTo>
                  <a:pt x="438912" y="317881"/>
                </a:lnTo>
                <a:lnTo>
                  <a:pt x="447294" y="322199"/>
                </a:lnTo>
                <a:lnTo>
                  <a:pt x="455802" y="326390"/>
                </a:lnTo>
                <a:lnTo>
                  <a:pt x="497966" y="346837"/>
                </a:lnTo>
                <a:lnTo>
                  <a:pt x="540131" y="366014"/>
                </a:lnTo>
                <a:lnTo>
                  <a:pt x="548639" y="369697"/>
                </a:lnTo>
                <a:lnTo>
                  <a:pt x="557022" y="373380"/>
                </a:lnTo>
                <a:lnTo>
                  <a:pt x="565531" y="376936"/>
                </a:lnTo>
                <a:lnTo>
                  <a:pt x="573913" y="380492"/>
                </a:lnTo>
                <a:lnTo>
                  <a:pt x="582422" y="384048"/>
                </a:lnTo>
                <a:lnTo>
                  <a:pt x="624586" y="400939"/>
                </a:lnTo>
                <a:lnTo>
                  <a:pt x="632967" y="404241"/>
                </a:lnTo>
                <a:lnTo>
                  <a:pt x="641476" y="407416"/>
                </a:lnTo>
                <a:lnTo>
                  <a:pt x="649859" y="410591"/>
                </a:lnTo>
                <a:lnTo>
                  <a:pt x="658367" y="413766"/>
                </a:lnTo>
                <a:lnTo>
                  <a:pt x="666750" y="416814"/>
                </a:lnTo>
                <a:lnTo>
                  <a:pt x="675259" y="419862"/>
                </a:lnTo>
                <a:lnTo>
                  <a:pt x="683640" y="422910"/>
                </a:lnTo>
                <a:lnTo>
                  <a:pt x="692023" y="425958"/>
                </a:lnTo>
                <a:lnTo>
                  <a:pt x="700532" y="428879"/>
                </a:lnTo>
                <a:lnTo>
                  <a:pt x="708913" y="431800"/>
                </a:lnTo>
                <a:lnTo>
                  <a:pt x="717423" y="434594"/>
                </a:lnTo>
                <a:lnTo>
                  <a:pt x="725804" y="437515"/>
                </a:lnTo>
                <a:lnTo>
                  <a:pt x="734313" y="440309"/>
                </a:lnTo>
                <a:lnTo>
                  <a:pt x="742696" y="442976"/>
                </a:lnTo>
                <a:lnTo>
                  <a:pt x="751204" y="445770"/>
                </a:lnTo>
                <a:lnTo>
                  <a:pt x="759587" y="448437"/>
                </a:lnTo>
                <a:lnTo>
                  <a:pt x="768095" y="451104"/>
                </a:lnTo>
                <a:lnTo>
                  <a:pt x="776478" y="453771"/>
                </a:lnTo>
                <a:lnTo>
                  <a:pt x="784860" y="456311"/>
                </a:lnTo>
                <a:lnTo>
                  <a:pt x="793368" y="458851"/>
                </a:lnTo>
                <a:lnTo>
                  <a:pt x="801751" y="461391"/>
                </a:lnTo>
                <a:lnTo>
                  <a:pt x="810260" y="463931"/>
                </a:lnTo>
                <a:lnTo>
                  <a:pt x="818641" y="466344"/>
                </a:lnTo>
                <a:lnTo>
                  <a:pt x="827151" y="468757"/>
                </a:lnTo>
                <a:lnTo>
                  <a:pt x="835533" y="47117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749163" y="8812910"/>
            <a:ext cx="835660" cy="491490"/>
          </a:xfrm>
          <a:custGeom>
            <a:avLst/>
            <a:gdLst/>
            <a:ahLst/>
            <a:cxnLst/>
            <a:rect l="l" t="t" r="r" b="b"/>
            <a:pathLst>
              <a:path w="835659" h="491490">
                <a:moveTo>
                  <a:pt x="0" y="0"/>
                </a:moveTo>
                <a:lnTo>
                  <a:pt x="33782" y="33654"/>
                </a:lnTo>
                <a:lnTo>
                  <a:pt x="67563" y="65658"/>
                </a:lnTo>
                <a:lnTo>
                  <a:pt x="84454" y="81025"/>
                </a:lnTo>
                <a:lnTo>
                  <a:pt x="92837" y="88645"/>
                </a:lnTo>
                <a:lnTo>
                  <a:pt x="101346" y="96138"/>
                </a:lnTo>
                <a:lnTo>
                  <a:pt x="109727" y="103504"/>
                </a:lnTo>
                <a:lnTo>
                  <a:pt x="118237" y="110743"/>
                </a:lnTo>
                <a:lnTo>
                  <a:pt x="126619" y="117982"/>
                </a:lnTo>
                <a:lnTo>
                  <a:pt x="135000" y="125094"/>
                </a:lnTo>
                <a:lnTo>
                  <a:pt x="143510" y="132079"/>
                </a:lnTo>
                <a:lnTo>
                  <a:pt x="151891" y="139064"/>
                </a:lnTo>
                <a:lnTo>
                  <a:pt x="185674" y="165988"/>
                </a:lnTo>
                <a:lnTo>
                  <a:pt x="194183" y="172465"/>
                </a:lnTo>
                <a:lnTo>
                  <a:pt x="202564" y="178942"/>
                </a:lnTo>
                <a:lnTo>
                  <a:pt x="211074" y="185292"/>
                </a:lnTo>
                <a:lnTo>
                  <a:pt x="219456" y="191515"/>
                </a:lnTo>
                <a:lnTo>
                  <a:pt x="227837" y="197738"/>
                </a:lnTo>
                <a:lnTo>
                  <a:pt x="236347" y="203834"/>
                </a:lnTo>
                <a:lnTo>
                  <a:pt x="244728" y="209930"/>
                </a:lnTo>
                <a:lnTo>
                  <a:pt x="253237" y="215899"/>
                </a:lnTo>
                <a:lnTo>
                  <a:pt x="261620" y="221741"/>
                </a:lnTo>
                <a:lnTo>
                  <a:pt x="270128" y="227583"/>
                </a:lnTo>
                <a:lnTo>
                  <a:pt x="278511" y="233425"/>
                </a:lnTo>
                <a:lnTo>
                  <a:pt x="287020" y="239013"/>
                </a:lnTo>
                <a:lnTo>
                  <a:pt x="295401" y="244728"/>
                </a:lnTo>
                <a:lnTo>
                  <a:pt x="303911" y="250189"/>
                </a:lnTo>
                <a:lnTo>
                  <a:pt x="312292" y="255777"/>
                </a:lnTo>
                <a:lnTo>
                  <a:pt x="320675" y="261111"/>
                </a:lnTo>
                <a:lnTo>
                  <a:pt x="329184" y="266445"/>
                </a:lnTo>
                <a:lnTo>
                  <a:pt x="337565" y="271779"/>
                </a:lnTo>
                <a:lnTo>
                  <a:pt x="346075" y="276986"/>
                </a:lnTo>
                <a:lnTo>
                  <a:pt x="354457" y="282066"/>
                </a:lnTo>
                <a:lnTo>
                  <a:pt x="362965" y="287146"/>
                </a:lnTo>
                <a:lnTo>
                  <a:pt x="371348" y="292226"/>
                </a:lnTo>
                <a:lnTo>
                  <a:pt x="379857" y="297179"/>
                </a:lnTo>
                <a:lnTo>
                  <a:pt x="388238" y="302132"/>
                </a:lnTo>
                <a:lnTo>
                  <a:pt x="396748" y="306958"/>
                </a:lnTo>
                <a:lnTo>
                  <a:pt x="430402" y="325627"/>
                </a:lnTo>
                <a:lnTo>
                  <a:pt x="438912" y="330199"/>
                </a:lnTo>
                <a:lnTo>
                  <a:pt x="447294" y="334771"/>
                </a:lnTo>
                <a:lnTo>
                  <a:pt x="455802" y="339216"/>
                </a:lnTo>
                <a:lnTo>
                  <a:pt x="464185" y="343534"/>
                </a:lnTo>
                <a:lnTo>
                  <a:pt x="472694" y="347852"/>
                </a:lnTo>
                <a:lnTo>
                  <a:pt x="481075" y="352170"/>
                </a:lnTo>
                <a:lnTo>
                  <a:pt x="489585" y="356361"/>
                </a:lnTo>
                <a:lnTo>
                  <a:pt x="497966" y="360552"/>
                </a:lnTo>
                <a:lnTo>
                  <a:pt x="506349" y="364616"/>
                </a:lnTo>
                <a:lnTo>
                  <a:pt x="514858" y="368680"/>
                </a:lnTo>
                <a:lnTo>
                  <a:pt x="523239" y="372744"/>
                </a:lnTo>
                <a:lnTo>
                  <a:pt x="531749" y="376681"/>
                </a:lnTo>
                <a:lnTo>
                  <a:pt x="540131" y="380618"/>
                </a:lnTo>
                <a:lnTo>
                  <a:pt x="548639" y="384428"/>
                </a:lnTo>
                <a:lnTo>
                  <a:pt x="557022" y="388238"/>
                </a:lnTo>
                <a:lnTo>
                  <a:pt x="565531" y="392048"/>
                </a:lnTo>
                <a:lnTo>
                  <a:pt x="573913" y="395858"/>
                </a:lnTo>
                <a:lnTo>
                  <a:pt x="582422" y="399541"/>
                </a:lnTo>
                <a:lnTo>
                  <a:pt x="590803" y="403097"/>
                </a:lnTo>
                <a:lnTo>
                  <a:pt x="599186" y="406653"/>
                </a:lnTo>
                <a:lnTo>
                  <a:pt x="607695" y="410209"/>
                </a:lnTo>
                <a:lnTo>
                  <a:pt x="616076" y="413765"/>
                </a:lnTo>
                <a:lnTo>
                  <a:pt x="624586" y="417194"/>
                </a:lnTo>
                <a:lnTo>
                  <a:pt x="632967" y="420623"/>
                </a:lnTo>
                <a:lnTo>
                  <a:pt x="641476" y="424052"/>
                </a:lnTo>
                <a:lnTo>
                  <a:pt x="649859" y="427354"/>
                </a:lnTo>
                <a:lnTo>
                  <a:pt x="658367" y="430656"/>
                </a:lnTo>
                <a:lnTo>
                  <a:pt x="666750" y="433831"/>
                </a:lnTo>
                <a:lnTo>
                  <a:pt x="675259" y="437133"/>
                </a:lnTo>
                <a:lnTo>
                  <a:pt x="683640" y="440308"/>
                </a:lnTo>
                <a:lnTo>
                  <a:pt x="692023" y="443356"/>
                </a:lnTo>
                <a:lnTo>
                  <a:pt x="700532" y="446531"/>
                </a:lnTo>
                <a:lnTo>
                  <a:pt x="708913" y="449579"/>
                </a:lnTo>
                <a:lnTo>
                  <a:pt x="717423" y="452627"/>
                </a:lnTo>
                <a:lnTo>
                  <a:pt x="725804" y="455548"/>
                </a:lnTo>
                <a:lnTo>
                  <a:pt x="734313" y="458469"/>
                </a:lnTo>
                <a:lnTo>
                  <a:pt x="742696" y="461390"/>
                </a:lnTo>
                <a:lnTo>
                  <a:pt x="751204" y="464311"/>
                </a:lnTo>
                <a:lnTo>
                  <a:pt x="759587" y="467105"/>
                </a:lnTo>
                <a:lnTo>
                  <a:pt x="768095" y="469899"/>
                </a:lnTo>
                <a:lnTo>
                  <a:pt x="776478" y="472693"/>
                </a:lnTo>
                <a:lnTo>
                  <a:pt x="784860" y="475360"/>
                </a:lnTo>
                <a:lnTo>
                  <a:pt x="793368" y="478154"/>
                </a:lnTo>
                <a:lnTo>
                  <a:pt x="801751" y="480821"/>
                </a:lnTo>
                <a:lnTo>
                  <a:pt x="810260" y="483361"/>
                </a:lnTo>
                <a:lnTo>
                  <a:pt x="818641" y="486028"/>
                </a:lnTo>
                <a:lnTo>
                  <a:pt x="827151" y="488568"/>
                </a:lnTo>
                <a:lnTo>
                  <a:pt x="835533" y="491108"/>
                </a:lnTo>
              </a:path>
            </a:pathLst>
          </a:custGeom>
          <a:ln w="9525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 txBox="1"/>
          <p:nvPr/>
        </p:nvSpPr>
        <p:spPr>
          <a:xfrm>
            <a:off x="5737859" y="8833993"/>
            <a:ext cx="67310" cy="1162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4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6021196" y="902030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6286880" y="9101073"/>
            <a:ext cx="67310" cy="1168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4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4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6555485" y="928903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6261353" y="8126983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6193916" y="7819263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5199973" y="8329528"/>
            <a:ext cx="377190" cy="9436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73660">
              <a:lnSpc>
                <a:spcPts val="1430"/>
              </a:lnSpc>
              <a:spcBef>
                <a:spcPts val="40"/>
              </a:spcBef>
              <a:tabLst>
                <a:tab pos="365125" algn="l"/>
                <a:tab pos="718185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6106159" y="96156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2020-05-14T14:43:17Z</dcterms:created>
  <dcterms:modified xsi:type="dcterms:W3CDTF">2020-05-14T14:43:17Z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2020-05-12T00:00:00Z</vt:filetime>
  </property>
  <property fmtid="{D5CDD505-2E9C-101B-9397-08002B2CF9AE}" pid="3" name="Creator">
    <vt:lpwstr>R</vt:lpwstr>
  </property>
  <property fmtid="{D5CDD505-2E9C-101B-9397-08002B2CF9AE}" pid="4" name="LastSaved">
    <vt:filetime>2020-05-14T00:00:00Z</vt:filetime>
  </property>
</Properties>
</file>