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2743200"/>
  <p:notesSz cx="5943600" cy="2743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292" y="15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770" y="850392"/>
            <a:ext cx="5052060" cy="57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1540" y="1536192"/>
            <a:ext cx="416052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7180" y="630936"/>
            <a:ext cx="2585466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60954" y="630936"/>
            <a:ext cx="2585466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5519" y="-4190"/>
            <a:ext cx="3972560" cy="46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180" y="630936"/>
            <a:ext cx="5349240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20824" y="2551176"/>
            <a:ext cx="1901952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7180" y="2551176"/>
            <a:ext cx="1367028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9392" y="2551176"/>
            <a:ext cx="1367028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8029" y="1273555"/>
            <a:ext cx="16129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37" baseline="-24691" dirty="0">
                <a:latin typeface="MS UI Gothic"/>
                <a:cs typeface="MS UI Gothic"/>
              </a:rPr>
              <a:t>●</a:t>
            </a:r>
            <a:r>
              <a:rPr sz="675" spc="7" baseline="-24691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7969" y="1340611"/>
            <a:ext cx="104139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-220" dirty="0">
                <a:latin typeface="MS UI Gothic"/>
                <a:cs typeface="MS UI Gothic"/>
              </a:rPr>
              <a:t>●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9373" y="1389761"/>
            <a:ext cx="736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3708" y="1092580"/>
            <a:ext cx="91440" cy="163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145">
              <a:lnSpc>
                <a:spcPts val="53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  <a:p>
            <a:pPr>
              <a:lnSpc>
                <a:spcPts val="530"/>
              </a:lnSpc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8675" y="1231391"/>
            <a:ext cx="36068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-44" baseline="6172" dirty="0">
                <a:latin typeface="MS UI Gothic"/>
                <a:cs typeface="MS UI Gothic"/>
              </a:rPr>
              <a:t>●</a:t>
            </a:r>
            <a:r>
              <a:rPr sz="450" spc="-30" dirty="0">
                <a:latin typeface="MS UI Gothic"/>
                <a:cs typeface="MS UI Gothic"/>
              </a:rPr>
              <a:t>●</a:t>
            </a:r>
            <a:r>
              <a:rPr sz="450" dirty="0">
                <a:latin typeface="MS UI Gothic"/>
                <a:cs typeface="MS UI Gothic"/>
              </a:rPr>
              <a:t> </a:t>
            </a:r>
            <a:r>
              <a:rPr sz="675" spc="-195" baseline="18518" dirty="0">
                <a:latin typeface="MS UI Gothic"/>
                <a:cs typeface="MS UI Gothic"/>
              </a:rPr>
              <a:t>●</a:t>
            </a:r>
            <a:r>
              <a:rPr sz="675" spc="-195" baseline="6172" dirty="0">
                <a:latin typeface="MS UI Gothic"/>
                <a:cs typeface="MS UI Gothic"/>
              </a:rPr>
              <a:t>● </a:t>
            </a:r>
            <a:r>
              <a:rPr sz="675" spc="-15" baseline="30864" dirty="0">
                <a:latin typeface="MS UI Gothic"/>
                <a:cs typeface="MS UI Gothic"/>
              </a:rPr>
              <a:t>●</a:t>
            </a:r>
            <a:r>
              <a:rPr sz="675" spc="-15" baseline="43209" dirty="0">
                <a:latin typeface="MS UI Gothic"/>
                <a:cs typeface="MS UI Gothic"/>
              </a:rPr>
              <a:t>●</a:t>
            </a:r>
            <a:endParaRPr sz="675" baseline="43209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5642" y="1149858"/>
            <a:ext cx="452755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-195" baseline="-12345" dirty="0">
                <a:latin typeface="MS UI Gothic"/>
                <a:cs typeface="MS UI Gothic"/>
              </a:rPr>
              <a:t>●</a:t>
            </a:r>
            <a:r>
              <a:rPr sz="675" spc="-195" baseline="-6172" dirty="0">
                <a:latin typeface="MS UI Gothic"/>
                <a:cs typeface="MS UI Gothic"/>
              </a:rPr>
              <a:t>●</a:t>
            </a:r>
            <a:r>
              <a:rPr sz="675" spc="-195" baseline="6172" dirty="0">
                <a:latin typeface="MS UI Gothic"/>
                <a:cs typeface="MS UI Gothic"/>
              </a:rPr>
              <a:t>●</a:t>
            </a:r>
            <a:r>
              <a:rPr sz="675" spc="-195" baseline="12345" dirty="0">
                <a:latin typeface="MS UI Gothic"/>
                <a:cs typeface="MS UI Gothic"/>
              </a:rPr>
              <a:t>●</a:t>
            </a:r>
            <a:r>
              <a:rPr sz="675" spc="-195" baseline="-12345" dirty="0">
                <a:latin typeface="MS UI Gothic"/>
                <a:cs typeface="MS UI Gothic"/>
              </a:rPr>
              <a:t>● </a:t>
            </a:r>
            <a:r>
              <a:rPr sz="675" spc="-150" baseline="37037" dirty="0">
                <a:latin typeface="MS UI Gothic"/>
                <a:cs typeface="MS UI Gothic"/>
              </a:rPr>
              <a:t>●</a:t>
            </a:r>
            <a:r>
              <a:rPr sz="450" spc="-100" dirty="0">
                <a:latin typeface="MS UI Gothic"/>
                <a:cs typeface="MS UI Gothic"/>
              </a:rPr>
              <a:t>●</a:t>
            </a:r>
            <a:r>
              <a:rPr sz="675" spc="-150" baseline="24691" dirty="0">
                <a:latin typeface="MS UI Gothic"/>
                <a:cs typeface="MS UI Gothic"/>
              </a:rPr>
              <a:t>●</a:t>
            </a:r>
            <a:r>
              <a:rPr sz="450" spc="-100" dirty="0">
                <a:latin typeface="MS UI Gothic"/>
                <a:cs typeface="MS UI Gothic"/>
              </a:rPr>
              <a:t>●</a:t>
            </a:r>
            <a:r>
              <a:rPr sz="675" spc="-150" baseline="12345" dirty="0">
                <a:latin typeface="MS UI Gothic"/>
                <a:cs typeface="MS UI Gothic"/>
              </a:rPr>
              <a:t>●</a:t>
            </a:r>
            <a:endParaRPr sz="675" baseline="12345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7548" y="1069339"/>
            <a:ext cx="46355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-217" baseline="12345" dirty="0">
                <a:latin typeface="MS UI Gothic"/>
                <a:cs typeface="MS UI Gothic"/>
              </a:rPr>
              <a:t>●</a:t>
            </a:r>
            <a:r>
              <a:rPr sz="675" spc="-217" baseline="18518" dirty="0">
                <a:latin typeface="MS UI Gothic"/>
                <a:cs typeface="MS UI Gothic"/>
              </a:rPr>
              <a:t>●●</a:t>
            </a:r>
            <a:r>
              <a:rPr sz="675" spc="-217" baseline="6172" dirty="0">
                <a:latin typeface="MS UI Gothic"/>
                <a:cs typeface="MS UI Gothic"/>
              </a:rPr>
              <a:t>●●</a:t>
            </a:r>
            <a:r>
              <a:rPr sz="675" spc="-135" baseline="6172" dirty="0">
                <a:latin typeface="MS UI Gothic"/>
                <a:cs typeface="MS UI Gothic"/>
              </a:rPr>
              <a:t> </a:t>
            </a:r>
            <a:r>
              <a:rPr sz="675" spc="-165" baseline="6172" dirty="0">
                <a:latin typeface="MS UI Gothic"/>
                <a:cs typeface="MS UI Gothic"/>
              </a:rPr>
              <a:t>●</a:t>
            </a:r>
            <a:r>
              <a:rPr sz="675" spc="-165" baseline="37037" dirty="0">
                <a:latin typeface="MS UI Gothic"/>
                <a:cs typeface="MS UI Gothic"/>
              </a:rPr>
              <a:t>●</a:t>
            </a:r>
            <a:r>
              <a:rPr sz="675" spc="-165" baseline="24691" dirty="0">
                <a:latin typeface="MS UI Gothic"/>
                <a:cs typeface="MS UI Gothic"/>
              </a:rPr>
              <a:t>●</a:t>
            </a:r>
            <a:r>
              <a:rPr sz="675" spc="-135" baseline="24691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8660" y="996949"/>
            <a:ext cx="1511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37" baseline="6172" dirty="0">
                <a:latin typeface="MS UI Gothic"/>
                <a:cs typeface="MS UI Gothic"/>
              </a:rPr>
              <a:t>●</a:t>
            </a:r>
            <a:r>
              <a:rPr sz="675" spc="-97" baseline="6172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7576" y="1111884"/>
            <a:ext cx="40640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-315" baseline="-18518" dirty="0">
                <a:latin typeface="MS UI Gothic"/>
                <a:cs typeface="MS UI Gothic"/>
              </a:rPr>
              <a:t>●</a:t>
            </a:r>
            <a:r>
              <a:rPr sz="675" spc="-315" baseline="6172" dirty="0">
                <a:latin typeface="MS UI Gothic"/>
                <a:cs typeface="MS UI Gothic"/>
              </a:rPr>
              <a:t>●●</a:t>
            </a:r>
            <a:r>
              <a:rPr sz="450" spc="-210" dirty="0">
                <a:latin typeface="MS UI Gothic"/>
                <a:cs typeface="MS UI Gothic"/>
              </a:rPr>
              <a:t>●</a:t>
            </a:r>
            <a:r>
              <a:rPr sz="675" spc="-315" baseline="12345" dirty="0">
                <a:latin typeface="MS UI Gothic"/>
                <a:cs typeface="MS UI Gothic"/>
              </a:rPr>
              <a:t>●</a:t>
            </a:r>
            <a:r>
              <a:rPr sz="675" spc="-315" baseline="18518" dirty="0">
                <a:latin typeface="MS UI Gothic"/>
                <a:cs typeface="MS UI Gothic"/>
              </a:rPr>
              <a:t>●</a:t>
            </a:r>
            <a:r>
              <a:rPr sz="450" spc="-210" dirty="0">
                <a:latin typeface="MS UI Gothic"/>
                <a:cs typeface="MS UI Gothic"/>
              </a:rPr>
              <a:t>●</a:t>
            </a:r>
            <a:r>
              <a:rPr sz="675" spc="-315" baseline="6172" dirty="0">
                <a:latin typeface="MS UI Gothic"/>
                <a:cs typeface="MS UI Gothic"/>
              </a:rPr>
              <a:t>●</a:t>
            </a:r>
            <a:r>
              <a:rPr sz="675" spc="-315" baseline="-6172" dirty="0">
                <a:latin typeface="MS UI Gothic"/>
                <a:cs typeface="MS UI Gothic"/>
              </a:rPr>
              <a:t>●</a:t>
            </a:r>
            <a:r>
              <a:rPr sz="675" spc="-165" baseline="-6172" dirty="0">
                <a:latin typeface="MS UI Gothic"/>
                <a:cs typeface="MS UI Gothic"/>
              </a:rPr>
              <a:t> </a:t>
            </a:r>
            <a:r>
              <a:rPr sz="675" spc="-254" baseline="30864" dirty="0">
                <a:latin typeface="MS UI Gothic"/>
                <a:cs typeface="MS UI Gothic"/>
              </a:rPr>
              <a:t>●</a:t>
            </a:r>
            <a:r>
              <a:rPr sz="675" spc="-254" baseline="18518" dirty="0">
                <a:latin typeface="MS UI Gothic"/>
                <a:cs typeface="MS UI Gothic"/>
              </a:rPr>
              <a:t>●</a:t>
            </a:r>
            <a:r>
              <a:rPr sz="675" spc="-254" baseline="30864" dirty="0">
                <a:latin typeface="MS UI Gothic"/>
                <a:cs typeface="MS UI Gothic"/>
              </a:rPr>
              <a:t>●</a:t>
            </a:r>
            <a:endParaRPr sz="675" baseline="30864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7329" y="695197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2232" y="287274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7341" y="431927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1808" y="355218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30195" y="533781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24073" y="159639"/>
            <a:ext cx="1257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-50" dirty="0">
                <a:latin typeface="MS UI Gothic"/>
                <a:cs typeface="MS UI Gothic"/>
              </a:rPr>
              <a:t>●</a:t>
            </a:r>
            <a:r>
              <a:rPr sz="675" spc="37" baseline="-12345" dirty="0">
                <a:latin typeface="MS UI Gothic"/>
                <a:cs typeface="MS UI Gothic"/>
              </a:rPr>
              <a:t>●</a:t>
            </a:r>
            <a:endParaRPr sz="675" baseline="-12345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51938" y="348106"/>
            <a:ext cx="1511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37" baseline="-18518" dirty="0">
                <a:latin typeface="MS UI Gothic"/>
                <a:cs typeface="MS UI Gothic"/>
              </a:rPr>
              <a:t>●</a:t>
            </a:r>
            <a:r>
              <a:rPr sz="675" spc="-97" baseline="-18518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47748" y="498221"/>
            <a:ext cx="115570" cy="168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3157" y="600202"/>
            <a:ext cx="30035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26060" algn="l"/>
              </a:tabLst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Times New Roman"/>
                <a:cs typeface="Times New Roman"/>
              </a:rPr>
              <a:t>	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0830" y="527303"/>
            <a:ext cx="33718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37" baseline="-12345" dirty="0">
                <a:latin typeface="MS UI Gothic"/>
                <a:cs typeface="MS UI Gothic"/>
              </a:rPr>
              <a:t>● </a:t>
            </a:r>
            <a:r>
              <a:rPr sz="675" spc="37" baseline="-18518" dirty="0">
                <a:latin typeface="MS UI Gothic"/>
                <a:cs typeface="MS UI Gothic"/>
              </a:rPr>
              <a:t>●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90" dirty="0">
                <a:latin typeface="MS UI Gothic"/>
                <a:cs typeface="MS UI Gothic"/>
              </a:rPr>
              <a:t> 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84627" y="709269"/>
            <a:ext cx="260985" cy="2171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09394" y="271271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83130" y="923899"/>
            <a:ext cx="608330" cy="1968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229"/>
              </a:spcBef>
            </a:pPr>
            <a:r>
              <a:rPr sz="450" spc="25" dirty="0">
                <a:latin typeface="MS UI Gothic"/>
                <a:cs typeface="MS UI Gothic"/>
              </a:rPr>
              <a:t>● </a:t>
            </a:r>
            <a:r>
              <a:rPr sz="675" spc="37" baseline="12345" dirty="0">
                <a:latin typeface="MS UI Gothic"/>
                <a:cs typeface="MS UI Gothic"/>
              </a:rPr>
              <a:t>● </a:t>
            </a:r>
            <a:r>
              <a:rPr sz="450" spc="25" dirty="0">
                <a:latin typeface="MS UI Gothic"/>
                <a:cs typeface="MS UI Gothic"/>
              </a:rPr>
              <a:t>● </a:t>
            </a:r>
            <a:r>
              <a:rPr sz="675" spc="37" baseline="18518" dirty="0">
                <a:latin typeface="MS UI Gothic"/>
                <a:cs typeface="MS UI Gothic"/>
              </a:rPr>
              <a:t>● </a:t>
            </a:r>
            <a:r>
              <a:rPr sz="675" spc="37" baseline="12345" dirty="0">
                <a:latin typeface="MS UI Gothic"/>
                <a:cs typeface="MS UI Gothic"/>
              </a:rPr>
              <a:t>●</a:t>
            </a:r>
            <a:r>
              <a:rPr sz="675" spc="-89" baseline="12345" dirty="0">
                <a:latin typeface="MS UI Gothic"/>
                <a:cs typeface="MS UI Gothic"/>
              </a:rPr>
              <a:t> </a:t>
            </a:r>
            <a:r>
              <a:rPr sz="675" spc="37" baseline="30864" dirty="0">
                <a:latin typeface="MS UI Gothic"/>
                <a:cs typeface="MS UI Gothic"/>
              </a:rPr>
              <a:t>●</a:t>
            </a:r>
            <a:endParaRPr sz="675" baseline="30864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675" spc="-225" baseline="6172" dirty="0">
                <a:latin typeface="MS UI Gothic"/>
                <a:cs typeface="MS UI Gothic"/>
              </a:rPr>
              <a:t>●</a:t>
            </a:r>
            <a:r>
              <a:rPr sz="675" spc="-225" baseline="-12345" dirty="0">
                <a:latin typeface="MS UI Gothic"/>
                <a:cs typeface="MS UI Gothic"/>
              </a:rPr>
              <a:t>●●</a:t>
            </a:r>
            <a:r>
              <a:rPr sz="675" spc="-225" baseline="12345" dirty="0">
                <a:latin typeface="MS UI Gothic"/>
                <a:cs typeface="MS UI Gothic"/>
              </a:rPr>
              <a:t>●</a:t>
            </a:r>
            <a:r>
              <a:rPr sz="450" spc="-150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58135" y="389127"/>
            <a:ext cx="3149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-40" dirty="0">
                <a:latin typeface="MS UI Gothic"/>
                <a:cs typeface="MS UI Gothic"/>
              </a:rPr>
              <a:t> </a:t>
            </a:r>
            <a:r>
              <a:rPr sz="675" spc="-157" baseline="6172" dirty="0">
                <a:latin typeface="MS UI Gothic"/>
                <a:cs typeface="MS UI Gothic"/>
              </a:rPr>
              <a:t>●</a:t>
            </a:r>
            <a:r>
              <a:rPr sz="450" spc="-105" dirty="0">
                <a:latin typeface="MS UI Gothic"/>
                <a:cs typeface="MS UI Gothic"/>
              </a:rPr>
              <a:t>●</a:t>
            </a:r>
            <a:r>
              <a:rPr sz="675" spc="-157" baseline="18518" dirty="0">
                <a:latin typeface="MS UI Gothic"/>
                <a:cs typeface="MS UI Gothic"/>
              </a:rPr>
              <a:t>●</a:t>
            </a:r>
            <a:r>
              <a:rPr sz="675" spc="-157" baseline="-12345" dirty="0">
                <a:latin typeface="MS UI Gothic"/>
                <a:cs typeface="MS UI Gothic"/>
              </a:rPr>
              <a:t>●</a:t>
            </a:r>
            <a:r>
              <a:rPr sz="675" spc="-157" baseline="-30864" dirty="0">
                <a:latin typeface="MS UI Gothic"/>
                <a:cs typeface="MS UI Gothic"/>
              </a:rPr>
              <a:t>●</a:t>
            </a:r>
            <a:endParaRPr sz="675" baseline="-30864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05660" y="648715"/>
            <a:ext cx="47434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37" baseline="-12345" dirty="0">
                <a:latin typeface="MS UI Gothic"/>
                <a:cs typeface="MS UI Gothic"/>
              </a:rPr>
              <a:t>● </a:t>
            </a:r>
            <a:r>
              <a:rPr sz="450" spc="-95" dirty="0">
                <a:latin typeface="MS UI Gothic"/>
                <a:cs typeface="MS UI Gothic"/>
              </a:rPr>
              <a:t>●</a:t>
            </a:r>
            <a:r>
              <a:rPr sz="675" spc="-142" baseline="6172" dirty="0">
                <a:latin typeface="MS UI Gothic"/>
                <a:cs typeface="MS UI Gothic"/>
              </a:rPr>
              <a:t>●●</a:t>
            </a:r>
            <a:r>
              <a:rPr sz="675" spc="-142" baseline="18518" dirty="0">
                <a:latin typeface="MS UI Gothic"/>
                <a:cs typeface="MS UI Gothic"/>
              </a:rPr>
              <a:t>●</a:t>
            </a:r>
            <a:r>
              <a:rPr sz="675" spc="-120" baseline="18518" dirty="0">
                <a:latin typeface="MS UI Gothic"/>
                <a:cs typeface="MS UI Gothic"/>
              </a:rPr>
              <a:t> </a:t>
            </a:r>
            <a:r>
              <a:rPr sz="675" spc="-172" baseline="18518" dirty="0">
                <a:latin typeface="MS UI Gothic"/>
                <a:cs typeface="MS UI Gothic"/>
              </a:rPr>
              <a:t>●</a:t>
            </a:r>
            <a:r>
              <a:rPr sz="675" spc="-172" baseline="6172" dirty="0">
                <a:latin typeface="MS UI Gothic"/>
                <a:cs typeface="MS UI Gothic"/>
              </a:rPr>
              <a:t>●</a:t>
            </a:r>
            <a:r>
              <a:rPr sz="675" spc="-172" baseline="30864" dirty="0">
                <a:latin typeface="MS UI Gothic"/>
                <a:cs typeface="MS UI Gothic"/>
              </a:rPr>
              <a:t>●</a:t>
            </a:r>
            <a:endParaRPr sz="675" baseline="30864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7458" y="808862"/>
            <a:ext cx="736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16530" y="685037"/>
            <a:ext cx="139065" cy="141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ts val="44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  <a:p>
            <a:pPr marL="64769">
              <a:lnSpc>
                <a:spcPts val="440"/>
              </a:lnSpc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22501" y="835659"/>
            <a:ext cx="56769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 </a:t>
            </a:r>
            <a:r>
              <a:rPr sz="675" spc="37" baseline="-24691" dirty="0">
                <a:latin typeface="MS UI Gothic"/>
                <a:cs typeface="MS UI Gothic"/>
              </a:rPr>
              <a:t>●</a:t>
            </a:r>
            <a:r>
              <a:rPr sz="675" spc="112" baseline="-24691" dirty="0">
                <a:latin typeface="MS UI Gothic"/>
                <a:cs typeface="MS UI Gothic"/>
              </a:rPr>
              <a:t> </a:t>
            </a:r>
            <a:r>
              <a:rPr sz="675" spc="-142" baseline="12345" dirty="0">
                <a:latin typeface="MS UI Gothic"/>
                <a:cs typeface="MS UI Gothic"/>
              </a:rPr>
              <a:t>●●●  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17877" y="953262"/>
            <a:ext cx="36449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37" baseline="-37037" dirty="0">
                <a:latin typeface="MS UI Gothic"/>
                <a:cs typeface="MS UI Gothic"/>
              </a:rPr>
              <a:t>●</a:t>
            </a:r>
            <a:r>
              <a:rPr sz="675" spc="135" baseline="-37037" dirty="0">
                <a:latin typeface="MS UI Gothic"/>
                <a:cs typeface="MS UI Gothic"/>
              </a:rPr>
              <a:t> </a:t>
            </a:r>
            <a:r>
              <a:rPr sz="675" baseline="-12345" dirty="0">
                <a:latin typeface="MS UI Gothic"/>
                <a:cs typeface="MS UI Gothic"/>
              </a:rPr>
              <a:t>●</a:t>
            </a:r>
            <a:r>
              <a:rPr sz="450" dirty="0">
                <a:latin typeface="MS UI Gothic"/>
                <a:cs typeface="MS UI Gothic"/>
              </a:rPr>
              <a:t>●●</a:t>
            </a:r>
            <a:r>
              <a:rPr sz="675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99488" y="765556"/>
            <a:ext cx="41592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75" spc="-67" baseline="-18518" dirty="0">
                <a:latin typeface="MS UI Gothic"/>
                <a:cs typeface="MS UI Gothic"/>
              </a:rPr>
              <a:t>●</a:t>
            </a:r>
            <a:r>
              <a:rPr sz="675" spc="-67" baseline="12345" dirty="0">
                <a:latin typeface="MS UI Gothic"/>
                <a:cs typeface="MS UI Gothic"/>
              </a:rPr>
              <a:t>● </a:t>
            </a:r>
            <a:r>
              <a:rPr sz="450" spc="25" dirty="0">
                <a:latin typeface="MS UI Gothic"/>
                <a:cs typeface="MS UI Gothic"/>
              </a:rPr>
              <a:t>● </a:t>
            </a:r>
            <a:r>
              <a:rPr sz="675" spc="37" baseline="-37037" dirty="0">
                <a:latin typeface="MS UI Gothic"/>
                <a:cs typeface="MS UI Gothic"/>
              </a:rPr>
              <a:t>●</a:t>
            </a:r>
            <a:r>
              <a:rPr sz="675" spc="240" baseline="-37037" dirty="0">
                <a:latin typeface="MS UI Gothic"/>
                <a:cs typeface="MS UI Gothic"/>
              </a:rPr>
              <a:t> </a:t>
            </a:r>
            <a:r>
              <a:rPr sz="675" spc="37" baseline="-6172" dirty="0">
                <a:latin typeface="MS UI Gothic"/>
                <a:cs typeface="MS UI Gothic"/>
              </a:rPr>
              <a:t>●</a:t>
            </a:r>
            <a:endParaRPr sz="675" baseline="-6172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41042" y="903096"/>
            <a:ext cx="53213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50" spc="-60" dirty="0">
                <a:latin typeface="MS UI Gothic"/>
                <a:cs typeface="MS UI Gothic"/>
              </a:rPr>
              <a:t>●</a:t>
            </a:r>
            <a:r>
              <a:rPr sz="675" spc="-89" baseline="6172" dirty="0">
                <a:latin typeface="MS UI Gothic"/>
                <a:cs typeface="MS UI Gothic"/>
              </a:rPr>
              <a:t>● </a:t>
            </a:r>
            <a:r>
              <a:rPr sz="675" spc="-67" baseline="-12345" dirty="0">
                <a:latin typeface="MS UI Gothic"/>
                <a:cs typeface="MS UI Gothic"/>
              </a:rPr>
              <a:t>●</a:t>
            </a:r>
            <a:r>
              <a:rPr sz="675" spc="-67" baseline="12345" dirty="0">
                <a:latin typeface="MS UI Gothic"/>
                <a:cs typeface="MS UI Gothic"/>
              </a:rPr>
              <a:t>●</a:t>
            </a:r>
            <a:r>
              <a:rPr sz="450" spc="-45" dirty="0">
                <a:latin typeface="MS UI Gothic"/>
                <a:cs typeface="MS UI Gothic"/>
              </a:rPr>
              <a:t>●</a:t>
            </a:r>
            <a:r>
              <a:rPr sz="450" spc="-10" dirty="0">
                <a:latin typeface="MS UI Gothic"/>
                <a:cs typeface="MS UI Gothic"/>
              </a:rPr>
              <a:t> </a:t>
            </a:r>
            <a:r>
              <a:rPr sz="675" spc="0" baseline="30864" dirty="0">
                <a:latin typeface="MS UI Gothic"/>
                <a:cs typeface="MS UI Gothic"/>
              </a:rPr>
              <a:t>●</a:t>
            </a:r>
            <a:r>
              <a:rPr sz="675" spc="0" baseline="43209" dirty="0">
                <a:latin typeface="MS UI Gothic"/>
                <a:cs typeface="MS UI Gothic"/>
              </a:rPr>
              <a:t>●</a:t>
            </a:r>
            <a:r>
              <a:rPr sz="675" spc="0" baseline="30864" dirty="0">
                <a:latin typeface="MS UI Gothic"/>
                <a:cs typeface="MS UI Gothic"/>
              </a:rPr>
              <a:t>●</a:t>
            </a:r>
            <a:endParaRPr sz="675" baseline="30864">
              <a:latin typeface="MS UI Gothic"/>
              <a:cs typeface="MS UI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27150" y="1282953"/>
            <a:ext cx="553085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54965" algn="l"/>
              </a:tabLst>
            </a:pPr>
            <a:r>
              <a:rPr sz="450" spc="25" dirty="0">
                <a:latin typeface="MS UI Gothic"/>
                <a:cs typeface="MS UI Gothic"/>
              </a:rPr>
              <a:t>●  </a:t>
            </a:r>
            <a:r>
              <a:rPr sz="450" spc="50" dirty="0">
                <a:latin typeface="MS UI Gothic"/>
                <a:cs typeface="MS UI Gothic"/>
              </a:rPr>
              <a:t> </a:t>
            </a:r>
            <a:r>
              <a:rPr sz="675" spc="37" baseline="-24691" dirty="0">
                <a:latin typeface="MS UI Gothic"/>
                <a:cs typeface="MS UI Gothic"/>
              </a:rPr>
              <a:t>●</a:t>
            </a:r>
            <a:r>
              <a:rPr sz="675" spc="37" baseline="-24691" dirty="0">
                <a:latin typeface="Times New Roman"/>
                <a:cs typeface="Times New Roman"/>
              </a:rPr>
              <a:t>	</a:t>
            </a:r>
            <a:r>
              <a:rPr sz="675" spc="37" baseline="-30864" dirty="0">
                <a:latin typeface="MS UI Gothic"/>
                <a:cs typeface="MS UI Gothic"/>
              </a:rPr>
              <a:t>●</a:t>
            </a:r>
            <a:r>
              <a:rPr sz="675" spc="112" baseline="-30864" dirty="0">
                <a:latin typeface="MS UI Gothic"/>
                <a:cs typeface="MS UI Gothic"/>
              </a:rPr>
              <a:t> </a:t>
            </a:r>
            <a:r>
              <a:rPr sz="675" spc="-517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28674" y="1251330"/>
            <a:ext cx="578485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20675" algn="l"/>
              </a:tabLst>
            </a:pPr>
            <a:r>
              <a:rPr sz="450" spc="-100" dirty="0">
                <a:latin typeface="MS UI Gothic"/>
                <a:cs typeface="MS UI Gothic"/>
              </a:rPr>
              <a:t>●</a:t>
            </a:r>
            <a:r>
              <a:rPr sz="675" spc="-7" baseline="-18518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dirty="0">
                <a:latin typeface="Times New Roman"/>
                <a:cs typeface="Times New Roman"/>
              </a:rPr>
              <a:t>	</a:t>
            </a:r>
            <a:r>
              <a:rPr sz="450" spc="-95" dirty="0">
                <a:latin typeface="MS UI Gothic"/>
                <a:cs typeface="MS UI Gothic"/>
              </a:rPr>
              <a:t>●</a:t>
            </a:r>
            <a:r>
              <a:rPr sz="675" spc="-307" baseline="-18518" dirty="0">
                <a:latin typeface="MS UI Gothic"/>
                <a:cs typeface="MS UI Gothic"/>
              </a:rPr>
              <a:t>●</a:t>
            </a:r>
            <a:r>
              <a:rPr sz="675" spc="37" baseline="-12345" dirty="0">
                <a:latin typeface="MS UI Gothic"/>
                <a:cs typeface="MS UI Gothic"/>
              </a:rPr>
              <a:t>●</a:t>
            </a:r>
            <a:r>
              <a:rPr sz="675" spc="-150" baseline="12345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52474" y="1382013"/>
            <a:ext cx="736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52523" y="1715642"/>
            <a:ext cx="736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16660" y="1677035"/>
            <a:ext cx="13843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-127" baseline="12345" dirty="0">
                <a:latin typeface="MS UI Gothic"/>
                <a:cs typeface="MS UI Gothic"/>
              </a:rPr>
              <a:t>●</a:t>
            </a:r>
            <a:r>
              <a:rPr sz="675" spc="-480" baseline="6172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37005" y="1412875"/>
            <a:ext cx="170815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37" baseline="6172" dirty="0">
                <a:latin typeface="MS UI Gothic"/>
                <a:cs typeface="MS UI Gothic"/>
              </a:rPr>
              <a:t>●</a:t>
            </a:r>
            <a:r>
              <a:rPr sz="675" spc="-172" baseline="6172" dirty="0">
                <a:latin typeface="MS UI Gothic"/>
                <a:cs typeface="MS UI Gothic"/>
              </a:rPr>
              <a:t> </a:t>
            </a:r>
            <a:r>
              <a:rPr sz="450" spc="-100" dirty="0">
                <a:latin typeface="MS UI Gothic"/>
                <a:cs typeface="MS UI Gothic"/>
              </a:rPr>
              <a:t>●</a:t>
            </a:r>
            <a:r>
              <a:rPr sz="675" spc="-150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31569" y="1195197"/>
            <a:ext cx="38227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-100" dirty="0">
                <a:latin typeface="MS UI Gothic"/>
                <a:cs typeface="MS UI Gothic"/>
              </a:rPr>
              <a:t>●●</a:t>
            </a:r>
            <a:r>
              <a:rPr sz="675" spc="-150" baseline="12345" dirty="0">
                <a:latin typeface="MS UI Gothic"/>
                <a:cs typeface="MS UI Gothic"/>
              </a:rPr>
              <a:t>●</a:t>
            </a:r>
            <a:r>
              <a:rPr sz="675" spc="-135" baseline="12345" dirty="0">
                <a:latin typeface="MS UI Gothic"/>
                <a:cs typeface="MS UI Gothic"/>
              </a:rPr>
              <a:t> </a:t>
            </a:r>
            <a:r>
              <a:rPr sz="450" spc="-110" dirty="0">
                <a:latin typeface="MS UI Gothic"/>
                <a:cs typeface="MS UI Gothic"/>
              </a:rPr>
              <a:t>●</a:t>
            </a:r>
            <a:r>
              <a:rPr sz="675" spc="-165" baseline="24691" dirty="0">
                <a:latin typeface="MS UI Gothic"/>
                <a:cs typeface="MS UI Gothic"/>
              </a:rPr>
              <a:t>●</a:t>
            </a:r>
            <a:r>
              <a:rPr sz="675" spc="-165" baseline="30864" dirty="0">
                <a:latin typeface="MS UI Gothic"/>
                <a:cs typeface="MS UI Gothic"/>
              </a:rPr>
              <a:t>●</a:t>
            </a:r>
            <a:r>
              <a:rPr sz="675" spc="-165" baseline="49382" dirty="0">
                <a:latin typeface="MS UI Gothic"/>
                <a:cs typeface="MS UI Gothic"/>
              </a:rPr>
              <a:t>●</a:t>
            </a:r>
            <a:r>
              <a:rPr sz="675" spc="-165" baseline="24691" dirty="0">
                <a:latin typeface="MS UI Gothic"/>
                <a:cs typeface="MS UI Gothic"/>
              </a:rPr>
              <a:t>●</a:t>
            </a:r>
            <a:endParaRPr sz="675" baseline="24691">
              <a:latin typeface="MS UI Gothic"/>
              <a:cs typeface="MS UI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98777" y="1551177"/>
            <a:ext cx="20955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40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71091" y="1610867"/>
            <a:ext cx="736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74699" y="1715135"/>
            <a:ext cx="19558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65" dirty="0">
                <a:latin typeface="MS UI Gothic"/>
                <a:cs typeface="MS UI Gothic"/>
              </a:rPr>
              <a:t>●</a:t>
            </a:r>
            <a:r>
              <a:rPr sz="450" spc="-20" dirty="0">
                <a:latin typeface="MS UI Gothic"/>
                <a:cs typeface="MS UI Gothic"/>
              </a:rPr>
              <a:t>●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57808" y="1596136"/>
            <a:ext cx="189865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-165" dirty="0">
                <a:latin typeface="MS UI Gothic"/>
                <a:cs typeface="MS UI Gothic"/>
              </a:rPr>
              <a:t>●</a:t>
            </a:r>
            <a:r>
              <a:rPr sz="675" spc="-284" baseline="6172" dirty="0">
                <a:latin typeface="MS UI Gothic"/>
                <a:cs typeface="MS UI Gothic"/>
              </a:rPr>
              <a:t>●</a:t>
            </a:r>
            <a:r>
              <a:rPr sz="675" spc="-427" baseline="18518" dirty="0">
                <a:latin typeface="MS UI Gothic"/>
                <a:cs typeface="MS UI Gothic"/>
              </a:rPr>
              <a:t>●</a:t>
            </a:r>
            <a:r>
              <a:rPr sz="675" spc="-405" baseline="6172" dirty="0">
                <a:latin typeface="MS UI Gothic"/>
                <a:cs typeface="MS UI Gothic"/>
              </a:rPr>
              <a:t>●</a:t>
            </a:r>
            <a:r>
              <a:rPr sz="675" spc="37" baseline="12345" dirty="0">
                <a:latin typeface="MS UI Gothic"/>
                <a:cs typeface="MS UI Gothic"/>
              </a:rPr>
              <a:t>●</a:t>
            </a:r>
            <a:endParaRPr sz="675" baseline="12345">
              <a:latin typeface="MS UI Gothic"/>
              <a:cs typeface="MS UI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23086" y="1469516"/>
            <a:ext cx="52578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-155" dirty="0">
                <a:latin typeface="MS UI Gothic"/>
                <a:cs typeface="MS UI Gothic"/>
              </a:rPr>
              <a:t>●</a:t>
            </a:r>
            <a:r>
              <a:rPr sz="675" spc="-232" baseline="6172" dirty="0">
                <a:latin typeface="MS UI Gothic"/>
                <a:cs typeface="MS UI Gothic"/>
              </a:rPr>
              <a:t>●</a:t>
            </a:r>
            <a:r>
              <a:rPr sz="675" spc="-232" baseline="-18518" dirty="0">
                <a:latin typeface="MS UI Gothic"/>
                <a:cs typeface="MS UI Gothic"/>
              </a:rPr>
              <a:t>●●</a:t>
            </a:r>
            <a:r>
              <a:rPr sz="675" spc="-232" baseline="18518" dirty="0">
                <a:latin typeface="MS UI Gothic"/>
                <a:cs typeface="MS UI Gothic"/>
              </a:rPr>
              <a:t>●</a:t>
            </a:r>
            <a:r>
              <a:rPr sz="450" spc="-155" dirty="0">
                <a:latin typeface="MS UI Gothic"/>
                <a:cs typeface="MS UI Gothic"/>
              </a:rPr>
              <a:t>●</a:t>
            </a:r>
            <a:r>
              <a:rPr sz="675" spc="-232" baseline="24691" dirty="0">
                <a:latin typeface="MS UI Gothic"/>
                <a:cs typeface="MS UI Gothic"/>
              </a:rPr>
              <a:t>●</a:t>
            </a:r>
            <a:r>
              <a:rPr sz="675" spc="-232" baseline="37037" dirty="0">
                <a:latin typeface="MS UI Gothic"/>
                <a:cs typeface="MS UI Gothic"/>
              </a:rPr>
              <a:t>●</a:t>
            </a:r>
            <a:r>
              <a:rPr sz="675" spc="82" baseline="37037" dirty="0">
                <a:latin typeface="MS UI Gothic"/>
                <a:cs typeface="MS UI Gothic"/>
              </a:rPr>
              <a:t> </a:t>
            </a:r>
            <a:r>
              <a:rPr sz="675" spc="37" baseline="30864" dirty="0">
                <a:latin typeface="MS UI Gothic"/>
                <a:cs typeface="MS UI Gothic"/>
              </a:rPr>
              <a:t>●</a:t>
            </a:r>
            <a:r>
              <a:rPr sz="675" spc="172" baseline="30864" dirty="0">
                <a:latin typeface="MS UI Gothic"/>
                <a:cs typeface="MS UI Gothic"/>
              </a:rPr>
              <a:t> </a:t>
            </a:r>
            <a:r>
              <a:rPr sz="675" spc="37" baseline="-12345" dirty="0">
                <a:latin typeface="MS UI Gothic"/>
                <a:cs typeface="MS UI Gothic"/>
              </a:rPr>
              <a:t>●</a:t>
            </a:r>
            <a:endParaRPr sz="675" baseline="-12345">
              <a:latin typeface="MS UI Gothic"/>
              <a:cs typeface="MS UI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84122" y="1502409"/>
            <a:ext cx="125095" cy="215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  <a:p>
            <a:pPr marL="50800">
              <a:lnSpc>
                <a:spcPct val="100000"/>
              </a:lnSpc>
              <a:spcBef>
                <a:spcPts val="38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29994" y="1626108"/>
            <a:ext cx="27432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-202" baseline="-12345" dirty="0">
                <a:latin typeface="MS UI Gothic"/>
                <a:cs typeface="MS UI Gothic"/>
              </a:rPr>
              <a:t>●</a:t>
            </a:r>
            <a:r>
              <a:rPr sz="450" spc="-135" dirty="0">
                <a:latin typeface="MS UI Gothic"/>
                <a:cs typeface="MS UI Gothic"/>
              </a:rPr>
              <a:t>● </a:t>
            </a:r>
            <a:r>
              <a:rPr sz="450" spc="-50" dirty="0">
                <a:latin typeface="MS UI Gothic"/>
                <a:cs typeface="MS UI Gothic"/>
              </a:rPr>
              <a:t>●</a:t>
            </a:r>
            <a:r>
              <a:rPr sz="675" spc="-75" baseline="-18518" dirty="0">
                <a:latin typeface="MS UI Gothic"/>
                <a:cs typeface="MS UI Gothic"/>
              </a:rPr>
              <a:t>●</a:t>
            </a:r>
            <a:r>
              <a:rPr sz="675" spc="-75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59458" y="1511300"/>
            <a:ext cx="53975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75" spc="-202" baseline="6172" dirty="0">
                <a:latin typeface="MS UI Gothic"/>
                <a:cs typeface="MS UI Gothic"/>
              </a:rPr>
              <a:t>●</a:t>
            </a:r>
            <a:r>
              <a:rPr sz="675" spc="-202" baseline="-6172" dirty="0">
                <a:latin typeface="MS UI Gothic"/>
                <a:cs typeface="MS UI Gothic"/>
              </a:rPr>
              <a:t>●</a:t>
            </a:r>
            <a:r>
              <a:rPr sz="675" spc="-202" baseline="6172" dirty="0">
                <a:latin typeface="MS UI Gothic"/>
                <a:cs typeface="MS UI Gothic"/>
              </a:rPr>
              <a:t>●</a:t>
            </a:r>
            <a:r>
              <a:rPr sz="675" spc="-202" baseline="-12345" dirty="0">
                <a:latin typeface="MS UI Gothic"/>
                <a:cs typeface="MS UI Gothic"/>
              </a:rPr>
              <a:t>●</a:t>
            </a:r>
            <a:r>
              <a:rPr sz="675" spc="-202" baseline="18518" dirty="0">
                <a:latin typeface="MS UI Gothic"/>
                <a:cs typeface="MS UI Gothic"/>
              </a:rPr>
              <a:t>●</a:t>
            </a:r>
            <a:r>
              <a:rPr sz="450" spc="-135" dirty="0">
                <a:latin typeface="MS UI Gothic"/>
                <a:cs typeface="MS UI Gothic"/>
              </a:rPr>
              <a:t>●</a:t>
            </a:r>
            <a:r>
              <a:rPr sz="675" spc="-202" baseline="12345" dirty="0">
                <a:latin typeface="MS UI Gothic"/>
                <a:cs typeface="MS UI Gothic"/>
              </a:rPr>
              <a:t>●</a:t>
            </a:r>
            <a:r>
              <a:rPr sz="675" spc="-202" baseline="6172" dirty="0">
                <a:latin typeface="MS UI Gothic"/>
                <a:cs typeface="MS UI Gothic"/>
              </a:rPr>
              <a:t>●</a:t>
            </a:r>
            <a:r>
              <a:rPr sz="675" spc="-202" baseline="18518" dirty="0">
                <a:latin typeface="MS UI Gothic"/>
                <a:cs typeface="MS UI Gothic"/>
              </a:rPr>
              <a:t>● 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r>
              <a:rPr sz="675" spc="7" baseline="6172" dirty="0">
                <a:latin typeface="MS UI Gothic"/>
                <a:cs typeface="MS UI Gothic"/>
              </a:rPr>
              <a:t> </a:t>
            </a:r>
            <a:r>
              <a:rPr sz="675" spc="37" baseline="-6172" dirty="0">
                <a:latin typeface="MS UI Gothic"/>
                <a:cs typeface="MS UI Gothic"/>
              </a:rPr>
              <a:t>●</a:t>
            </a:r>
            <a:endParaRPr sz="675" baseline="-6172">
              <a:latin typeface="MS UI Gothic"/>
              <a:cs typeface="MS UI Gothic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26641" y="2084832"/>
            <a:ext cx="1327150" cy="0"/>
          </a:xfrm>
          <a:custGeom>
            <a:avLst/>
            <a:gdLst/>
            <a:ahLst/>
            <a:cxnLst/>
            <a:rect l="l" t="t" r="r" b="b"/>
            <a:pathLst>
              <a:path w="1327150">
                <a:moveTo>
                  <a:pt x="0" y="0"/>
                </a:moveTo>
                <a:lnTo>
                  <a:pt x="13266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26641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68855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11070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53283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32688" y="344297"/>
            <a:ext cx="0" cy="1342390"/>
          </a:xfrm>
          <a:custGeom>
            <a:avLst/>
            <a:gdLst/>
            <a:ahLst/>
            <a:cxnLst/>
            <a:rect l="l" t="t" r="r" b="b"/>
            <a:pathLst>
              <a:path h="1342389">
                <a:moveTo>
                  <a:pt x="0" y="134200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2960" y="1686305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2960" y="1238885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2960" y="791591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2960" y="344297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98150" y="1584705"/>
            <a:ext cx="222885" cy="203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98150" y="1137285"/>
            <a:ext cx="222885" cy="203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98150" y="689990"/>
            <a:ext cx="222885" cy="203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60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8150" y="242696"/>
            <a:ext cx="222885" cy="203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80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32688" y="21971"/>
            <a:ext cx="2039620" cy="2063114"/>
          </a:xfrm>
          <a:custGeom>
            <a:avLst/>
            <a:gdLst/>
            <a:ahLst/>
            <a:cxnLst/>
            <a:rect l="l" t="t" r="r" b="b"/>
            <a:pathLst>
              <a:path w="2039620" h="2063114">
                <a:moveTo>
                  <a:pt x="0" y="2062861"/>
                </a:moveTo>
                <a:lnTo>
                  <a:pt x="2039112" y="2062861"/>
                </a:lnTo>
                <a:lnTo>
                  <a:pt x="2039112" y="0"/>
                </a:lnTo>
                <a:lnTo>
                  <a:pt x="0" y="0"/>
                </a:lnTo>
                <a:lnTo>
                  <a:pt x="0" y="20628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225041" y="2289301"/>
            <a:ext cx="1530350" cy="45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41959" algn="l"/>
                <a:tab pos="883919" algn="l"/>
                <a:tab pos="1326515" algn="l"/>
              </a:tabLst>
            </a:pPr>
            <a:r>
              <a:rPr sz="1400" dirty="0">
                <a:latin typeface="Times New Roman"/>
                <a:cs typeface="Times New Roman"/>
              </a:rPr>
              <a:t>20	40	60	80</a:t>
            </a:r>
          </a:p>
          <a:p>
            <a:pPr marR="67945" algn="ctr">
              <a:lnSpc>
                <a:spcPct val="100000"/>
              </a:lnSpc>
              <a:spcBef>
                <a:spcPts val="45"/>
              </a:spcBef>
            </a:pPr>
            <a:r>
              <a:rPr sz="1400" dirty="0">
                <a:latin typeface="Times New Roman"/>
                <a:cs typeface="Times New Roman"/>
              </a:rPr>
              <a:t>Actual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CT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59238" y="490880"/>
            <a:ext cx="420628" cy="1125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Predicted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PAA,</a:t>
            </a:r>
            <a:endParaRPr sz="1400" dirty="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45"/>
              </a:spcBef>
            </a:pPr>
            <a:r>
              <a:rPr sz="1400" dirty="0">
                <a:latin typeface="Times New Roman"/>
                <a:cs typeface="Times New Roman"/>
              </a:rPr>
              <a:t>Calculated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CT</a:t>
            </a:r>
          </a:p>
        </p:txBody>
      </p:sp>
      <p:sp>
        <p:nvSpPr>
          <p:cNvPr id="64" name="object 64"/>
          <p:cNvSpPr/>
          <p:nvPr/>
        </p:nvSpPr>
        <p:spPr>
          <a:xfrm>
            <a:off x="932688" y="21971"/>
            <a:ext cx="2039620" cy="2063114"/>
          </a:xfrm>
          <a:custGeom>
            <a:avLst/>
            <a:gdLst/>
            <a:ahLst/>
            <a:cxnLst/>
            <a:rect l="l" t="t" r="r" b="b"/>
            <a:pathLst>
              <a:path w="2039620" h="2063114">
                <a:moveTo>
                  <a:pt x="0" y="2062861"/>
                </a:moveTo>
                <a:lnTo>
                  <a:pt x="20391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985519" y="0"/>
            <a:ext cx="732790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85"/>
              </a:spcBef>
            </a:pPr>
            <a:r>
              <a:rPr dirty="0"/>
              <a:t>R</a:t>
            </a:r>
            <a:r>
              <a:rPr baseline="30000" dirty="0"/>
              <a:t>2</a:t>
            </a:r>
            <a:r>
              <a:rPr spc="-15" dirty="0"/>
              <a:t> </a:t>
            </a:r>
            <a:r>
              <a:rPr lang="en-US" spc="-15" dirty="0"/>
              <a:t>       </a:t>
            </a:r>
            <a:r>
              <a:rPr dirty="0"/>
              <a:t>0.9</a:t>
            </a:r>
            <a:r>
              <a:rPr lang="en-US" dirty="0"/>
              <a:t>0</a:t>
            </a:r>
            <a:endParaRPr dirty="0"/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dirty="0"/>
              <a:t>RMSE</a:t>
            </a:r>
            <a:r>
              <a:rPr spc="-75" dirty="0"/>
              <a:t> </a:t>
            </a:r>
            <a:r>
              <a:rPr dirty="0"/>
              <a:t>7.31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23526E1-A525-4177-8F73-AB36443F0040}"/>
              </a:ext>
            </a:extLst>
          </p:cNvPr>
          <p:cNvGrpSpPr/>
          <p:nvPr/>
        </p:nvGrpSpPr>
        <p:grpSpPr>
          <a:xfrm>
            <a:off x="3250494" y="4165"/>
            <a:ext cx="2693614" cy="2743606"/>
            <a:chOff x="3250494" y="4165"/>
            <a:chExt cx="2693614" cy="2743606"/>
          </a:xfrm>
        </p:grpSpPr>
        <p:sp>
          <p:nvSpPr>
            <p:cNvPr id="66" name="object 66"/>
            <p:cNvSpPr txBox="1"/>
            <p:nvPr/>
          </p:nvSpPr>
          <p:spPr>
            <a:xfrm>
              <a:off x="4298188" y="1284986"/>
              <a:ext cx="73660" cy="984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67" name="object 67"/>
            <p:cNvSpPr txBox="1"/>
            <p:nvPr/>
          </p:nvSpPr>
          <p:spPr>
            <a:xfrm>
              <a:off x="5003165" y="1173225"/>
              <a:ext cx="73660" cy="984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68" name="object 68"/>
            <p:cNvSpPr txBox="1"/>
            <p:nvPr/>
          </p:nvSpPr>
          <p:spPr>
            <a:xfrm>
              <a:off x="4459604" y="1086358"/>
              <a:ext cx="7366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69" name="object 69"/>
            <p:cNvSpPr txBox="1"/>
            <p:nvPr/>
          </p:nvSpPr>
          <p:spPr>
            <a:xfrm>
              <a:off x="4755134" y="1290955"/>
              <a:ext cx="73660" cy="984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4715128" y="951611"/>
              <a:ext cx="13335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675" spc="22" baseline="-30864" dirty="0">
                  <a:latin typeface="MS UI Gothic"/>
                  <a:cs typeface="MS UI Gothic"/>
                </a:rPr>
                <a:t>●</a:t>
              </a: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71" name="object 71"/>
            <p:cNvSpPr txBox="1"/>
            <p:nvPr/>
          </p:nvSpPr>
          <p:spPr>
            <a:xfrm>
              <a:off x="4741926" y="1397253"/>
              <a:ext cx="147320" cy="984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r>
                <a:rPr sz="450" spc="-85" dirty="0">
                  <a:latin typeface="MS UI Gothic"/>
                  <a:cs typeface="MS UI Gothic"/>
                </a:rPr>
                <a:t> </a:t>
              </a: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4654677" y="1258824"/>
              <a:ext cx="278130" cy="1492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77470">
                <a:lnSpc>
                  <a:spcPts val="470"/>
                </a:lnSpc>
                <a:spcBef>
                  <a:spcPts val="130"/>
                </a:spcBef>
              </a:pPr>
              <a:r>
                <a:rPr sz="675" spc="-7" baseline="6172" dirty="0">
                  <a:latin typeface="MS UI Gothic"/>
                  <a:cs typeface="MS UI Gothic"/>
                </a:rPr>
                <a:t>●</a:t>
              </a:r>
              <a:r>
                <a:rPr sz="450" spc="-5" dirty="0">
                  <a:latin typeface="MS UI Gothic"/>
                  <a:cs typeface="MS UI Gothic"/>
                </a:rPr>
                <a:t>●</a:t>
              </a:r>
              <a:r>
                <a:rPr sz="450" spc="-85" dirty="0">
                  <a:latin typeface="MS UI Gothic"/>
                  <a:cs typeface="MS UI Gothic"/>
                </a:rPr>
                <a:t> </a:t>
              </a:r>
              <a:r>
                <a:rPr sz="675" spc="37" baseline="-18518" dirty="0">
                  <a:latin typeface="MS UI Gothic"/>
                  <a:cs typeface="MS UI Gothic"/>
                </a:rPr>
                <a:t>●</a:t>
              </a:r>
              <a:endParaRPr sz="675" baseline="-18518">
                <a:latin typeface="MS UI Gothic"/>
                <a:cs typeface="MS UI Gothic"/>
              </a:endParaRPr>
            </a:p>
            <a:p>
              <a:pPr>
                <a:lnSpc>
                  <a:spcPts val="470"/>
                </a:lnSpc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73" name="object 73"/>
            <p:cNvSpPr txBox="1"/>
            <p:nvPr/>
          </p:nvSpPr>
          <p:spPr>
            <a:xfrm>
              <a:off x="4707763" y="1194308"/>
              <a:ext cx="165735" cy="984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675" spc="-300" baseline="18518" dirty="0">
                  <a:latin typeface="MS UI Gothic"/>
                  <a:cs typeface="MS UI Gothic"/>
                </a:rPr>
                <a:t>●</a:t>
              </a:r>
              <a:r>
                <a:rPr sz="675" spc="-442" baseline="6172" dirty="0">
                  <a:latin typeface="MS UI Gothic"/>
                  <a:cs typeface="MS UI Gothic"/>
                </a:rPr>
                <a:t>●</a:t>
              </a:r>
              <a:r>
                <a:rPr sz="450" spc="-150" dirty="0">
                  <a:latin typeface="MS UI Gothic"/>
                  <a:cs typeface="MS UI Gothic"/>
                </a:rPr>
                <a:t>●</a:t>
              </a:r>
              <a:r>
                <a:rPr sz="675" spc="37" baseline="12345" dirty="0">
                  <a:latin typeface="MS UI Gothic"/>
                  <a:cs typeface="MS UI Gothic"/>
                </a:rPr>
                <a:t>●</a:t>
              </a:r>
              <a:endParaRPr sz="675" baseline="12345">
                <a:latin typeface="MS UI Gothic"/>
                <a:cs typeface="MS UI Gothic"/>
              </a:endParaRPr>
            </a:p>
          </p:txBody>
        </p:sp>
        <p:sp>
          <p:nvSpPr>
            <p:cNvPr id="74" name="object 74"/>
            <p:cNvSpPr txBox="1"/>
            <p:nvPr/>
          </p:nvSpPr>
          <p:spPr>
            <a:xfrm>
              <a:off x="4442333" y="1158494"/>
              <a:ext cx="606425" cy="12700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11785">
                <a:lnSpc>
                  <a:spcPts val="380"/>
                </a:lnSpc>
                <a:spcBef>
                  <a:spcPts val="130"/>
                </a:spcBef>
              </a:pPr>
              <a:r>
                <a:rPr sz="675" spc="-307" baseline="12345" dirty="0">
                  <a:latin typeface="MS UI Gothic"/>
                  <a:cs typeface="MS UI Gothic"/>
                </a:rPr>
                <a:t>●</a:t>
              </a:r>
              <a:r>
                <a:rPr sz="675" spc="-307" baseline="6172" dirty="0">
                  <a:latin typeface="MS UI Gothic"/>
                  <a:cs typeface="MS UI Gothic"/>
                </a:rPr>
                <a:t>●</a:t>
              </a:r>
              <a:r>
                <a:rPr sz="675" spc="-307" baseline="18518" dirty="0">
                  <a:latin typeface="MS UI Gothic"/>
                  <a:cs typeface="MS UI Gothic"/>
                </a:rPr>
                <a:t>●</a:t>
              </a:r>
              <a:r>
                <a:rPr sz="675" spc="-307" baseline="6172" dirty="0">
                  <a:latin typeface="MS UI Gothic"/>
                  <a:cs typeface="MS UI Gothic"/>
                </a:rPr>
                <a:t>●●</a:t>
              </a:r>
              <a:r>
                <a:rPr sz="675" spc="532" baseline="6172" dirty="0">
                  <a:latin typeface="MS UI Gothic"/>
                  <a:cs typeface="MS UI Gothic"/>
                </a:rPr>
                <a:t> </a:t>
              </a:r>
              <a:r>
                <a:rPr sz="450" spc="-330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  <a:p>
              <a:pPr>
                <a:lnSpc>
                  <a:spcPts val="380"/>
                </a:lnSpc>
                <a:tabLst>
                  <a:tab pos="527685" algn="l"/>
                </a:tabLst>
              </a:pPr>
              <a:r>
                <a:rPr sz="450" spc="25" dirty="0">
                  <a:latin typeface="MS UI Gothic"/>
                  <a:cs typeface="MS UI Gothic"/>
                </a:rPr>
                <a:t>●  </a:t>
              </a:r>
              <a:r>
                <a:rPr sz="450" spc="35" dirty="0">
                  <a:latin typeface="MS UI Gothic"/>
                  <a:cs typeface="MS UI Gothic"/>
                </a:rPr>
                <a:t> </a:t>
              </a:r>
              <a:r>
                <a:rPr sz="450" spc="-50" dirty="0">
                  <a:latin typeface="MS UI Gothic"/>
                  <a:cs typeface="MS UI Gothic"/>
                </a:rPr>
                <a:t>●</a:t>
              </a:r>
              <a:r>
                <a:rPr sz="675" spc="-75" baseline="-6172" dirty="0">
                  <a:latin typeface="MS UI Gothic"/>
                  <a:cs typeface="MS UI Gothic"/>
                </a:rPr>
                <a:t>●</a:t>
              </a:r>
              <a:r>
                <a:rPr sz="675" spc="-75" baseline="-12345" dirty="0">
                  <a:latin typeface="MS UI Gothic"/>
                  <a:cs typeface="MS UI Gothic"/>
                </a:rPr>
                <a:t>●●</a:t>
              </a:r>
              <a:r>
                <a:rPr sz="675" spc="-75" baseline="-12345" dirty="0">
                  <a:latin typeface="Times New Roman"/>
                  <a:cs typeface="Times New Roman"/>
                </a:rPr>
                <a:t>	</a:t>
              </a:r>
              <a:r>
                <a:rPr sz="675" spc="-532" baseline="6172" dirty="0">
                  <a:latin typeface="MS UI Gothic"/>
                  <a:cs typeface="MS UI Gothic"/>
                </a:rPr>
                <a:t>●</a:t>
              </a:r>
              <a:endParaRPr sz="675" baseline="6172">
                <a:latin typeface="MS UI Gothic"/>
                <a:cs typeface="MS UI Gothic"/>
              </a:endParaRPr>
            </a:p>
          </p:txBody>
        </p:sp>
        <p:sp>
          <p:nvSpPr>
            <p:cNvPr id="75" name="object 75"/>
            <p:cNvSpPr txBox="1"/>
            <p:nvPr/>
          </p:nvSpPr>
          <p:spPr>
            <a:xfrm>
              <a:off x="4724146" y="1028065"/>
              <a:ext cx="381635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675" spc="-270" baseline="-18518" dirty="0">
                  <a:latin typeface="MS UI Gothic"/>
                  <a:cs typeface="MS UI Gothic"/>
                </a:rPr>
                <a:t>●</a:t>
              </a:r>
              <a:r>
                <a:rPr sz="450" spc="-180" dirty="0">
                  <a:latin typeface="MS UI Gothic"/>
                  <a:cs typeface="MS UI Gothic"/>
                </a:rPr>
                <a:t>●</a:t>
              </a:r>
              <a:r>
                <a:rPr sz="675" spc="-270" baseline="-6172" dirty="0">
                  <a:latin typeface="MS UI Gothic"/>
                  <a:cs typeface="MS UI Gothic"/>
                </a:rPr>
                <a:t>●</a:t>
              </a:r>
              <a:r>
                <a:rPr sz="675" spc="-270" baseline="12345" dirty="0">
                  <a:latin typeface="MS UI Gothic"/>
                  <a:cs typeface="MS UI Gothic"/>
                </a:rPr>
                <a:t>●●</a:t>
              </a:r>
              <a:r>
                <a:rPr sz="675" spc="-270" baseline="6172" dirty="0">
                  <a:latin typeface="MS UI Gothic"/>
                  <a:cs typeface="MS UI Gothic"/>
                </a:rPr>
                <a:t>●</a:t>
              </a:r>
              <a:r>
                <a:rPr sz="450" spc="-180" dirty="0">
                  <a:latin typeface="MS UI Gothic"/>
                  <a:cs typeface="MS UI Gothic"/>
                </a:rPr>
                <a:t>●</a:t>
              </a:r>
              <a:r>
                <a:rPr sz="675" spc="-270" baseline="12345" dirty="0">
                  <a:latin typeface="MS UI Gothic"/>
                  <a:cs typeface="MS UI Gothic"/>
                </a:rPr>
                <a:t>●</a:t>
              </a:r>
              <a:r>
                <a:rPr sz="675" spc="-127" baseline="12345" dirty="0">
                  <a:latin typeface="MS UI Gothic"/>
                  <a:cs typeface="MS UI Gothic"/>
                </a:rPr>
                <a:t> </a:t>
              </a:r>
              <a:r>
                <a:rPr sz="675" spc="-217" baseline="-12345" dirty="0">
                  <a:latin typeface="MS UI Gothic"/>
                  <a:cs typeface="MS UI Gothic"/>
                </a:rPr>
                <a:t>●●</a:t>
              </a:r>
              <a:endParaRPr sz="675" baseline="-12345">
                <a:latin typeface="MS UI Gothic"/>
                <a:cs typeface="MS UI Gothic"/>
              </a:endParaRPr>
            </a:p>
          </p:txBody>
        </p:sp>
        <p:sp>
          <p:nvSpPr>
            <p:cNvPr id="76" name="object 76"/>
            <p:cNvSpPr txBox="1"/>
            <p:nvPr/>
          </p:nvSpPr>
          <p:spPr>
            <a:xfrm>
              <a:off x="4650359" y="994918"/>
              <a:ext cx="37719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675" spc="37" baseline="-12345" dirty="0">
                  <a:latin typeface="MS UI Gothic"/>
                  <a:cs typeface="MS UI Gothic"/>
                </a:rPr>
                <a:t>● </a:t>
              </a:r>
              <a:r>
                <a:rPr sz="675" spc="-179" baseline="6172" dirty="0">
                  <a:latin typeface="MS UI Gothic"/>
                  <a:cs typeface="MS UI Gothic"/>
                </a:rPr>
                <a:t>●</a:t>
              </a:r>
              <a:r>
                <a:rPr sz="675" spc="-179" baseline="12345" dirty="0">
                  <a:latin typeface="MS UI Gothic"/>
                  <a:cs typeface="MS UI Gothic"/>
                </a:rPr>
                <a:t>● </a:t>
              </a:r>
              <a:r>
                <a:rPr sz="450" spc="-125" dirty="0">
                  <a:latin typeface="MS UI Gothic"/>
                  <a:cs typeface="MS UI Gothic"/>
                </a:rPr>
                <a:t>●</a:t>
              </a:r>
              <a:r>
                <a:rPr sz="675" spc="-187" baseline="18518" dirty="0">
                  <a:latin typeface="MS UI Gothic"/>
                  <a:cs typeface="MS UI Gothic"/>
                </a:rPr>
                <a:t>●</a:t>
              </a:r>
              <a:endParaRPr sz="675" baseline="18518">
                <a:latin typeface="MS UI Gothic"/>
                <a:cs typeface="MS UI Gothic"/>
              </a:endParaRPr>
            </a:p>
          </p:txBody>
        </p:sp>
        <p:sp>
          <p:nvSpPr>
            <p:cNvPr id="77" name="object 77"/>
            <p:cNvSpPr txBox="1"/>
            <p:nvPr/>
          </p:nvSpPr>
          <p:spPr>
            <a:xfrm>
              <a:off x="4674996" y="1112392"/>
              <a:ext cx="457834" cy="984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675" spc="-225" baseline="-18518" dirty="0">
                  <a:latin typeface="MS UI Gothic"/>
                  <a:cs typeface="MS UI Gothic"/>
                </a:rPr>
                <a:t>●</a:t>
              </a:r>
              <a:r>
                <a:rPr sz="675" spc="-225" baseline="-6172" dirty="0">
                  <a:latin typeface="MS UI Gothic"/>
                  <a:cs typeface="MS UI Gothic"/>
                </a:rPr>
                <a:t>●</a:t>
              </a:r>
              <a:r>
                <a:rPr sz="450" spc="-150" dirty="0">
                  <a:latin typeface="MS UI Gothic"/>
                  <a:cs typeface="MS UI Gothic"/>
                </a:rPr>
                <a:t>●</a:t>
              </a:r>
              <a:r>
                <a:rPr sz="675" spc="-225" baseline="18518" dirty="0">
                  <a:latin typeface="MS UI Gothic"/>
                  <a:cs typeface="MS UI Gothic"/>
                </a:rPr>
                <a:t>●</a:t>
              </a:r>
              <a:r>
                <a:rPr sz="675" spc="-225" baseline="6172" dirty="0">
                  <a:latin typeface="MS UI Gothic"/>
                  <a:cs typeface="MS UI Gothic"/>
                </a:rPr>
                <a:t>●●</a:t>
              </a:r>
              <a:r>
                <a:rPr sz="675" spc="-225" baseline="30864" dirty="0">
                  <a:latin typeface="MS UI Gothic"/>
                  <a:cs typeface="MS UI Gothic"/>
                </a:rPr>
                <a:t>●</a:t>
              </a:r>
              <a:r>
                <a:rPr sz="675" spc="-225" baseline="6172" dirty="0">
                  <a:latin typeface="MS UI Gothic"/>
                  <a:cs typeface="MS UI Gothic"/>
                </a:rPr>
                <a:t>●</a:t>
              </a:r>
              <a:r>
                <a:rPr sz="675" spc="-225" baseline="-12345" dirty="0">
                  <a:latin typeface="MS UI Gothic"/>
                  <a:cs typeface="MS UI Gothic"/>
                </a:rPr>
                <a:t>●</a:t>
              </a:r>
              <a:r>
                <a:rPr sz="675" spc="127" baseline="-12345" dirty="0">
                  <a:latin typeface="MS UI Gothic"/>
                  <a:cs typeface="MS UI Gothic"/>
                </a:rPr>
                <a:t> </a:t>
              </a:r>
              <a:r>
                <a:rPr sz="675" spc="37" baseline="-18518" dirty="0">
                  <a:latin typeface="MS UI Gothic"/>
                  <a:cs typeface="MS UI Gothic"/>
                </a:rPr>
                <a:t>●</a:t>
              </a:r>
              <a:endParaRPr sz="675" baseline="-18518">
                <a:latin typeface="MS UI Gothic"/>
                <a:cs typeface="MS UI Gothic"/>
              </a:endParaRPr>
            </a:p>
          </p:txBody>
        </p:sp>
        <p:sp>
          <p:nvSpPr>
            <p:cNvPr id="78" name="object 78"/>
            <p:cNvSpPr txBox="1"/>
            <p:nvPr/>
          </p:nvSpPr>
          <p:spPr>
            <a:xfrm>
              <a:off x="4853432" y="868425"/>
              <a:ext cx="7366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79" name="object 79"/>
            <p:cNvSpPr txBox="1"/>
            <p:nvPr/>
          </p:nvSpPr>
          <p:spPr>
            <a:xfrm>
              <a:off x="4865496" y="915162"/>
              <a:ext cx="277495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450" spc="-100" dirty="0">
                  <a:latin typeface="MS UI Gothic"/>
                  <a:cs typeface="MS UI Gothic"/>
                </a:rPr>
                <a:t>●</a:t>
              </a:r>
              <a:r>
                <a:rPr sz="675" spc="-150" baseline="12345" dirty="0">
                  <a:latin typeface="MS UI Gothic"/>
                  <a:cs typeface="MS UI Gothic"/>
                </a:rPr>
                <a:t>●</a:t>
              </a:r>
              <a:r>
                <a:rPr sz="675" spc="-150" baseline="18518" dirty="0">
                  <a:latin typeface="MS UI Gothic"/>
                  <a:cs typeface="MS UI Gothic"/>
                </a:rPr>
                <a:t>●</a:t>
              </a:r>
              <a:r>
                <a:rPr sz="675" spc="-120" baseline="18518" dirty="0">
                  <a:latin typeface="MS UI Gothic"/>
                  <a:cs typeface="MS UI Gothic"/>
                </a:rPr>
                <a:t> </a:t>
              </a:r>
              <a:r>
                <a:rPr sz="675" spc="37" baseline="6172" dirty="0">
                  <a:latin typeface="MS UI Gothic"/>
                  <a:cs typeface="MS UI Gothic"/>
                </a:rPr>
                <a:t>●</a:t>
              </a:r>
              <a:endParaRPr sz="675" baseline="6172">
                <a:latin typeface="MS UI Gothic"/>
                <a:cs typeface="MS UI Gothic"/>
              </a:endParaRPr>
            </a:p>
          </p:txBody>
        </p:sp>
        <p:sp>
          <p:nvSpPr>
            <p:cNvPr id="80" name="object 80"/>
            <p:cNvSpPr txBox="1"/>
            <p:nvPr/>
          </p:nvSpPr>
          <p:spPr>
            <a:xfrm>
              <a:off x="4682490" y="1064641"/>
              <a:ext cx="56134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675" spc="-217" baseline="-24691" dirty="0">
                  <a:latin typeface="MS UI Gothic"/>
                  <a:cs typeface="MS UI Gothic"/>
                </a:rPr>
                <a:t>●</a:t>
              </a:r>
              <a:r>
                <a:rPr sz="675" spc="-217" baseline="-37037" dirty="0">
                  <a:latin typeface="MS UI Gothic"/>
                  <a:cs typeface="MS UI Gothic"/>
                </a:rPr>
                <a:t>●</a:t>
              </a:r>
              <a:r>
                <a:rPr sz="675" spc="-217" baseline="-6172" dirty="0">
                  <a:latin typeface="MS UI Gothic"/>
                  <a:cs typeface="MS UI Gothic"/>
                </a:rPr>
                <a:t>●</a:t>
              </a:r>
              <a:r>
                <a:rPr sz="450" spc="-145" dirty="0">
                  <a:latin typeface="MS UI Gothic"/>
                  <a:cs typeface="MS UI Gothic"/>
                </a:rPr>
                <a:t>●●</a:t>
              </a:r>
              <a:r>
                <a:rPr sz="675" spc="-217" baseline="-12345" dirty="0">
                  <a:latin typeface="MS UI Gothic"/>
                  <a:cs typeface="MS UI Gothic"/>
                </a:rPr>
                <a:t>●</a:t>
              </a:r>
              <a:r>
                <a:rPr sz="675" spc="-217" baseline="12345" dirty="0">
                  <a:latin typeface="MS UI Gothic"/>
                  <a:cs typeface="MS UI Gothic"/>
                </a:rPr>
                <a:t>●●●</a:t>
              </a:r>
              <a:r>
                <a:rPr sz="675" spc="-217" baseline="6172" dirty="0">
                  <a:latin typeface="MS UI Gothic"/>
                  <a:cs typeface="MS UI Gothic"/>
                </a:rPr>
                <a:t>●</a:t>
              </a:r>
              <a:r>
                <a:rPr sz="675" spc="802" baseline="6172" dirty="0">
                  <a:latin typeface="MS UI Gothic"/>
                  <a:cs typeface="MS UI Gothic"/>
                </a:rPr>
                <a:t> </a:t>
              </a:r>
              <a:r>
                <a:rPr sz="675" spc="37" baseline="-6172" dirty="0">
                  <a:latin typeface="MS UI Gothic"/>
                  <a:cs typeface="MS UI Gothic"/>
                </a:rPr>
                <a:t>●</a:t>
              </a:r>
              <a:endParaRPr sz="675" baseline="-6172">
                <a:latin typeface="MS UI Gothic"/>
                <a:cs typeface="MS UI Gothic"/>
              </a:endParaRPr>
            </a:p>
          </p:txBody>
        </p:sp>
        <p:sp>
          <p:nvSpPr>
            <p:cNvPr id="81" name="object 81"/>
            <p:cNvSpPr txBox="1"/>
            <p:nvPr/>
          </p:nvSpPr>
          <p:spPr>
            <a:xfrm>
              <a:off x="4962397" y="698499"/>
              <a:ext cx="7366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82" name="object 82"/>
            <p:cNvSpPr txBox="1"/>
            <p:nvPr/>
          </p:nvSpPr>
          <p:spPr>
            <a:xfrm>
              <a:off x="5012563" y="664971"/>
              <a:ext cx="7366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83" name="object 83"/>
            <p:cNvSpPr txBox="1"/>
            <p:nvPr/>
          </p:nvSpPr>
          <p:spPr>
            <a:xfrm>
              <a:off x="5831459" y="371983"/>
              <a:ext cx="7366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84" name="object 84"/>
            <p:cNvSpPr txBox="1"/>
            <p:nvPr/>
          </p:nvSpPr>
          <p:spPr>
            <a:xfrm>
              <a:off x="5789676" y="557530"/>
              <a:ext cx="7366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85" name="object 85"/>
            <p:cNvSpPr txBox="1"/>
            <p:nvPr/>
          </p:nvSpPr>
          <p:spPr>
            <a:xfrm>
              <a:off x="5399532" y="291846"/>
              <a:ext cx="187325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r>
                <a:rPr sz="450" spc="35" dirty="0">
                  <a:latin typeface="MS UI Gothic"/>
                  <a:cs typeface="MS UI Gothic"/>
                </a:rPr>
                <a:t> </a:t>
              </a: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86" name="object 86"/>
            <p:cNvSpPr txBox="1"/>
            <p:nvPr/>
          </p:nvSpPr>
          <p:spPr>
            <a:xfrm>
              <a:off x="5584952" y="4165"/>
              <a:ext cx="125095" cy="255270"/>
            </a:xfrm>
            <a:prstGeom prst="rect">
              <a:avLst/>
            </a:prstGeom>
          </p:spPr>
          <p:txBody>
            <a:bodyPr vert="horz" wrap="square" lIns="0" tIns="635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0"/>
                </a:spcBef>
              </a:pPr>
              <a:endParaRPr sz="35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  <a:p>
              <a:pPr marL="50800">
                <a:lnSpc>
                  <a:spcPct val="100000"/>
                </a:lnSpc>
                <a:spcBef>
                  <a:spcPts val="360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87" name="object 87"/>
            <p:cNvSpPr txBox="1"/>
            <p:nvPr/>
          </p:nvSpPr>
          <p:spPr>
            <a:xfrm>
              <a:off x="5590032" y="462915"/>
              <a:ext cx="7366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88" name="object 88"/>
            <p:cNvSpPr txBox="1"/>
            <p:nvPr/>
          </p:nvSpPr>
          <p:spPr>
            <a:xfrm>
              <a:off x="5053838" y="534924"/>
              <a:ext cx="13716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675" spc="60" baseline="6172" dirty="0">
                  <a:latin typeface="MS UI Gothic"/>
                  <a:cs typeface="MS UI Gothic"/>
                </a:rPr>
                <a:t>●</a:t>
              </a: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89" name="object 89"/>
            <p:cNvSpPr txBox="1"/>
            <p:nvPr/>
          </p:nvSpPr>
          <p:spPr>
            <a:xfrm>
              <a:off x="5309996" y="515112"/>
              <a:ext cx="324485" cy="15621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R="5080" algn="ctr">
                <a:lnSpc>
                  <a:spcPts val="495"/>
                </a:lnSpc>
                <a:spcBef>
                  <a:spcPts val="125"/>
                </a:spcBef>
              </a:pPr>
              <a:r>
                <a:rPr sz="675" spc="37" baseline="6172" dirty="0">
                  <a:latin typeface="MS UI Gothic"/>
                  <a:cs typeface="MS UI Gothic"/>
                </a:rPr>
                <a:t>● </a:t>
              </a:r>
              <a:r>
                <a:rPr sz="450" spc="25" dirty="0">
                  <a:latin typeface="MS UI Gothic"/>
                  <a:cs typeface="MS UI Gothic"/>
                </a:rPr>
                <a:t>●</a:t>
              </a:r>
              <a:r>
                <a:rPr sz="450" spc="125" dirty="0">
                  <a:latin typeface="MS UI Gothic"/>
                  <a:cs typeface="MS UI Gothic"/>
                </a:rPr>
                <a:t> </a:t>
              </a:r>
              <a:r>
                <a:rPr sz="675" spc="37" baseline="6172" dirty="0">
                  <a:latin typeface="MS UI Gothic"/>
                  <a:cs typeface="MS UI Gothic"/>
                </a:rPr>
                <a:t>●</a:t>
              </a:r>
              <a:endParaRPr sz="675" baseline="6172">
                <a:latin typeface="MS UI Gothic"/>
                <a:cs typeface="MS UI Gothic"/>
              </a:endParaRPr>
            </a:p>
            <a:p>
              <a:pPr algn="ctr">
                <a:lnSpc>
                  <a:spcPts val="495"/>
                </a:lnSpc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90" name="object 90"/>
            <p:cNvSpPr txBox="1"/>
            <p:nvPr/>
          </p:nvSpPr>
          <p:spPr>
            <a:xfrm>
              <a:off x="5245100" y="395859"/>
              <a:ext cx="149225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675" spc="37" baseline="-24691" dirty="0">
                  <a:latin typeface="MS UI Gothic"/>
                  <a:cs typeface="MS UI Gothic"/>
                </a:rPr>
                <a:t>●</a:t>
              </a:r>
              <a:r>
                <a:rPr sz="675" spc="-112" baseline="-24691" dirty="0">
                  <a:latin typeface="MS UI Gothic"/>
                  <a:cs typeface="MS UI Gothic"/>
                </a:rPr>
                <a:t> </a:t>
              </a: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91" name="object 91"/>
            <p:cNvSpPr txBox="1"/>
            <p:nvPr/>
          </p:nvSpPr>
          <p:spPr>
            <a:xfrm>
              <a:off x="5632577" y="832231"/>
              <a:ext cx="7366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92" name="object 92"/>
            <p:cNvSpPr txBox="1"/>
            <p:nvPr/>
          </p:nvSpPr>
          <p:spPr>
            <a:xfrm>
              <a:off x="4974463" y="427736"/>
              <a:ext cx="7366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93" name="object 93"/>
            <p:cNvSpPr txBox="1"/>
            <p:nvPr/>
          </p:nvSpPr>
          <p:spPr>
            <a:xfrm>
              <a:off x="5304154" y="742696"/>
              <a:ext cx="21590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675" spc="37" baseline="6172" dirty="0">
                  <a:latin typeface="MS UI Gothic"/>
                  <a:cs typeface="MS UI Gothic"/>
                </a:rPr>
                <a:t>●</a:t>
              </a:r>
              <a:r>
                <a:rPr sz="675" spc="135" baseline="6172" dirty="0">
                  <a:latin typeface="MS UI Gothic"/>
                  <a:cs typeface="MS UI Gothic"/>
                </a:rPr>
                <a:t> </a:t>
              </a: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94" name="object 94"/>
            <p:cNvSpPr txBox="1"/>
            <p:nvPr/>
          </p:nvSpPr>
          <p:spPr>
            <a:xfrm>
              <a:off x="5251958" y="677290"/>
              <a:ext cx="28956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450" spc="-25" dirty="0">
                  <a:latin typeface="MS UI Gothic"/>
                  <a:cs typeface="MS UI Gothic"/>
                </a:rPr>
                <a:t>●</a:t>
              </a:r>
              <a:r>
                <a:rPr sz="675" spc="-37" baseline="30864" dirty="0">
                  <a:latin typeface="MS UI Gothic"/>
                  <a:cs typeface="MS UI Gothic"/>
                </a:rPr>
                <a:t>●</a:t>
              </a:r>
              <a:r>
                <a:rPr sz="675" spc="-15" baseline="30864" dirty="0">
                  <a:latin typeface="MS UI Gothic"/>
                  <a:cs typeface="MS UI Gothic"/>
                </a:rPr>
                <a:t> </a:t>
              </a:r>
              <a:r>
                <a:rPr sz="675" spc="75" baseline="12345" dirty="0">
                  <a:latin typeface="MS UI Gothic"/>
                  <a:cs typeface="MS UI Gothic"/>
                </a:rPr>
                <a:t>●</a:t>
              </a:r>
              <a:r>
                <a:rPr sz="675" spc="75" baseline="-24691" dirty="0">
                  <a:latin typeface="MS UI Gothic"/>
                  <a:cs typeface="MS UI Gothic"/>
                </a:rPr>
                <a:t>●</a:t>
              </a:r>
              <a:endParaRPr sz="675" baseline="-24691">
                <a:latin typeface="MS UI Gothic"/>
                <a:cs typeface="MS UI Gothic"/>
              </a:endParaRPr>
            </a:p>
          </p:txBody>
        </p:sp>
        <p:sp>
          <p:nvSpPr>
            <p:cNvPr id="95" name="object 95"/>
            <p:cNvSpPr txBox="1"/>
            <p:nvPr/>
          </p:nvSpPr>
          <p:spPr>
            <a:xfrm>
              <a:off x="5507990" y="328168"/>
              <a:ext cx="7366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96" name="object 96"/>
            <p:cNvSpPr txBox="1"/>
            <p:nvPr/>
          </p:nvSpPr>
          <p:spPr>
            <a:xfrm>
              <a:off x="5070094" y="716406"/>
              <a:ext cx="31496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450" spc="-45" dirty="0">
                  <a:latin typeface="MS UI Gothic"/>
                  <a:cs typeface="MS UI Gothic"/>
                </a:rPr>
                <a:t>●</a:t>
              </a:r>
              <a:r>
                <a:rPr sz="675" spc="-67" baseline="-18518" dirty="0">
                  <a:latin typeface="MS UI Gothic"/>
                  <a:cs typeface="MS UI Gothic"/>
                </a:rPr>
                <a:t>●</a:t>
              </a:r>
              <a:r>
                <a:rPr sz="675" spc="-165" baseline="-18518" dirty="0">
                  <a:latin typeface="MS UI Gothic"/>
                  <a:cs typeface="MS UI Gothic"/>
                </a:rPr>
                <a:t> </a:t>
              </a:r>
              <a:r>
                <a:rPr sz="675" baseline="-12345" dirty="0">
                  <a:latin typeface="MS UI Gothic"/>
                  <a:cs typeface="MS UI Gothic"/>
                </a:rPr>
                <a:t>●</a:t>
              </a:r>
              <a:r>
                <a:rPr sz="675" baseline="6172" dirty="0">
                  <a:latin typeface="MS UI Gothic"/>
                  <a:cs typeface="MS UI Gothic"/>
                </a:rPr>
                <a:t>●</a:t>
              </a:r>
              <a:r>
                <a:rPr sz="675" spc="-82" baseline="6172" dirty="0">
                  <a:latin typeface="MS UI Gothic"/>
                  <a:cs typeface="MS UI Gothic"/>
                </a:rPr>
                <a:t> </a:t>
              </a:r>
              <a:r>
                <a:rPr sz="675" spc="37" baseline="37037" dirty="0">
                  <a:latin typeface="MS UI Gothic"/>
                  <a:cs typeface="MS UI Gothic"/>
                </a:rPr>
                <a:t>●</a:t>
              </a:r>
              <a:endParaRPr sz="675" baseline="37037">
                <a:latin typeface="MS UI Gothic"/>
                <a:cs typeface="MS UI Gothic"/>
              </a:endParaRPr>
            </a:p>
          </p:txBody>
        </p:sp>
        <p:sp>
          <p:nvSpPr>
            <p:cNvPr id="97" name="object 97"/>
            <p:cNvSpPr txBox="1"/>
            <p:nvPr/>
          </p:nvSpPr>
          <p:spPr>
            <a:xfrm>
              <a:off x="5193919" y="630936"/>
              <a:ext cx="304165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675" spc="-195" baseline="-6172" dirty="0">
                  <a:latin typeface="MS UI Gothic"/>
                  <a:cs typeface="MS UI Gothic"/>
                </a:rPr>
                <a:t>●</a:t>
              </a:r>
              <a:r>
                <a:rPr sz="675" spc="-195" baseline="-12345" dirty="0">
                  <a:latin typeface="MS UI Gothic"/>
                  <a:cs typeface="MS UI Gothic"/>
                </a:rPr>
                <a:t>●</a:t>
              </a:r>
              <a:r>
                <a:rPr sz="675" spc="-195" baseline="18518" dirty="0">
                  <a:latin typeface="MS UI Gothic"/>
                  <a:cs typeface="MS UI Gothic"/>
                </a:rPr>
                <a:t>●</a:t>
              </a:r>
              <a:r>
                <a:rPr sz="675" spc="-195" baseline="6172" dirty="0">
                  <a:latin typeface="MS UI Gothic"/>
                  <a:cs typeface="MS UI Gothic"/>
                </a:rPr>
                <a:t>●</a:t>
              </a:r>
              <a:r>
                <a:rPr sz="450" spc="-130" dirty="0">
                  <a:latin typeface="MS UI Gothic"/>
                  <a:cs typeface="MS UI Gothic"/>
                </a:rPr>
                <a:t>●</a:t>
              </a:r>
              <a:r>
                <a:rPr sz="675" spc="-195" baseline="12345" dirty="0">
                  <a:latin typeface="MS UI Gothic"/>
                  <a:cs typeface="MS UI Gothic"/>
                </a:rPr>
                <a:t>●●</a:t>
              </a:r>
              <a:endParaRPr sz="675" baseline="12345">
                <a:latin typeface="MS UI Gothic"/>
                <a:cs typeface="MS UI Gothic"/>
              </a:endParaRPr>
            </a:p>
          </p:txBody>
        </p:sp>
        <p:sp>
          <p:nvSpPr>
            <p:cNvPr id="98" name="object 98"/>
            <p:cNvSpPr txBox="1"/>
            <p:nvPr/>
          </p:nvSpPr>
          <p:spPr>
            <a:xfrm>
              <a:off x="4689347" y="823950"/>
              <a:ext cx="118745" cy="180340"/>
            </a:xfrm>
            <a:prstGeom prst="rect">
              <a:avLst/>
            </a:prstGeom>
          </p:spPr>
          <p:txBody>
            <a:bodyPr vert="horz" wrap="square" lIns="0" tIns="20320" rIns="0" bIns="0" rtlCol="0">
              <a:spAutoFit/>
            </a:bodyPr>
            <a:lstStyle/>
            <a:p>
              <a:pPr marL="44450">
                <a:lnSpc>
                  <a:spcPct val="100000"/>
                </a:lnSpc>
                <a:spcBef>
                  <a:spcPts val="160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  <a:p>
              <a:pPr>
                <a:lnSpc>
                  <a:spcPct val="100000"/>
                </a:lnSpc>
                <a:spcBef>
                  <a:spcPts val="70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99" name="object 99"/>
            <p:cNvSpPr txBox="1"/>
            <p:nvPr/>
          </p:nvSpPr>
          <p:spPr>
            <a:xfrm>
              <a:off x="5244972" y="874902"/>
              <a:ext cx="7366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100" name="object 100"/>
            <p:cNvSpPr txBox="1"/>
            <p:nvPr/>
          </p:nvSpPr>
          <p:spPr>
            <a:xfrm>
              <a:off x="5002403" y="936752"/>
              <a:ext cx="23495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450" spc="25" dirty="0">
                  <a:latin typeface="MS UI Gothic"/>
                  <a:cs typeface="MS UI Gothic"/>
                </a:rPr>
                <a:t>● </a:t>
              </a:r>
              <a:r>
                <a:rPr sz="675" spc="37" baseline="-37037" dirty="0">
                  <a:latin typeface="MS UI Gothic"/>
                  <a:cs typeface="MS UI Gothic"/>
                </a:rPr>
                <a:t>●</a:t>
              </a:r>
              <a:r>
                <a:rPr sz="675" spc="-89" baseline="-37037" dirty="0">
                  <a:latin typeface="MS UI Gothic"/>
                  <a:cs typeface="MS UI Gothic"/>
                </a:rPr>
                <a:t> </a:t>
              </a:r>
              <a:r>
                <a:rPr sz="675" spc="37" baseline="-24691" dirty="0">
                  <a:latin typeface="MS UI Gothic"/>
                  <a:cs typeface="MS UI Gothic"/>
                </a:rPr>
                <a:t>●</a:t>
              </a:r>
              <a:endParaRPr sz="675" baseline="-24691">
                <a:latin typeface="MS UI Gothic"/>
                <a:cs typeface="MS UI Gothic"/>
              </a:endParaRPr>
            </a:p>
          </p:txBody>
        </p:sp>
        <p:sp>
          <p:nvSpPr>
            <p:cNvPr id="101" name="object 101"/>
            <p:cNvSpPr txBox="1"/>
            <p:nvPr/>
          </p:nvSpPr>
          <p:spPr>
            <a:xfrm>
              <a:off x="4964557" y="772540"/>
              <a:ext cx="28956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675" spc="-172" baseline="-18518" dirty="0">
                  <a:latin typeface="MS UI Gothic"/>
                  <a:cs typeface="MS UI Gothic"/>
                </a:rPr>
                <a:t>●</a:t>
              </a:r>
              <a:r>
                <a:rPr sz="675" spc="-172" baseline="-6172" dirty="0">
                  <a:latin typeface="MS UI Gothic"/>
                  <a:cs typeface="MS UI Gothic"/>
                </a:rPr>
                <a:t>● </a:t>
              </a:r>
              <a:r>
                <a:rPr sz="675" spc="37" baseline="6172" dirty="0">
                  <a:latin typeface="MS UI Gothic"/>
                  <a:cs typeface="MS UI Gothic"/>
                </a:rPr>
                <a:t>●</a:t>
              </a:r>
              <a:r>
                <a:rPr sz="675" spc="-135" baseline="6172" dirty="0">
                  <a:latin typeface="MS UI Gothic"/>
                  <a:cs typeface="MS UI Gothic"/>
                </a:rPr>
                <a:t> </a:t>
              </a: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102" name="object 102"/>
            <p:cNvSpPr txBox="1"/>
            <p:nvPr/>
          </p:nvSpPr>
          <p:spPr>
            <a:xfrm>
              <a:off x="5072634" y="835533"/>
              <a:ext cx="88265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450" spc="-345" dirty="0">
                  <a:latin typeface="MS UI Gothic"/>
                  <a:cs typeface="MS UI Gothic"/>
                </a:rPr>
                <a:t>●</a:t>
              </a:r>
              <a:r>
                <a:rPr sz="675" spc="37" baseline="-18518" dirty="0">
                  <a:latin typeface="MS UI Gothic"/>
                  <a:cs typeface="MS UI Gothic"/>
                </a:rPr>
                <a:t>●</a:t>
              </a:r>
              <a:endParaRPr sz="675" baseline="-18518">
                <a:latin typeface="MS UI Gothic"/>
                <a:cs typeface="MS UI Gothic"/>
              </a:endParaRPr>
            </a:p>
          </p:txBody>
        </p:sp>
        <p:sp>
          <p:nvSpPr>
            <p:cNvPr id="103" name="object 103"/>
            <p:cNvSpPr txBox="1"/>
            <p:nvPr/>
          </p:nvSpPr>
          <p:spPr>
            <a:xfrm>
              <a:off x="5007609" y="811402"/>
              <a:ext cx="247650" cy="98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5"/>
                </a:spcBef>
              </a:pPr>
              <a:r>
                <a:rPr sz="450" spc="-220" dirty="0">
                  <a:latin typeface="MS UI Gothic"/>
                  <a:cs typeface="MS UI Gothic"/>
                </a:rPr>
                <a:t>●●</a:t>
              </a:r>
              <a:r>
                <a:rPr sz="675" spc="-330" baseline="6172" dirty="0">
                  <a:latin typeface="MS UI Gothic"/>
                  <a:cs typeface="MS UI Gothic"/>
                </a:rPr>
                <a:t>●●</a:t>
              </a:r>
              <a:r>
                <a:rPr sz="675" spc="322" baseline="6172" dirty="0">
                  <a:latin typeface="MS UI Gothic"/>
                  <a:cs typeface="MS UI Gothic"/>
                </a:rPr>
                <a:t> </a:t>
              </a:r>
              <a:r>
                <a:rPr sz="675" spc="37" baseline="-30864" dirty="0">
                  <a:latin typeface="MS UI Gothic"/>
                  <a:cs typeface="MS UI Gothic"/>
                </a:rPr>
                <a:t>●</a:t>
              </a:r>
              <a:endParaRPr sz="675" baseline="-30864">
                <a:latin typeface="MS UI Gothic"/>
                <a:cs typeface="MS UI Gothic"/>
              </a:endParaRPr>
            </a:p>
          </p:txBody>
        </p:sp>
        <p:sp>
          <p:nvSpPr>
            <p:cNvPr id="104" name="object 104"/>
            <p:cNvSpPr txBox="1"/>
            <p:nvPr/>
          </p:nvSpPr>
          <p:spPr>
            <a:xfrm>
              <a:off x="4599051" y="1335405"/>
              <a:ext cx="169545" cy="984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675" spc="-89" baseline="-18518" dirty="0">
                  <a:latin typeface="MS UI Gothic"/>
                  <a:cs typeface="MS UI Gothic"/>
                </a:rPr>
                <a:t>●</a:t>
              </a:r>
              <a:r>
                <a:rPr sz="450" spc="-100" dirty="0">
                  <a:latin typeface="MS UI Gothic"/>
                  <a:cs typeface="MS UI Gothic"/>
                </a:rPr>
                <a:t>●</a:t>
              </a:r>
              <a:r>
                <a:rPr sz="675" spc="37" baseline="6172" dirty="0">
                  <a:latin typeface="MS UI Gothic"/>
                  <a:cs typeface="MS UI Gothic"/>
                </a:rPr>
                <a:t>●</a:t>
              </a:r>
              <a:endParaRPr sz="675" baseline="6172">
                <a:latin typeface="MS UI Gothic"/>
                <a:cs typeface="MS UI Gothic"/>
              </a:endParaRPr>
            </a:p>
          </p:txBody>
        </p:sp>
        <p:sp>
          <p:nvSpPr>
            <p:cNvPr id="105" name="object 105"/>
            <p:cNvSpPr txBox="1"/>
            <p:nvPr/>
          </p:nvSpPr>
          <p:spPr>
            <a:xfrm>
              <a:off x="4222496" y="1353184"/>
              <a:ext cx="273685" cy="984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675" spc="37" baseline="6172" dirty="0">
                  <a:latin typeface="MS UI Gothic"/>
                  <a:cs typeface="MS UI Gothic"/>
                </a:rPr>
                <a:t>●</a:t>
              </a:r>
              <a:r>
                <a:rPr sz="675" spc="127" baseline="6172" dirty="0">
                  <a:latin typeface="MS UI Gothic"/>
                  <a:cs typeface="MS UI Gothic"/>
                </a:rPr>
                <a:t> </a:t>
              </a:r>
              <a:r>
                <a:rPr sz="675" spc="-127" baseline="24691" dirty="0">
                  <a:latin typeface="MS UI Gothic"/>
                  <a:cs typeface="MS UI Gothic"/>
                </a:rPr>
                <a:t>●</a:t>
              </a:r>
              <a:r>
                <a:rPr sz="450" spc="-85" dirty="0">
                  <a:latin typeface="MS UI Gothic"/>
                  <a:cs typeface="MS UI Gothic"/>
                </a:rPr>
                <a:t>●</a:t>
              </a:r>
              <a:r>
                <a:rPr sz="675" spc="-127" baseline="-24691" dirty="0">
                  <a:latin typeface="MS UI Gothic"/>
                  <a:cs typeface="MS UI Gothic"/>
                </a:rPr>
                <a:t>●</a:t>
              </a:r>
              <a:endParaRPr sz="675" baseline="-24691">
                <a:latin typeface="MS UI Gothic"/>
                <a:cs typeface="MS UI Gothic"/>
              </a:endParaRPr>
            </a:p>
          </p:txBody>
        </p:sp>
        <p:sp>
          <p:nvSpPr>
            <p:cNvPr id="106" name="object 106"/>
            <p:cNvSpPr txBox="1"/>
            <p:nvPr/>
          </p:nvSpPr>
          <p:spPr>
            <a:xfrm>
              <a:off x="4228591" y="1691639"/>
              <a:ext cx="464820" cy="984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  <a:tabLst>
                  <a:tab pos="391160" algn="l"/>
                </a:tabLst>
              </a:pPr>
              <a:r>
                <a:rPr sz="675" spc="-494" baseline="12345" dirty="0">
                  <a:latin typeface="MS UI Gothic"/>
                  <a:cs typeface="MS UI Gothic"/>
                </a:rPr>
                <a:t>●</a:t>
              </a:r>
              <a:r>
                <a:rPr sz="675" spc="-412" baseline="24691" dirty="0">
                  <a:latin typeface="MS UI Gothic"/>
                  <a:cs typeface="MS UI Gothic"/>
                </a:rPr>
                <a:t>●</a:t>
              </a:r>
              <a:r>
                <a:rPr sz="675" spc="60" baseline="6172" dirty="0">
                  <a:latin typeface="MS UI Gothic"/>
                  <a:cs typeface="MS UI Gothic"/>
                </a:rPr>
                <a:t>●</a:t>
              </a:r>
              <a:r>
                <a:rPr sz="450" spc="25" dirty="0">
                  <a:latin typeface="MS UI Gothic"/>
                  <a:cs typeface="MS UI Gothic"/>
                </a:rPr>
                <a:t>●</a:t>
              </a:r>
              <a:r>
                <a:rPr sz="450" dirty="0">
                  <a:latin typeface="Times New Roman"/>
                  <a:cs typeface="Times New Roman"/>
                </a:rPr>
                <a:t>	</a:t>
              </a: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107" name="object 107"/>
            <p:cNvSpPr txBox="1"/>
            <p:nvPr/>
          </p:nvSpPr>
          <p:spPr>
            <a:xfrm>
              <a:off x="4310760" y="1756029"/>
              <a:ext cx="73660" cy="984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108" name="object 108"/>
            <p:cNvSpPr txBox="1"/>
            <p:nvPr/>
          </p:nvSpPr>
          <p:spPr>
            <a:xfrm>
              <a:off x="4367784" y="1462277"/>
              <a:ext cx="202565" cy="984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450" spc="-90" dirty="0">
                  <a:latin typeface="MS UI Gothic"/>
                  <a:cs typeface="MS UI Gothic"/>
                </a:rPr>
                <a:t>●</a:t>
              </a:r>
              <a:r>
                <a:rPr sz="675" spc="-120" baseline="-24691" dirty="0">
                  <a:latin typeface="MS UI Gothic"/>
                  <a:cs typeface="MS UI Gothic"/>
                </a:rPr>
                <a:t>●</a:t>
              </a:r>
              <a:r>
                <a:rPr sz="450" spc="-185" dirty="0">
                  <a:latin typeface="MS UI Gothic"/>
                  <a:cs typeface="MS UI Gothic"/>
                </a:rPr>
                <a:t>●</a:t>
              </a: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109" name="object 109"/>
            <p:cNvSpPr txBox="1"/>
            <p:nvPr/>
          </p:nvSpPr>
          <p:spPr>
            <a:xfrm>
              <a:off x="4536185" y="1223391"/>
              <a:ext cx="363220" cy="984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675" spc="37" baseline="6172" dirty="0">
                  <a:latin typeface="MS UI Gothic"/>
                  <a:cs typeface="MS UI Gothic"/>
                </a:rPr>
                <a:t>● </a:t>
              </a:r>
              <a:r>
                <a:rPr sz="675" spc="-112" baseline="-30864" dirty="0">
                  <a:latin typeface="MS UI Gothic"/>
                  <a:cs typeface="MS UI Gothic"/>
                </a:rPr>
                <a:t>●</a:t>
              </a:r>
              <a:r>
                <a:rPr sz="675" spc="-112" baseline="-24691" dirty="0">
                  <a:latin typeface="MS UI Gothic"/>
                  <a:cs typeface="MS UI Gothic"/>
                </a:rPr>
                <a:t>●</a:t>
              </a:r>
              <a:r>
                <a:rPr sz="675" spc="-75" baseline="-24691" dirty="0">
                  <a:latin typeface="MS UI Gothic"/>
                  <a:cs typeface="MS UI Gothic"/>
                </a:rPr>
                <a:t> </a:t>
              </a:r>
              <a:r>
                <a:rPr sz="675" spc="-142" baseline="6172" dirty="0">
                  <a:latin typeface="MS UI Gothic"/>
                  <a:cs typeface="MS UI Gothic"/>
                </a:rPr>
                <a:t>●</a:t>
              </a:r>
              <a:r>
                <a:rPr sz="450" spc="-95" dirty="0">
                  <a:latin typeface="MS UI Gothic"/>
                  <a:cs typeface="MS UI Gothic"/>
                </a:rPr>
                <a:t>●</a:t>
              </a:r>
              <a:r>
                <a:rPr sz="675" spc="-142" baseline="6172" dirty="0">
                  <a:latin typeface="MS UI Gothic"/>
                  <a:cs typeface="MS UI Gothic"/>
                </a:rPr>
                <a:t>●</a:t>
              </a:r>
              <a:endParaRPr sz="675" baseline="6172">
                <a:latin typeface="MS UI Gothic"/>
                <a:cs typeface="MS UI Gothic"/>
              </a:endParaRPr>
            </a:p>
          </p:txBody>
        </p:sp>
        <p:sp>
          <p:nvSpPr>
            <p:cNvPr id="110" name="object 110"/>
            <p:cNvSpPr txBox="1"/>
            <p:nvPr/>
          </p:nvSpPr>
          <p:spPr>
            <a:xfrm>
              <a:off x="4837048" y="1555369"/>
              <a:ext cx="73660" cy="984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111" name="object 111"/>
            <p:cNvSpPr txBox="1"/>
            <p:nvPr/>
          </p:nvSpPr>
          <p:spPr>
            <a:xfrm>
              <a:off x="4296664" y="1403984"/>
              <a:ext cx="295910" cy="984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675" spc="-15" baseline="-24691" dirty="0">
                  <a:latin typeface="MS UI Gothic"/>
                  <a:cs typeface="MS UI Gothic"/>
                </a:rPr>
                <a:t>●</a:t>
              </a:r>
              <a:r>
                <a:rPr sz="675" spc="-15" baseline="-18518" dirty="0">
                  <a:latin typeface="MS UI Gothic"/>
                  <a:cs typeface="MS UI Gothic"/>
                </a:rPr>
                <a:t>●</a:t>
              </a:r>
              <a:r>
                <a:rPr sz="675" spc="-15" baseline="12345" dirty="0">
                  <a:latin typeface="MS UI Gothic"/>
                  <a:cs typeface="MS UI Gothic"/>
                </a:rPr>
                <a:t>●</a:t>
              </a:r>
              <a:r>
                <a:rPr sz="675" spc="-44" baseline="12345" dirty="0">
                  <a:latin typeface="MS UI Gothic"/>
                  <a:cs typeface="MS UI Gothic"/>
                </a:rPr>
                <a:t> </a:t>
              </a:r>
              <a:r>
                <a:rPr sz="675" spc="-315" baseline="6172" dirty="0">
                  <a:latin typeface="MS UI Gothic"/>
                  <a:cs typeface="MS UI Gothic"/>
                </a:rPr>
                <a:t>●</a:t>
              </a:r>
              <a:r>
                <a:rPr sz="675" spc="-315" baseline="-12345" dirty="0">
                  <a:latin typeface="MS UI Gothic"/>
                  <a:cs typeface="MS UI Gothic"/>
                </a:rPr>
                <a:t>●</a:t>
              </a:r>
              <a:r>
                <a:rPr sz="450" spc="-210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112" name="object 112"/>
            <p:cNvSpPr txBox="1"/>
            <p:nvPr/>
          </p:nvSpPr>
          <p:spPr>
            <a:xfrm>
              <a:off x="4233926" y="1722120"/>
              <a:ext cx="205740" cy="984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r>
                <a:rPr sz="450" spc="-90" dirty="0">
                  <a:latin typeface="MS UI Gothic"/>
                  <a:cs typeface="MS UI Gothic"/>
                </a:rPr>
                <a:t> </a:t>
              </a:r>
              <a:r>
                <a:rPr sz="450" spc="15" dirty="0">
                  <a:latin typeface="MS UI Gothic"/>
                  <a:cs typeface="MS UI Gothic"/>
                </a:rPr>
                <a:t>●</a:t>
              </a:r>
              <a:r>
                <a:rPr sz="675" spc="22" baseline="-24691" dirty="0">
                  <a:latin typeface="MS UI Gothic"/>
                  <a:cs typeface="MS UI Gothic"/>
                </a:rPr>
                <a:t>●</a:t>
              </a:r>
              <a:endParaRPr sz="675" baseline="-24691">
                <a:latin typeface="MS UI Gothic"/>
                <a:cs typeface="MS UI Gothic"/>
              </a:endParaRPr>
            </a:p>
          </p:txBody>
        </p:sp>
        <p:sp>
          <p:nvSpPr>
            <p:cNvPr id="113" name="object 113"/>
            <p:cNvSpPr txBox="1"/>
            <p:nvPr/>
          </p:nvSpPr>
          <p:spPr>
            <a:xfrm>
              <a:off x="4186935" y="1585975"/>
              <a:ext cx="250825" cy="984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675" spc="-202" baseline="-24691" dirty="0">
                  <a:latin typeface="MS UI Gothic"/>
                  <a:cs typeface="MS UI Gothic"/>
                </a:rPr>
                <a:t>●</a:t>
              </a:r>
              <a:r>
                <a:rPr sz="675" spc="-52" baseline="-30864" dirty="0">
                  <a:latin typeface="MS UI Gothic"/>
                  <a:cs typeface="MS UI Gothic"/>
                </a:rPr>
                <a:t>●</a:t>
              </a:r>
              <a:r>
                <a:rPr sz="450" spc="-320" dirty="0">
                  <a:latin typeface="MS UI Gothic"/>
                  <a:cs typeface="MS UI Gothic"/>
                </a:rPr>
                <a:t>●</a:t>
              </a:r>
              <a:r>
                <a:rPr sz="675" spc="-322" baseline="-24691" dirty="0">
                  <a:latin typeface="MS UI Gothic"/>
                  <a:cs typeface="MS UI Gothic"/>
                </a:rPr>
                <a:t>●</a:t>
              </a:r>
              <a:r>
                <a:rPr sz="450" spc="-175" dirty="0">
                  <a:latin typeface="MS UI Gothic"/>
                  <a:cs typeface="MS UI Gothic"/>
                </a:rPr>
                <a:t>●</a:t>
              </a:r>
              <a:r>
                <a:rPr sz="675" spc="37" baseline="6172" dirty="0">
                  <a:latin typeface="MS UI Gothic"/>
                  <a:cs typeface="MS UI Gothic"/>
                </a:rPr>
                <a:t>●</a:t>
              </a:r>
              <a:endParaRPr sz="675" baseline="6172">
                <a:latin typeface="MS UI Gothic"/>
                <a:cs typeface="MS UI Gothic"/>
              </a:endParaRPr>
            </a:p>
          </p:txBody>
        </p:sp>
        <p:sp>
          <p:nvSpPr>
            <p:cNvPr id="114" name="object 114"/>
            <p:cNvSpPr txBox="1"/>
            <p:nvPr/>
          </p:nvSpPr>
          <p:spPr>
            <a:xfrm>
              <a:off x="4200144" y="1637030"/>
              <a:ext cx="218440" cy="984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675" spc="-7" baseline="12345" dirty="0">
                  <a:latin typeface="MS UI Gothic"/>
                  <a:cs typeface="MS UI Gothic"/>
                </a:rPr>
                <a:t>●</a:t>
              </a:r>
              <a:r>
                <a:rPr sz="450" spc="-5" dirty="0">
                  <a:latin typeface="MS UI Gothic"/>
                  <a:cs typeface="MS UI Gothic"/>
                </a:rPr>
                <a:t>●</a:t>
              </a:r>
              <a:r>
                <a:rPr sz="450" spc="-125" dirty="0">
                  <a:latin typeface="MS UI Gothic"/>
                  <a:cs typeface="MS UI Gothic"/>
                </a:rPr>
                <a:t> </a:t>
              </a:r>
              <a:r>
                <a:rPr sz="675" spc="-172" baseline="6172" dirty="0">
                  <a:latin typeface="MS UI Gothic"/>
                  <a:cs typeface="MS UI Gothic"/>
                </a:rPr>
                <a:t>●</a:t>
              </a:r>
              <a:r>
                <a:rPr sz="450" spc="-114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115" name="object 115"/>
            <p:cNvSpPr txBox="1"/>
            <p:nvPr/>
          </p:nvSpPr>
          <p:spPr>
            <a:xfrm>
              <a:off x="3955922" y="1529689"/>
              <a:ext cx="124460" cy="191135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204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  <a:p>
              <a:pPr>
                <a:lnSpc>
                  <a:spcPct val="100000"/>
                </a:lnSpc>
                <a:spcBef>
                  <a:spcPts val="110"/>
                </a:spcBef>
              </a:pP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116" name="object 116"/>
            <p:cNvSpPr txBox="1"/>
            <p:nvPr/>
          </p:nvSpPr>
          <p:spPr>
            <a:xfrm>
              <a:off x="4229353" y="1520697"/>
              <a:ext cx="339725" cy="984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0"/>
                </a:spcBef>
              </a:pPr>
              <a:r>
                <a:rPr sz="450" spc="25" dirty="0">
                  <a:latin typeface="MS UI Gothic"/>
                  <a:cs typeface="MS UI Gothic"/>
                </a:rPr>
                <a:t>● </a:t>
              </a:r>
              <a:r>
                <a:rPr sz="675" spc="37" baseline="-18518" dirty="0">
                  <a:latin typeface="MS UI Gothic"/>
                  <a:cs typeface="MS UI Gothic"/>
                </a:rPr>
                <a:t>●</a:t>
              </a:r>
              <a:r>
                <a:rPr sz="675" spc="15" baseline="-18518" dirty="0">
                  <a:latin typeface="MS UI Gothic"/>
                  <a:cs typeface="MS UI Gothic"/>
                </a:rPr>
                <a:t> </a:t>
              </a:r>
              <a:r>
                <a:rPr sz="675" spc="-217" baseline="18518" dirty="0">
                  <a:latin typeface="MS UI Gothic"/>
                  <a:cs typeface="MS UI Gothic"/>
                </a:rPr>
                <a:t>●●</a:t>
              </a:r>
              <a:r>
                <a:rPr sz="675" spc="-217" baseline="6172" dirty="0">
                  <a:latin typeface="MS UI Gothic"/>
                  <a:cs typeface="MS UI Gothic"/>
                </a:rPr>
                <a:t>●</a:t>
              </a:r>
              <a:r>
                <a:rPr sz="675" spc="-217" baseline="12345" dirty="0">
                  <a:latin typeface="MS UI Gothic"/>
                  <a:cs typeface="MS UI Gothic"/>
                </a:rPr>
                <a:t>●</a:t>
              </a:r>
              <a:endParaRPr sz="675" baseline="12345">
                <a:latin typeface="MS UI Gothic"/>
                <a:cs typeface="MS UI Gothic"/>
              </a:endParaRPr>
            </a:p>
          </p:txBody>
        </p:sp>
        <p:sp>
          <p:nvSpPr>
            <p:cNvPr id="117" name="object 117"/>
            <p:cNvSpPr txBox="1"/>
            <p:nvPr/>
          </p:nvSpPr>
          <p:spPr>
            <a:xfrm>
              <a:off x="4264533" y="1436217"/>
              <a:ext cx="501650" cy="222250"/>
            </a:xfrm>
            <a:prstGeom prst="rect">
              <a:avLst/>
            </a:prstGeom>
          </p:spPr>
          <p:txBody>
            <a:bodyPr vert="horz" wrap="square" lIns="0" tIns="41275" rIns="0" bIns="0" rtlCol="0">
              <a:spAutoFit/>
            </a:bodyPr>
            <a:lstStyle/>
            <a:p>
              <a:pPr marL="128270">
                <a:lnSpc>
                  <a:spcPct val="100000"/>
                </a:lnSpc>
                <a:spcBef>
                  <a:spcPts val="325"/>
                </a:spcBef>
              </a:pPr>
              <a:r>
                <a:rPr sz="675" spc="-89" baseline="30864" dirty="0">
                  <a:latin typeface="MS UI Gothic"/>
                  <a:cs typeface="MS UI Gothic"/>
                </a:rPr>
                <a:t>●</a:t>
              </a:r>
              <a:r>
                <a:rPr sz="675" spc="-89" baseline="12345" dirty="0">
                  <a:latin typeface="MS UI Gothic"/>
                  <a:cs typeface="MS UI Gothic"/>
                </a:rPr>
                <a:t>●</a:t>
              </a:r>
              <a:r>
                <a:rPr sz="675" spc="-89" baseline="37037" dirty="0">
                  <a:latin typeface="MS UI Gothic"/>
                  <a:cs typeface="MS UI Gothic"/>
                </a:rPr>
                <a:t>●</a:t>
              </a:r>
              <a:r>
                <a:rPr sz="675" spc="-89" baseline="6172" dirty="0">
                  <a:latin typeface="MS UI Gothic"/>
                  <a:cs typeface="MS UI Gothic"/>
                </a:rPr>
                <a:t>●</a:t>
              </a:r>
              <a:r>
                <a:rPr sz="675" spc="-82" baseline="6172" dirty="0">
                  <a:latin typeface="MS UI Gothic"/>
                  <a:cs typeface="MS UI Gothic"/>
                </a:rPr>
                <a:t> </a:t>
              </a:r>
              <a:r>
                <a:rPr sz="675" spc="-232" baseline="24691" dirty="0">
                  <a:latin typeface="MS UI Gothic"/>
                  <a:cs typeface="MS UI Gothic"/>
                </a:rPr>
                <a:t>●</a:t>
              </a:r>
              <a:r>
                <a:rPr sz="675" spc="-232" baseline="12345" dirty="0">
                  <a:latin typeface="MS UI Gothic"/>
                  <a:cs typeface="MS UI Gothic"/>
                </a:rPr>
                <a:t>●</a:t>
              </a:r>
              <a:r>
                <a:rPr sz="675" spc="-142" baseline="12345" dirty="0">
                  <a:latin typeface="MS UI Gothic"/>
                  <a:cs typeface="MS UI Gothic"/>
                </a:rPr>
                <a:t> </a:t>
              </a:r>
              <a:r>
                <a:rPr sz="450" spc="25" dirty="0">
                  <a:latin typeface="MS UI Gothic"/>
                  <a:cs typeface="MS UI Gothic"/>
                </a:rPr>
                <a:t>●</a:t>
              </a:r>
              <a:endParaRPr sz="450">
                <a:latin typeface="MS UI Gothic"/>
                <a:cs typeface="MS UI Gothic"/>
              </a:endParaRPr>
            </a:p>
            <a:p>
              <a:pPr>
                <a:lnSpc>
                  <a:spcPct val="100000"/>
                </a:lnSpc>
                <a:spcBef>
                  <a:spcPts val="235"/>
                </a:spcBef>
              </a:pPr>
              <a:r>
                <a:rPr sz="675" spc="37" baseline="6172" dirty="0">
                  <a:latin typeface="MS UI Gothic"/>
                  <a:cs typeface="MS UI Gothic"/>
                </a:rPr>
                <a:t>● </a:t>
              </a:r>
              <a:r>
                <a:rPr sz="675" spc="37" baseline="24691" dirty="0">
                  <a:latin typeface="MS UI Gothic"/>
                  <a:cs typeface="MS UI Gothic"/>
                </a:rPr>
                <a:t>●</a:t>
              </a:r>
              <a:r>
                <a:rPr sz="675" spc="-82" baseline="24691" dirty="0">
                  <a:latin typeface="MS UI Gothic"/>
                  <a:cs typeface="MS UI Gothic"/>
                </a:rPr>
                <a:t> </a:t>
              </a:r>
              <a:r>
                <a:rPr sz="675" spc="-165" baseline="24691" dirty="0">
                  <a:latin typeface="MS UI Gothic"/>
                  <a:cs typeface="MS UI Gothic"/>
                </a:rPr>
                <a:t>●</a:t>
              </a:r>
              <a:r>
                <a:rPr sz="450" spc="-110" dirty="0">
                  <a:latin typeface="MS UI Gothic"/>
                  <a:cs typeface="MS UI Gothic"/>
                </a:rPr>
                <a:t>●●</a:t>
              </a:r>
              <a:endParaRPr sz="450">
                <a:latin typeface="MS UI Gothic"/>
                <a:cs typeface="MS UI Gothic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4296283" y="2084832"/>
              <a:ext cx="1318260" cy="0"/>
            </a:xfrm>
            <a:custGeom>
              <a:avLst/>
              <a:gdLst/>
              <a:ahLst/>
              <a:cxnLst/>
              <a:rect l="l" t="t" r="r" b="b"/>
              <a:pathLst>
                <a:path w="1318260">
                  <a:moveTo>
                    <a:pt x="0" y="0"/>
                  </a:moveTo>
                  <a:lnTo>
                    <a:pt x="131787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296283" y="2084832"/>
              <a:ext cx="0" cy="109855"/>
            </a:xfrm>
            <a:custGeom>
              <a:avLst/>
              <a:gdLst/>
              <a:ahLst/>
              <a:cxnLst/>
              <a:rect l="l" t="t" r="r" b="b"/>
              <a:pathLst>
                <a:path h="109855">
                  <a:moveTo>
                    <a:pt x="0" y="0"/>
                  </a:moveTo>
                  <a:lnTo>
                    <a:pt x="0" y="10972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735576" y="2084832"/>
              <a:ext cx="0" cy="109855"/>
            </a:xfrm>
            <a:custGeom>
              <a:avLst/>
              <a:gdLst/>
              <a:ahLst/>
              <a:cxnLst/>
              <a:rect l="l" t="t" r="r" b="b"/>
              <a:pathLst>
                <a:path h="109855">
                  <a:moveTo>
                    <a:pt x="0" y="0"/>
                  </a:moveTo>
                  <a:lnTo>
                    <a:pt x="0" y="10972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174869" y="2084832"/>
              <a:ext cx="0" cy="109855"/>
            </a:xfrm>
            <a:custGeom>
              <a:avLst/>
              <a:gdLst/>
              <a:ahLst/>
              <a:cxnLst/>
              <a:rect l="l" t="t" r="r" b="b"/>
              <a:pathLst>
                <a:path h="109855">
                  <a:moveTo>
                    <a:pt x="0" y="0"/>
                  </a:moveTo>
                  <a:lnTo>
                    <a:pt x="0" y="10972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614161" y="2084832"/>
              <a:ext cx="0" cy="109855"/>
            </a:xfrm>
            <a:custGeom>
              <a:avLst/>
              <a:gdLst/>
              <a:ahLst/>
              <a:cxnLst/>
              <a:rect l="l" t="t" r="r" b="b"/>
              <a:pathLst>
                <a:path h="109855">
                  <a:moveTo>
                    <a:pt x="0" y="0"/>
                  </a:moveTo>
                  <a:lnTo>
                    <a:pt x="0" y="10972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904488" y="355345"/>
              <a:ext cx="0" cy="1333500"/>
            </a:xfrm>
            <a:custGeom>
              <a:avLst/>
              <a:gdLst/>
              <a:ahLst/>
              <a:cxnLst/>
              <a:rect l="l" t="t" r="r" b="b"/>
              <a:pathLst>
                <a:path h="1333500">
                  <a:moveTo>
                    <a:pt x="0" y="133311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794759" y="1688464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4">
                  <a:moveTo>
                    <a:pt x="109727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794759" y="1244091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4">
                  <a:moveTo>
                    <a:pt x="109727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794759" y="799719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4">
                  <a:moveTo>
                    <a:pt x="109727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794759" y="355345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4">
                  <a:moveTo>
                    <a:pt x="109727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 txBox="1"/>
            <p:nvPr/>
          </p:nvSpPr>
          <p:spPr>
            <a:xfrm>
              <a:off x="3469950" y="1586864"/>
              <a:ext cx="222885" cy="2032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630"/>
                </a:lnSpc>
              </a:pPr>
              <a:r>
                <a:rPr sz="1400" dirty="0">
                  <a:latin typeface="Times New Roman"/>
                  <a:cs typeface="Times New Roman"/>
                </a:rPr>
                <a:t>20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129" name="object 129"/>
            <p:cNvSpPr txBox="1"/>
            <p:nvPr/>
          </p:nvSpPr>
          <p:spPr>
            <a:xfrm>
              <a:off x="3469950" y="1142491"/>
              <a:ext cx="222885" cy="2032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630"/>
                </a:lnSpc>
              </a:pPr>
              <a:r>
                <a:rPr sz="1400" dirty="0">
                  <a:latin typeface="Times New Roman"/>
                  <a:cs typeface="Times New Roman"/>
                </a:rPr>
                <a:t>40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130" name="object 130"/>
            <p:cNvSpPr txBox="1"/>
            <p:nvPr/>
          </p:nvSpPr>
          <p:spPr>
            <a:xfrm>
              <a:off x="3469950" y="698119"/>
              <a:ext cx="222885" cy="2032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630"/>
                </a:lnSpc>
              </a:pPr>
              <a:r>
                <a:rPr sz="1400" dirty="0">
                  <a:latin typeface="Times New Roman"/>
                  <a:cs typeface="Times New Roman"/>
                </a:rPr>
                <a:t>60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131" name="object 131"/>
            <p:cNvSpPr txBox="1"/>
            <p:nvPr/>
          </p:nvSpPr>
          <p:spPr>
            <a:xfrm>
              <a:off x="3469950" y="253745"/>
              <a:ext cx="222885" cy="2032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630"/>
                </a:lnSpc>
              </a:pPr>
              <a:r>
                <a:rPr sz="1400" dirty="0">
                  <a:latin typeface="Times New Roman"/>
                  <a:cs typeface="Times New Roman"/>
                </a:rPr>
                <a:t>80</a:t>
              </a:r>
              <a:endParaRPr sz="1400">
                <a:latin typeface="Times New Roman"/>
                <a:cs typeface="Times New Roman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3904488" y="21971"/>
              <a:ext cx="2039620" cy="2063114"/>
            </a:xfrm>
            <a:custGeom>
              <a:avLst/>
              <a:gdLst/>
              <a:ahLst/>
              <a:cxnLst/>
              <a:rect l="l" t="t" r="r" b="b"/>
              <a:pathLst>
                <a:path w="2039620" h="2063114">
                  <a:moveTo>
                    <a:pt x="0" y="2062861"/>
                  </a:moveTo>
                  <a:lnTo>
                    <a:pt x="2039112" y="2062861"/>
                  </a:lnTo>
                  <a:lnTo>
                    <a:pt x="2039112" y="0"/>
                  </a:lnTo>
                  <a:lnTo>
                    <a:pt x="0" y="0"/>
                  </a:lnTo>
                  <a:lnTo>
                    <a:pt x="0" y="206286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 txBox="1"/>
            <p:nvPr/>
          </p:nvSpPr>
          <p:spPr>
            <a:xfrm>
              <a:off x="4194683" y="2289301"/>
              <a:ext cx="1521460" cy="4584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  <a:tabLst>
                  <a:tab pos="438784" algn="l"/>
                  <a:tab pos="878205" algn="l"/>
                  <a:tab pos="1317625" algn="l"/>
                </a:tabLst>
              </a:pPr>
              <a:r>
                <a:rPr sz="1400" dirty="0">
                  <a:latin typeface="Times New Roman"/>
                  <a:cs typeface="Times New Roman"/>
                </a:rPr>
                <a:t>20	40	60	80</a:t>
              </a:r>
            </a:p>
            <a:p>
              <a:pPr marR="54610" algn="ctr">
                <a:lnSpc>
                  <a:spcPct val="100000"/>
                </a:lnSpc>
                <a:spcBef>
                  <a:spcPts val="45"/>
                </a:spcBef>
              </a:pPr>
              <a:r>
                <a:rPr sz="1400" dirty="0">
                  <a:latin typeface="Times New Roman"/>
                  <a:cs typeface="Times New Roman"/>
                </a:rPr>
                <a:t>Actual</a:t>
              </a:r>
              <a:r>
                <a:rPr sz="1400" spc="-15" dirty="0">
                  <a:latin typeface="Times New Roman"/>
                  <a:cs typeface="Times New Roman"/>
                </a:rPr>
                <a:t> </a:t>
              </a:r>
              <a:r>
                <a:rPr sz="1400" i="1" dirty="0">
                  <a:latin typeface="Times New Roman"/>
                  <a:cs typeface="Times New Roman"/>
                </a:rPr>
                <a:t>CT</a:t>
              </a:r>
            </a:p>
          </p:txBody>
        </p:sp>
        <p:sp>
          <p:nvSpPr>
            <p:cNvPr id="134" name="object 134"/>
            <p:cNvSpPr txBox="1"/>
            <p:nvPr/>
          </p:nvSpPr>
          <p:spPr>
            <a:xfrm>
              <a:off x="3250494" y="569229"/>
              <a:ext cx="205184" cy="96901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630"/>
                </a:lnSpc>
              </a:pPr>
              <a:r>
                <a:rPr sz="1400" dirty="0">
                  <a:latin typeface="Times New Roman"/>
                  <a:cs typeface="Times New Roman"/>
                </a:rPr>
                <a:t>Predicted</a:t>
              </a:r>
              <a:r>
                <a:rPr sz="1400" spc="-80" dirty="0">
                  <a:latin typeface="Times New Roman"/>
                  <a:cs typeface="Times New Roman"/>
                </a:rPr>
                <a:t> </a:t>
              </a:r>
              <a:r>
                <a:rPr sz="1400" i="1" dirty="0">
                  <a:latin typeface="Times New Roman"/>
                  <a:cs typeface="Times New Roman"/>
                </a:rPr>
                <a:t>CT</a:t>
              </a:r>
            </a:p>
          </p:txBody>
        </p:sp>
        <p:sp>
          <p:nvSpPr>
            <p:cNvPr id="135" name="object 135"/>
            <p:cNvSpPr/>
            <p:nvPr/>
          </p:nvSpPr>
          <p:spPr>
            <a:xfrm>
              <a:off x="3904488" y="21971"/>
              <a:ext cx="2039620" cy="2063114"/>
            </a:xfrm>
            <a:custGeom>
              <a:avLst/>
              <a:gdLst/>
              <a:ahLst/>
              <a:cxnLst/>
              <a:rect l="l" t="t" r="r" b="b"/>
              <a:pathLst>
                <a:path w="2039620" h="2063114">
                  <a:moveTo>
                    <a:pt x="0" y="2062861"/>
                  </a:moveTo>
                  <a:lnTo>
                    <a:pt x="203911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 txBox="1"/>
            <p:nvPr/>
          </p:nvSpPr>
          <p:spPr>
            <a:xfrm>
              <a:off x="3966716" y="32385"/>
              <a:ext cx="728981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R</a:t>
              </a:r>
              <a:r>
                <a:rPr sz="1200" baseline="30000" dirty="0">
                  <a:latin typeface="Times New Roman"/>
                  <a:cs typeface="Times New Roman"/>
                </a:rPr>
                <a:t>2</a:t>
              </a:r>
              <a:r>
                <a:rPr sz="1200" spc="-75" dirty="0">
                  <a:latin typeface="Times New Roman"/>
                  <a:cs typeface="Times New Roman"/>
                </a:rPr>
                <a:t> </a:t>
              </a:r>
              <a:r>
                <a:rPr lang="en-US" sz="1200" spc="-75" dirty="0">
                  <a:latin typeface="Times New Roman"/>
                  <a:cs typeface="Times New Roman"/>
                </a:rPr>
                <a:t>         </a:t>
              </a:r>
              <a:r>
                <a:rPr sz="1200" dirty="0">
                  <a:latin typeface="Times New Roman"/>
                  <a:cs typeface="Times New Roman"/>
                </a:rPr>
                <a:t>0.91</a:t>
              </a:r>
            </a:p>
          </p:txBody>
        </p:sp>
        <p:sp>
          <p:nvSpPr>
            <p:cNvPr id="137" name="object 137"/>
            <p:cNvSpPr txBox="1"/>
            <p:nvPr/>
          </p:nvSpPr>
          <p:spPr>
            <a:xfrm>
              <a:off x="3957320" y="251841"/>
              <a:ext cx="73279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Times New Roman"/>
                  <a:cs typeface="Times New Roman"/>
                </a:rPr>
                <a:t>RMSE</a:t>
              </a:r>
              <a:r>
                <a:rPr sz="1200" spc="-75" dirty="0">
                  <a:latin typeface="Times New Roman"/>
                  <a:cs typeface="Times New Roman"/>
                </a:rPr>
                <a:t> </a:t>
              </a:r>
              <a:r>
                <a:rPr sz="1200" dirty="0">
                  <a:latin typeface="Times New Roman"/>
                  <a:cs typeface="Times New Roman"/>
                </a:rPr>
                <a:t>6.94</a:t>
              </a:r>
              <a:endParaRPr sz="12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209</Words>
  <Application>Microsoft Office PowerPoint</Application>
  <PresentationFormat>Custom</PresentationFormat>
  <Paragraphs>130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MS UI Gothic</vt:lpstr>
      <vt:lpstr>Calibri</vt:lpstr>
      <vt:lpstr>Times New Roman</vt:lpstr>
      <vt:lpstr>Office Theme</vt:lpstr>
      <vt:lpstr>R2        0.90 RMSE 7.31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Kate Newhart</cp:lastModifiedBy>
  <cp:revision>2</cp:revision>
  <dcterms:created xsi:type="dcterms:W3CDTF">2020-07-09T15:55:24Z</dcterms:created>
  <dcterms:modified xsi:type="dcterms:W3CDTF">2020-07-09T15:57:14Z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2020-07-07T00:00:00Z</vt:filetime>
  </property>
  <property fmtid="{D5CDD505-2E9C-101B-9397-08002B2CF9AE}" pid="3" name="Creator">
    <vt:lpwstr>R</vt:lpwstr>
  </property>
  <property fmtid="{D5CDD505-2E9C-101B-9397-08002B2CF9AE}" pid="4" name="LastSaved">
    <vt:filetime>2020-07-09T00:00:00Z</vt:filetime>
  </property>
</Properties>
</file>