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6172200"/>
  <p:notesSz cx="59436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1812" y="-7182"/>
      </p:cViewPr>
      <p:guideLst>
        <p:guide orient="horz" pos="29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1913382"/>
            <a:ext cx="50520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3456432"/>
            <a:ext cx="4160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419606"/>
            <a:ext cx="5349240" cy="40736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1419606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1419606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9836" y="66733"/>
            <a:ext cx="29639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5740146"/>
            <a:ext cx="190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5740146"/>
            <a:ext cx="13670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5740146"/>
            <a:ext cx="13670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bk object 16">
            <a:extLst>
              <a:ext uri="{FF2B5EF4-FFF2-40B4-BE49-F238E27FC236}">
                <a16:creationId xmlns:a16="http://schemas.microsoft.com/office/drawing/2014/main" id="{EC471AF2-A69F-4612-9C62-50CAA450A643}"/>
              </a:ext>
            </a:extLst>
          </p:cNvPr>
          <p:cNvSpPr/>
          <p:nvPr/>
        </p:nvSpPr>
        <p:spPr>
          <a:xfrm>
            <a:off x="494224" y="14521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bk object 17">
            <a:extLst>
              <a:ext uri="{FF2B5EF4-FFF2-40B4-BE49-F238E27FC236}">
                <a16:creationId xmlns:a16="http://schemas.microsoft.com/office/drawing/2014/main" id="{E887BA8A-A026-4684-9ACB-569D72C17644}"/>
              </a:ext>
            </a:extLst>
          </p:cNvPr>
          <p:cNvSpPr/>
          <p:nvPr/>
        </p:nvSpPr>
        <p:spPr>
          <a:xfrm>
            <a:off x="507941" y="12477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bk object 18">
            <a:extLst>
              <a:ext uri="{FF2B5EF4-FFF2-40B4-BE49-F238E27FC236}">
                <a16:creationId xmlns:a16="http://schemas.microsoft.com/office/drawing/2014/main" id="{A564DC5A-DBD3-48EB-BDD2-2E50E0235DA2}"/>
              </a:ext>
            </a:extLst>
          </p:cNvPr>
          <p:cNvSpPr/>
          <p:nvPr/>
        </p:nvSpPr>
        <p:spPr>
          <a:xfrm>
            <a:off x="522164" y="12416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bk object 19">
            <a:extLst>
              <a:ext uri="{FF2B5EF4-FFF2-40B4-BE49-F238E27FC236}">
                <a16:creationId xmlns:a16="http://schemas.microsoft.com/office/drawing/2014/main" id="{06425D46-C4EA-459B-A6F2-E8FC8B5F261D}"/>
              </a:ext>
            </a:extLst>
          </p:cNvPr>
          <p:cNvSpPr/>
          <p:nvPr/>
        </p:nvSpPr>
        <p:spPr>
          <a:xfrm>
            <a:off x="536134" y="12432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bk object 20">
            <a:extLst>
              <a:ext uri="{FF2B5EF4-FFF2-40B4-BE49-F238E27FC236}">
                <a16:creationId xmlns:a16="http://schemas.microsoft.com/office/drawing/2014/main" id="{8F7B4394-0375-4255-9971-98962CD60F74}"/>
              </a:ext>
            </a:extLst>
          </p:cNvPr>
          <p:cNvSpPr/>
          <p:nvPr/>
        </p:nvSpPr>
        <p:spPr>
          <a:xfrm>
            <a:off x="550359" y="2562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bk object 21">
            <a:extLst>
              <a:ext uri="{FF2B5EF4-FFF2-40B4-BE49-F238E27FC236}">
                <a16:creationId xmlns:a16="http://schemas.microsoft.com/office/drawing/2014/main" id="{3126EBFF-18B8-4D81-A405-B4FCC3ECDBC0}"/>
              </a:ext>
            </a:extLst>
          </p:cNvPr>
          <p:cNvSpPr/>
          <p:nvPr/>
        </p:nvSpPr>
        <p:spPr>
          <a:xfrm>
            <a:off x="563439" y="13073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bk object 22">
            <a:extLst>
              <a:ext uri="{FF2B5EF4-FFF2-40B4-BE49-F238E27FC236}">
                <a16:creationId xmlns:a16="http://schemas.microsoft.com/office/drawing/2014/main" id="{FDF87FA3-DCCA-4AB1-8D4F-F51F8CE0A7CF}"/>
              </a:ext>
            </a:extLst>
          </p:cNvPr>
          <p:cNvSpPr/>
          <p:nvPr/>
        </p:nvSpPr>
        <p:spPr>
          <a:xfrm>
            <a:off x="577663" y="13549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bk object 23">
            <a:extLst>
              <a:ext uri="{FF2B5EF4-FFF2-40B4-BE49-F238E27FC236}">
                <a16:creationId xmlns:a16="http://schemas.microsoft.com/office/drawing/2014/main" id="{CD5B145E-3DA9-4759-A502-0EA14131D75F}"/>
              </a:ext>
            </a:extLst>
          </p:cNvPr>
          <p:cNvSpPr/>
          <p:nvPr/>
        </p:nvSpPr>
        <p:spPr>
          <a:xfrm>
            <a:off x="591506" y="12052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bk object 24">
            <a:extLst>
              <a:ext uri="{FF2B5EF4-FFF2-40B4-BE49-F238E27FC236}">
                <a16:creationId xmlns:a16="http://schemas.microsoft.com/office/drawing/2014/main" id="{53EAA3D8-1A7A-4A70-8A0E-7A5A906FDD3E}"/>
              </a:ext>
            </a:extLst>
          </p:cNvPr>
          <p:cNvSpPr/>
          <p:nvPr/>
        </p:nvSpPr>
        <p:spPr>
          <a:xfrm>
            <a:off x="605984" y="12734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bk object 25">
            <a:extLst>
              <a:ext uri="{FF2B5EF4-FFF2-40B4-BE49-F238E27FC236}">
                <a16:creationId xmlns:a16="http://schemas.microsoft.com/office/drawing/2014/main" id="{A2076363-C2AD-4F37-8DEA-B673500C56CF}"/>
              </a:ext>
            </a:extLst>
          </p:cNvPr>
          <p:cNvSpPr/>
          <p:nvPr/>
        </p:nvSpPr>
        <p:spPr>
          <a:xfrm>
            <a:off x="618812" y="14216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bk object 26">
            <a:extLst>
              <a:ext uri="{FF2B5EF4-FFF2-40B4-BE49-F238E27FC236}">
                <a16:creationId xmlns:a16="http://schemas.microsoft.com/office/drawing/2014/main" id="{EBDB3010-B6E6-4AEA-9700-AE0995AFAD23}"/>
              </a:ext>
            </a:extLst>
          </p:cNvPr>
          <p:cNvSpPr/>
          <p:nvPr/>
        </p:nvSpPr>
        <p:spPr>
          <a:xfrm>
            <a:off x="632527" y="13629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bk object 27">
            <a:extLst>
              <a:ext uri="{FF2B5EF4-FFF2-40B4-BE49-F238E27FC236}">
                <a16:creationId xmlns:a16="http://schemas.microsoft.com/office/drawing/2014/main" id="{9E5DA643-0B44-4FE7-8420-4EF32E3259B8}"/>
              </a:ext>
            </a:extLst>
          </p:cNvPr>
          <p:cNvSpPr/>
          <p:nvPr/>
        </p:nvSpPr>
        <p:spPr>
          <a:xfrm>
            <a:off x="646370" y="12825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bk object 28">
            <a:extLst>
              <a:ext uri="{FF2B5EF4-FFF2-40B4-BE49-F238E27FC236}">
                <a16:creationId xmlns:a16="http://schemas.microsoft.com/office/drawing/2014/main" id="{6A2C7BF2-32EA-47BE-B97E-9D3F8751994B}"/>
              </a:ext>
            </a:extLst>
          </p:cNvPr>
          <p:cNvSpPr/>
          <p:nvPr/>
        </p:nvSpPr>
        <p:spPr>
          <a:xfrm>
            <a:off x="660087" y="14776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bk object 29">
            <a:extLst>
              <a:ext uri="{FF2B5EF4-FFF2-40B4-BE49-F238E27FC236}">
                <a16:creationId xmlns:a16="http://schemas.microsoft.com/office/drawing/2014/main" id="{8F732D5A-7659-464D-8857-85A9E88D55EB}"/>
              </a:ext>
            </a:extLst>
          </p:cNvPr>
          <p:cNvSpPr/>
          <p:nvPr/>
        </p:nvSpPr>
        <p:spPr>
          <a:xfrm>
            <a:off x="673930" y="12354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bk object 30">
            <a:extLst>
              <a:ext uri="{FF2B5EF4-FFF2-40B4-BE49-F238E27FC236}">
                <a16:creationId xmlns:a16="http://schemas.microsoft.com/office/drawing/2014/main" id="{B4500EDA-27C1-4C90-AE00-5AAEBC77BF2E}"/>
              </a:ext>
            </a:extLst>
          </p:cNvPr>
          <p:cNvSpPr/>
          <p:nvPr/>
        </p:nvSpPr>
        <p:spPr>
          <a:xfrm>
            <a:off x="687899" y="9631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bk object 31">
            <a:extLst>
              <a:ext uri="{FF2B5EF4-FFF2-40B4-BE49-F238E27FC236}">
                <a16:creationId xmlns:a16="http://schemas.microsoft.com/office/drawing/2014/main" id="{21E03467-B8E3-408D-A0D7-881B5A1B8D98}"/>
              </a:ext>
            </a:extLst>
          </p:cNvPr>
          <p:cNvSpPr/>
          <p:nvPr/>
        </p:nvSpPr>
        <p:spPr>
          <a:xfrm>
            <a:off x="703013" y="11624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bk object 32">
            <a:extLst>
              <a:ext uri="{FF2B5EF4-FFF2-40B4-BE49-F238E27FC236}">
                <a16:creationId xmlns:a16="http://schemas.microsoft.com/office/drawing/2014/main" id="{BA0AB322-5673-446B-9751-A42AF091ACD9}"/>
              </a:ext>
            </a:extLst>
          </p:cNvPr>
          <p:cNvSpPr/>
          <p:nvPr/>
        </p:nvSpPr>
        <p:spPr>
          <a:xfrm>
            <a:off x="717237" y="2660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bk object 33">
            <a:extLst>
              <a:ext uri="{FF2B5EF4-FFF2-40B4-BE49-F238E27FC236}">
                <a16:creationId xmlns:a16="http://schemas.microsoft.com/office/drawing/2014/main" id="{692429B2-FF69-46A8-B4BE-0C2E45002FCD}"/>
              </a:ext>
            </a:extLst>
          </p:cNvPr>
          <p:cNvSpPr/>
          <p:nvPr/>
        </p:nvSpPr>
        <p:spPr>
          <a:xfrm>
            <a:off x="730826" y="12743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bk object 34">
            <a:extLst>
              <a:ext uri="{FF2B5EF4-FFF2-40B4-BE49-F238E27FC236}">
                <a16:creationId xmlns:a16="http://schemas.microsoft.com/office/drawing/2014/main" id="{D37D549B-09D2-4CD5-BAE9-BE1A6F99FD2E}"/>
              </a:ext>
            </a:extLst>
          </p:cNvPr>
          <p:cNvSpPr/>
          <p:nvPr/>
        </p:nvSpPr>
        <p:spPr>
          <a:xfrm>
            <a:off x="744923" y="1225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bk object 35">
            <a:extLst>
              <a:ext uri="{FF2B5EF4-FFF2-40B4-BE49-F238E27FC236}">
                <a16:creationId xmlns:a16="http://schemas.microsoft.com/office/drawing/2014/main" id="{4A0122CD-0C26-46CB-8811-858296F7CFD7}"/>
              </a:ext>
            </a:extLst>
          </p:cNvPr>
          <p:cNvSpPr/>
          <p:nvPr/>
        </p:nvSpPr>
        <p:spPr>
          <a:xfrm>
            <a:off x="758766" y="1223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bk object 36">
            <a:extLst>
              <a:ext uri="{FF2B5EF4-FFF2-40B4-BE49-F238E27FC236}">
                <a16:creationId xmlns:a16="http://schemas.microsoft.com/office/drawing/2014/main" id="{1725C8E9-F559-4869-B60A-6BE79AFAAA4A}"/>
              </a:ext>
            </a:extLst>
          </p:cNvPr>
          <p:cNvSpPr/>
          <p:nvPr/>
        </p:nvSpPr>
        <p:spPr>
          <a:xfrm>
            <a:off x="771846" y="11661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bk object 37">
            <a:extLst>
              <a:ext uri="{FF2B5EF4-FFF2-40B4-BE49-F238E27FC236}">
                <a16:creationId xmlns:a16="http://schemas.microsoft.com/office/drawing/2014/main" id="{10451D1A-0905-471F-909A-EC7217CA3067}"/>
              </a:ext>
            </a:extLst>
          </p:cNvPr>
          <p:cNvSpPr/>
          <p:nvPr/>
        </p:nvSpPr>
        <p:spPr>
          <a:xfrm>
            <a:off x="785816" y="12467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bk object 38">
            <a:extLst>
              <a:ext uri="{FF2B5EF4-FFF2-40B4-BE49-F238E27FC236}">
                <a16:creationId xmlns:a16="http://schemas.microsoft.com/office/drawing/2014/main" id="{989E9500-C15C-4DF8-BE76-8C3722BCFAFF}"/>
              </a:ext>
            </a:extLst>
          </p:cNvPr>
          <p:cNvSpPr/>
          <p:nvPr/>
        </p:nvSpPr>
        <p:spPr>
          <a:xfrm>
            <a:off x="799406" y="13554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bk object 39">
            <a:extLst>
              <a:ext uri="{FF2B5EF4-FFF2-40B4-BE49-F238E27FC236}">
                <a16:creationId xmlns:a16="http://schemas.microsoft.com/office/drawing/2014/main" id="{705CE05F-34F9-43D2-9893-0446E5692354}"/>
              </a:ext>
            </a:extLst>
          </p:cNvPr>
          <p:cNvSpPr/>
          <p:nvPr/>
        </p:nvSpPr>
        <p:spPr>
          <a:xfrm>
            <a:off x="813502" y="1247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bk object 40">
            <a:extLst>
              <a:ext uri="{FF2B5EF4-FFF2-40B4-BE49-F238E27FC236}">
                <a16:creationId xmlns:a16="http://schemas.microsoft.com/office/drawing/2014/main" id="{19DDB2AB-5B6A-487D-837A-96D88136437D}"/>
              </a:ext>
            </a:extLst>
          </p:cNvPr>
          <p:cNvSpPr/>
          <p:nvPr/>
        </p:nvSpPr>
        <p:spPr>
          <a:xfrm>
            <a:off x="827599" y="13030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bk object 41">
            <a:extLst>
              <a:ext uri="{FF2B5EF4-FFF2-40B4-BE49-F238E27FC236}">
                <a16:creationId xmlns:a16="http://schemas.microsoft.com/office/drawing/2014/main" id="{163FB646-E90F-4D3D-B0FE-5FBB545DB6A8}"/>
              </a:ext>
            </a:extLst>
          </p:cNvPr>
          <p:cNvSpPr/>
          <p:nvPr/>
        </p:nvSpPr>
        <p:spPr>
          <a:xfrm>
            <a:off x="841061" y="13491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bk object 42">
            <a:extLst>
              <a:ext uri="{FF2B5EF4-FFF2-40B4-BE49-F238E27FC236}">
                <a16:creationId xmlns:a16="http://schemas.microsoft.com/office/drawing/2014/main" id="{818D6270-8A40-4BF3-A107-6300EBDB43F9}"/>
              </a:ext>
            </a:extLst>
          </p:cNvPr>
          <p:cNvSpPr/>
          <p:nvPr/>
        </p:nvSpPr>
        <p:spPr>
          <a:xfrm>
            <a:off x="854524" y="11212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bk object 43">
            <a:extLst>
              <a:ext uri="{FF2B5EF4-FFF2-40B4-BE49-F238E27FC236}">
                <a16:creationId xmlns:a16="http://schemas.microsoft.com/office/drawing/2014/main" id="{6D7719C3-B0F2-4E1B-908F-E178A0D2DCDF}"/>
              </a:ext>
            </a:extLst>
          </p:cNvPr>
          <p:cNvSpPr/>
          <p:nvPr/>
        </p:nvSpPr>
        <p:spPr>
          <a:xfrm>
            <a:off x="868621" y="1044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bk object 44">
            <a:extLst>
              <a:ext uri="{FF2B5EF4-FFF2-40B4-BE49-F238E27FC236}">
                <a16:creationId xmlns:a16="http://schemas.microsoft.com/office/drawing/2014/main" id="{C6A56FF9-06A8-4E92-A55F-2AB8025DD752}"/>
              </a:ext>
            </a:extLst>
          </p:cNvPr>
          <p:cNvSpPr/>
          <p:nvPr/>
        </p:nvSpPr>
        <p:spPr>
          <a:xfrm>
            <a:off x="883607" y="11026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bk object 45">
            <a:extLst>
              <a:ext uri="{FF2B5EF4-FFF2-40B4-BE49-F238E27FC236}">
                <a16:creationId xmlns:a16="http://schemas.microsoft.com/office/drawing/2014/main" id="{833EDA3F-878B-4FA3-8614-8CAA383FD10E}"/>
              </a:ext>
            </a:extLst>
          </p:cNvPr>
          <p:cNvSpPr/>
          <p:nvPr/>
        </p:nvSpPr>
        <p:spPr>
          <a:xfrm>
            <a:off x="898085" y="13870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bk object 46">
            <a:extLst>
              <a:ext uri="{FF2B5EF4-FFF2-40B4-BE49-F238E27FC236}">
                <a16:creationId xmlns:a16="http://schemas.microsoft.com/office/drawing/2014/main" id="{9007D8D5-9B78-4021-9FA0-DE864D23EE03}"/>
              </a:ext>
            </a:extLst>
          </p:cNvPr>
          <p:cNvSpPr/>
          <p:nvPr/>
        </p:nvSpPr>
        <p:spPr>
          <a:xfrm>
            <a:off x="910785" y="13973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bk object 47">
            <a:extLst>
              <a:ext uri="{FF2B5EF4-FFF2-40B4-BE49-F238E27FC236}">
                <a16:creationId xmlns:a16="http://schemas.microsoft.com/office/drawing/2014/main" id="{7046505D-ECC7-4ABA-8CFD-3D48277921CF}"/>
              </a:ext>
            </a:extLst>
          </p:cNvPr>
          <p:cNvSpPr/>
          <p:nvPr/>
        </p:nvSpPr>
        <p:spPr>
          <a:xfrm>
            <a:off x="925008" y="13134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bk object 48">
            <a:extLst>
              <a:ext uri="{FF2B5EF4-FFF2-40B4-BE49-F238E27FC236}">
                <a16:creationId xmlns:a16="http://schemas.microsoft.com/office/drawing/2014/main" id="{FF413F80-679B-4C1D-9737-859D5B955C63}"/>
              </a:ext>
            </a:extLst>
          </p:cNvPr>
          <p:cNvSpPr/>
          <p:nvPr/>
        </p:nvSpPr>
        <p:spPr>
          <a:xfrm>
            <a:off x="938090" y="1307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bk object 49">
            <a:extLst>
              <a:ext uri="{FF2B5EF4-FFF2-40B4-BE49-F238E27FC236}">
                <a16:creationId xmlns:a16="http://schemas.microsoft.com/office/drawing/2014/main" id="{FBEA050A-45A8-48FF-9B0B-3D305FFFBC21}"/>
              </a:ext>
            </a:extLst>
          </p:cNvPr>
          <p:cNvSpPr/>
          <p:nvPr/>
        </p:nvSpPr>
        <p:spPr>
          <a:xfrm>
            <a:off x="953330" y="11746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bk object 50">
            <a:extLst>
              <a:ext uri="{FF2B5EF4-FFF2-40B4-BE49-F238E27FC236}">
                <a16:creationId xmlns:a16="http://schemas.microsoft.com/office/drawing/2014/main" id="{F4AF6268-F630-42EF-B63E-7DD042293DB3}"/>
              </a:ext>
            </a:extLst>
          </p:cNvPr>
          <p:cNvSpPr/>
          <p:nvPr/>
        </p:nvSpPr>
        <p:spPr>
          <a:xfrm>
            <a:off x="965394" y="13676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bk object 51">
            <a:extLst>
              <a:ext uri="{FF2B5EF4-FFF2-40B4-BE49-F238E27FC236}">
                <a16:creationId xmlns:a16="http://schemas.microsoft.com/office/drawing/2014/main" id="{83E7000B-9FD3-47DA-A63F-A5A0F7AC48ED}"/>
              </a:ext>
            </a:extLst>
          </p:cNvPr>
          <p:cNvSpPr/>
          <p:nvPr/>
        </p:nvSpPr>
        <p:spPr>
          <a:xfrm>
            <a:off x="978349" y="12602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bk object 52">
            <a:extLst>
              <a:ext uri="{FF2B5EF4-FFF2-40B4-BE49-F238E27FC236}">
                <a16:creationId xmlns:a16="http://schemas.microsoft.com/office/drawing/2014/main" id="{0D657F55-7DF6-4D60-A058-4847E5BCFD42}"/>
              </a:ext>
            </a:extLst>
          </p:cNvPr>
          <p:cNvSpPr/>
          <p:nvPr/>
        </p:nvSpPr>
        <p:spPr>
          <a:xfrm>
            <a:off x="992446" y="12362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bk object 53">
            <a:extLst>
              <a:ext uri="{FF2B5EF4-FFF2-40B4-BE49-F238E27FC236}">
                <a16:creationId xmlns:a16="http://schemas.microsoft.com/office/drawing/2014/main" id="{1A70D1EE-ECB4-4B6E-890B-CA71B102F78C}"/>
              </a:ext>
            </a:extLst>
          </p:cNvPr>
          <p:cNvSpPr/>
          <p:nvPr/>
        </p:nvSpPr>
        <p:spPr>
          <a:xfrm>
            <a:off x="1006669" y="1223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bk object 54">
            <a:extLst>
              <a:ext uri="{FF2B5EF4-FFF2-40B4-BE49-F238E27FC236}">
                <a16:creationId xmlns:a16="http://schemas.microsoft.com/office/drawing/2014/main" id="{6B0C56E8-A4C4-4FF9-AE61-ACE90DB98897}"/>
              </a:ext>
            </a:extLst>
          </p:cNvPr>
          <p:cNvSpPr/>
          <p:nvPr/>
        </p:nvSpPr>
        <p:spPr>
          <a:xfrm>
            <a:off x="1021147" y="11661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bk object 55">
            <a:extLst>
              <a:ext uri="{FF2B5EF4-FFF2-40B4-BE49-F238E27FC236}">
                <a16:creationId xmlns:a16="http://schemas.microsoft.com/office/drawing/2014/main" id="{13251ED6-3900-4450-A37C-70B36CAE5D87}"/>
              </a:ext>
            </a:extLst>
          </p:cNvPr>
          <p:cNvSpPr/>
          <p:nvPr/>
        </p:nvSpPr>
        <p:spPr>
          <a:xfrm>
            <a:off x="1036133" y="10741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bk object 56">
            <a:extLst>
              <a:ext uri="{FF2B5EF4-FFF2-40B4-BE49-F238E27FC236}">
                <a16:creationId xmlns:a16="http://schemas.microsoft.com/office/drawing/2014/main" id="{C89CE983-62FF-4A4D-B526-F35264AB56DE}"/>
              </a:ext>
            </a:extLst>
          </p:cNvPr>
          <p:cNvSpPr/>
          <p:nvPr/>
        </p:nvSpPr>
        <p:spPr>
          <a:xfrm>
            <a:off x="1049596" y="742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bk object 57">
            <a:extLst>
              <a:ext uri="{FF2B5EF4-FFF2-40B4-BE49-F238E27FC236}">
                <a16:creationId xmlns:a16="http://schemas.microsoft.com/office/drawing/2014/main" id="{CE9F3B6D-0BB0-465E-A199-2C0066B1CBF7}"/>
              </a:ext>
            </a:extLst>
          </p:cNvPr>
          <p:cNvSpPr/>
          <p:nvPr/>
        </p:nvSpPr>
        <p:spPr>
          <a:xfrm>
            <a:off x="1063693" y="12978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bk object 58">
            <a:extLst>
              <a:ext uri="{FF2B5EF4-FFF2-40B4-BE49-F238E27FC236}">
                <a16:creationId xmlns:a16="http://schemas.microsoft.com/office/drawing/2014/main" id="{CCB1F00F-E308-4A50-A618-D91367F13424}"/>
              </a:ext>
            </a:extLst>
          </p:cNvPr>
          <p:cNvSpPr/>
          <p:nvPr/>
        </p:nvSpPr>
        <p:spPr>
          <a:xfrm>
            <a:off x="1080075" y="12989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bk object 59">
            <a:extLst>
              <a:ext uri="{FF2B5EF4-FFF2-40B4-BE49-F238E27FC236}">
                <a16:creationId xmlns:a16="http://schemas.microsoft.com/office/drawing/2014/main" id="{8BD4275A-25D8-48E1-AE42-F2ADCAA59DD1}"/>
              </a:ext>
            </a:extLst>
          </p:cNvPr>
          <p:cNvSpPr/>
          <p:nvPr/>
        </p:nvSpPr>
        <p:spPr>
          <a:xfrm>
            <a:off x="1092775" y="12936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bk object 60">
            <a:extLst>
              <a:ext uri="{FF2B5EF4-FFF2-40B4-BE49-F238E27FC236}">
                <a16:creationId xmlns:a16="http://schemas.microsoft.com/office/drawing/2014/main" id="{0B61A5D4-1EAF-4C0D-A44B-7222D9A1A661}"/>
              </a:ext>
            </a:extLst>
          </p:cNvPr>
          <p:cNvSpPr/>
          <p:nvPr/>
        </p:nvSpPr>
        <p:spPr>
          <a:xfrm>
            <a:off x="1103697" y="13235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bk object 61">
            <a:extLst>
              <a:ext uri="{FF2B5EF4-FFF2-40B4-BE49-F238E27FC236}">
                <a16:creationId xmlns:a16="http://schemas.microsoft.com/office/drawing/2014/main" id="{309A08CE-3C93-4E41-9C91-6D39ABC0D494}"/>
              </a:ext>
            </a:extLst>
          </p:cNvPr>
          <p:cNvSpPr/>
          <p:nvPr/>
        </p:nvSpPr>
        <p:spPr>
          <a:xfrm>
            <a:off x="1118938" y="12611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bk object 62">
            <a:extLst>
              <a:ext uri="{FF2B5EF4-FFF2-40B4-BE49-F238E27FC236}">
                <a16:creationId xmlns:a16="http://schemas.microsoft.com/office/drawing/2014/main" id="{BF07F4A4-8A75-4654-87C3-459EFB6BC7E0}"/>
              </a:ext>
            </a:extLst>
          </p:cNvPr>
          <p:cNvSpPr/>
          <p:nvPr/>
        </p:nvSpPr>
        <p:spPr>
          <a:xfrm>
            <a:off x="1132272" y="1297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bk object 63">
            <a:extLst>
              <a:ext uri="{FF2B5EF4-FFF2-40B4-BE49-F238E27FC236}">
                <a16:creationId xmlns:a16="http://schemas.microsoft.com/office/drawing/2014/main" id="{CC6BF2BA-4FC6-476C-BACA-9B475FB810DE}"/>
              </a:ext>
            </a:extLst>
          </p:cNvPr>
          <p:cNvSpPr/>
          <p:nvPr/>
        </p:nvSpPr>
        <p:spPr>
          <a:xfrm>
            <a:off x="1146496" y="13462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bk object 64">
            <a:extLst>
              <a:ext uri="{FF2B5EF4-FFF2-40B4-BE49-F238E27FC236}">
                <a16:creationId xmlns:a16="http://schemas.microsoft.com/office/drawing/2014/main" id="{BFC70F44-3794-490B-BEDE-2231D8A40DAA}"/>
              </a:ext>
            </a:extLst>
          </p:cNvPr>
          <p:cNvSpPr/>
          <p:nvPr/>
        </p:nvSpPr>
        <p:spPr>
          <a:xfrm>
            <a:off x="1160085" y="13467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bk object 65">
            <a:extLst>
              <a:ext uri="{FF2B5EF4-FFF2-40B4-BE49-F238E27FC236}">
                <a16:creationId xmlns:a16="http://schemas.microsoft.com/office/drawing/2014/main" id="{8A5A781D-7A18-4806-9B93-9DFFFD905A48}"/>
              </a:ext>
            </a:extLst>
          </p:cNvPr>
          <p:cNvSpPr/>
          <p:nvPr/>
        </p:nvSpPr>
        <p:spPr>
          <a:xfrm>
            <a:off x="1174183" y="12547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bk object 66">
            <a:extLst>
              <a:ext uri="{FF2B5EF4-FFF2-40B4-BE49-F238E27FC236}">
                <a16:creationId xmlns:a16="http://schemas.microsoft.com/office/drawing/2014/main" id="{10223A8D-60BC-4C17-B890-92DEAF403CCB}"/>
              </a:ext>
            </a:extLst>
          </p:cNvPr>
          <p:cNvSpPr/>
          <p:nvPr/>
        </p:nvSpPr>
        <p:spPr>
          <a:xfrm>
            <a:off x="1187899" y="12578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bk object 67">
            <a:extLst>
              <a:ext uri="{FF2B5EF4-FFF2-40B4-BE49-F238E27FC236}">
                <a16:creationId xmlns:a16="http://schemas.microsoft.com/office/drawing/2014/main" id="{4B7B45C5-008D-4B26-BC78-B1A0F9613D9E}"/>
              </a:ext>
            </a:extLst>
          </p:cNvPr>
          <p:cNvSpPr/>
          <p:nvPr/>
        </p:nvSpPr>
        <p:spPr>
          <a:xfrm>
            <a:off x="1201996" y="12012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bk object 68">
            <a:extLst>
              <a:ext uri="{FF2B5EF4-FFF2-40B4-BE49-F238E27FC236}">
                <a16:creationId xmlns:a16="http://schemas.microsoft.com/office/drawing/2014/main" id="{96FAA5D8-AEFB-41DC-9F4C-A2A9D65D6580}"/>
              </a:ext>
            </a:extLst>
          </p:cNvPr>
          <p:cNvSpPr/>
          <p:nvPr/>
        </p:nvSpPr>
        <p:spPr>
          <a:xfrm>
            <a:off x="1215966" y="8472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bk object 69">
            <a:extLst>
              <a:ext uri="{FF2B5EF4-FFF2-40B4-BE49-F238E27FC236}">
                <a16:creationId xmlns:a16="http://schemas.microsoft.com/office/drawing/2014/main" id="{B8558B96-28F3-4D52-9FB3-7697A0280768}"/>
              </a:ext>
            </a:extLst>
          </p:cNvPr>
          <p:cNvSpPr/>
          <p:nvPr/>
        </p:nvSpPr>
        <p:spPr>
          <a:xfrm>
            <a:off x="1229935" y="10236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bk object 70">
            <a:extLst>
              <a:ext uri="{FF2B5EF4-FFF2-40B4-BE49-F238E27FC236}">
                <a16:creationId xmlns:a16="http://schemas.microsoft.com/office/drawing/2014/main" id="{60AA39F6-CD7D-48EB-87A7-C992AA00BF9B}"/>
              </a:ext>
            </a:extLst>
          </p:cNvPr>
          <p:cNvSpPr/>
          <p:nvPr/>
        </p:nvSpPr>
        <p:spPr>
          <a:xfrm>
            <a:off x="1243905" y="12545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bk object 71">
            <a:extLst>
              <a:ext uri="{FF2B5EF4-FFF2-40B4-BE49-F238E27FC236}">
                <a16:creationId xmlns:a16="http://schemas.microsoft.com/office/drawing/2014/main" id="{A3B7562A-4281-4DA4-BB2B-46354D5ED0A5}"/>
              </a:ext>
            </a:extLst>
          </p:cNvPr>
          <p:cNvSpPr/>
          <p:nvPr/>
        </p:nvSpPr>
        <p:spPr>
          <a:xfrm>
            <a:off x="1257621" y="13865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bk object 72">
            <a:extLst>
              <a:ext uri="{FF2B5EF4-FFF2-40B4-BE49-F238E27FC236}">
                <a16:creationId xmlns:a16="http://schemas.microsoft.com/office/drawing/2014/main" id="{463A8844-D2E9-45B5-A652-70C5DEEEB0D0}"/>
              </a:ext>
            </a:extLst>
          </p:cNvPr>
          <p:cNvSpPr/>
          <p:nvPr/>
        </p:nvSpPr>
        <p:spPr>
          <a:xfrm>
            <a:off x="1271465" y="13188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bk object 73">
            <a:extLst>
              <a:ext uri="{FF2B5EF4-FFF2-40B4-BE49-F238E27FC236}">
                <a16:creationId xmlns:a16="http://schemas.microsoft.com/office/drawing/2014/main" id="{28C524F9-133B-4A62-9FA1-C4811A19C843}"/>
              </a:ext>
            </a:extLst>
          </p:cNvPr>
          <p:cNvSpPr/>
          <p:nvPr/>
        </p:nvSpPr>
        <p:spPr>
          <a:xfrm>
            <a:off x="1284799" y="14168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bk object 74">
            <a:extLst>
              <a:ext uri="{FF2B5EF4-FFF2-40B4-BE49-F238E27FC236}">
                <a16:creationId xmlns:a16="http://schemas.microsoft.com/office/drawing/2014/main" id="{4AA90464-8D87-4D12-9B9F-4383DCDC1C3C}"/>
              </a:ext>
            </a:extLst>
          </p:cNvPr>
          <p:cNvSpPr/>
          <p:nvPr/>
        </p:nvSpPr>
        <p:spPr>
          <a:xfrm>
            <a:off x="1299024" y="14004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bk object 75">
            <a:extLst>
              <a:ext uri="{FF2B5EF4-FFF2-40B4-BE49-F238E27FC236}">
                <a16:creationId xmlns:a16="http://schemas.microsoft.com/office/drawing/2014/main" id="{91FF4B68-84D0-48D2-BF6D-DE5CC8805750}"/>
              </a:ext>
            </a:extLst>
          </p:cNvPr>
          <p:cNvSpPr/>
          <p:nvPr/>
        </p:nvSpPr>
        <p:spPr>
          <a:xfrm>
            <a:off x="1313121" y="13255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bk object 76">
            <a:extLst>
              <a:ext uri="{FF2B5EF4-FFF2-40B4-BE49-F238E27FC236}">
                <a16:creationId xmlns:a16="http://schemas.microsoft.com/office/drawing/2014/main" id="{03AD74AF-60A5-4DCF-9D8B-162DB5DC02B4}"/>
              </a:ext>
            </a:extLst>
          </p:cNvPr>
          <p:cNvSpPr/>
          <p:nvPr/>
        </p:nvSpPr>
        <p:spPr>
          <a:xfrm>
            <a:off x="1326583" y="13708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bk object 77">
            <a:extLst>
              <a:ext uri="{FF2B5EF4-FFF2-40B4-BE49-F238E27FC236}">
                <a16:creationId xmlns:a16="http://schemas.microsoft.com/office/drawing/2014/main" id="{60699D04-7A3B-4069-993E-B8C1F17DF940}"/>
              </a:ext>
            </a:extLst>
          </p:cNvPr>
          <p:cNvSpPr/>
          <p:nvPr/>
        </p:nvSpPr>
        <p:spPr>
          <a:xfrm>
            <a:off x="1340299" y="10678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bk object 78">
            <a:extLst>
              <a:ext uri="{FF2B5EF4-FFF2-40B4-BE49-F238E27FC236}">
                <a16:creationId xmlns:a16="http://schemas.microsoft.com/office/drawing/2014/main" id="{00AE682D-9430-4E9C-B866-2702975D0CF7}"/>
              </a:ext>
            </a:extLst>
          </p:cNvPr>
          <p:cNvSpPr/>
          <p:nvPr/>
        </p:nvSpPr>
        <p:spPr>
          <a:xfrm>
            <a:off x="1354015" y="1232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bk object 79">
            <a:extLst>
              <a:ext uri="{FF2B5EF4-FFF2-40B4-BE49-F238E27FC236}">
                <a16:creationId xmlns:a16="http://schemas.microsoft.com/office/drawing/2014/main" id="{558673DE-3C03-4ED5-9AA6-2CDDD72E8637}"/>
              </a:ext>
            </a:extLst>
          </p:cNvPr>
          <p:cNvSpPr/>
          <p:nvPr/>
        </p:nvSpPr>
        <p:spPr>
          <a:xfrm>
            <a:off x="1368493" y="10925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bk object 80">
            <a:extLst>
              <a:ext uri="{FF2B5EF4-FFF2-40B4-BE49-F238E27FC236}">
                <a16:creationId xmlns:a16="http://schemas.microsoft.com/office/drawing/2014/main" id="{8946D3F2-95A0-4012-AC42-03F4221E7797}"/>
              </a:ext>
            </a:extLst>
          </p:cNvPr>
          <p:cNvSpPr/>
          <p:nvPr/>
        </p:nvSpPr>
        <p:spPr>
          <a:xfrm>
            <a:off x="1378907" y="10623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bk object 81">
            <a:extLst>
              <a:ext uri="{FF2B5EF4-FFF2-40B4-BE49-F238E27FC236}">
                <a16:creationId xmlns:a16="http://schemas.microsoft.com/office/drawing/2014/main" id="{55C14585-7F4F-4D7E-AB7E-959EEEABAD99}"/>
              </a:ext>
            </a:extLst>
          </p:cNvPr>
          <p:cNvSpPr/>
          <p:nvPr/>
        </p:nvSpPr>
        <p:spPr>
          <a:xfrm>
            <a:off x="1396179" y="1256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bk object 82">
            <a:extLst>
              <a:ext uri="{FF2B5EF4-FFF2-40B4-BE49-F238E27FC236}">
                <a16:creationId xmlns:a16="http://schemas.microsoft.com/office/drawing/2014/main" id="{F3D5B514-4A6B-4BB3-B318-7888A4E3F395}"/>
              </a:ext>
            </a:extLst>
          </p:cNvPr>
          <p:cNvSpPr/>
          <p:nvPr/>
        </p:nvSpPr>
        <p:spPr>
          <a:xfrm>
            <a:off x="1409768" y="13789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bk object 83">
            <a:extLst>
              <a:ext uri="{FF2B5EF4-FFF2-40B4-BE49-F238E27FC236}">
                <a16:creationId xmlns:a16="http://schemas.microsoft.com/office/drawing/2014/main" id="{FB2DDFBC-0CF0-4F09-9C06-9DE0255DF673}"/>
              </a:ext>
            </a:extLst>
          </p:cNvPr>
          <p:cNvSpPr/>
          <p:nvPr/>
        </p:nvSpPr>
        <p:spPr>
          <a:xfrm>
            <a:off x="1424119" y="14084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bk object 84">
            <a:extLst>
              <a:ext uri="{FF2B5EF4-FFF2-40B4-BE49-F238E27FC236}">
                <a16:creationId xmlns:a16="http://schemas.microsoft.com/office/drawing/2014/main" id="{A9C8AA76-573C-4E25-8F77-781EBBA7338A}"/>
              </a:ext>
            </a:extLst>
          </p:cNvPr>
          <p:cNvSpPr/>
          <p:nvPr/>
        </p:nvSpPr>
        <p:spPr>
          <a:xfrm>
            <a:off x="1438088" y="14130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bk object 85">
            <a:extLst>
              <a:ext uri="{FF2B5EF4-FFF2-40B4-BE49-F238E27FC236}">
                <a16:creationId xmlns:a16="http://schemas.microsoft.com/office/drawing/2014/main" id="{EA2BC3E5-AB94-4A59-A4F8-01A324F6A51F}"/>
              </a:ext>
            </a:extLst>
          </p:cNvPr>
          <p:cNvSpPr/>
          <p:nvPr/>
        </p:nvSpPr>
        <p:spPr>
          <a:xfrm>
            <a:off x="1450916" y="14518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bk object 86">
            <a:extLst>
              <a:ext uri="{FF2B5EF4-FFF2-40B4-BE49-F238E27FC236}">
                <a16:creationId xmlns:a16="http://schemas.microsoft.com/office/drawing/2014/main" id="{2725DB8F-83E0-48B5-A533-998154386295}"/>
              </a:ext>
            </a:extLst>
          </p:cNvPr>
          <p:cNvSpPr/>
          <p:nvPr/>
        </p:nvSpPr>
        <p:spPr>
          <a:xfrm>
            <a:off x="1464758" y="16247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bk object 87">
            <a:extLst>
              <a:ext uri="{FF2B5EF4-FFF2-40B4-BE49-F238E27FC236}">
                <a16:creationId xmlns:a16="http://schemas.microsoft.com/office/drawing/2014/main" id="{5A386DA6-DD5A-44B2-BE52-F5894E115760}"/>
              </a:ext>
            </a:extLst>
          </p:cNvPr>
          <p:cNvSpPr/>
          <p:nvPr/>
        </p:nvSpPr>
        <p:spPr>
          <a:xfrm>
            <a:off x="1478729" y="13200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bk object 88">
            <a:extLst>
              <a:ext uri="{FF2B5EF4-FFF2-40B4-BE49-F238E27FC236}">
                <a16:creationId xmlns:a16="http://schemas.microsoft.com/office/drawing/2014/main" id="{7FEF1710-492E-4109-86A4-FA3FEA95B47B}"/>
              </a:ext>
            </a:extLst>
          </p:cNvPr>
          <p:cNvSpPr/>
          <p:nvPr/>
        </p:nvSpPr>
        <p:spPr>
          <a:xfrm>
            <a:off x="1493715" y="13328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bk object 89">
            <a:extLst>
              <a:ext uri="{FF2B5EF4-FFF2-40B4-BE49-F238E27FC236}">
                <a16:creationId xmlns:a16="http://schemas.microsoft.com/office/drawing/2014/main" id="{1CD7543E-AA36-4DA7-BF62-F4E5F20DE404}"/>
              </a:ext>
            </a:extLst>
          </p:cNvPr>
          <p:cNvSpPr/>
          <p:nvPr/>
        </p:nvSpPr>
        <p:spPr>
          <a:xfrm>
            <a:off x="1506541" y="13286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bk object 90">
            <a:extLst>
              <a:ext uri="{FF2B5EF4-FFF2-40B4-BE49-F238E27FC236}">
                <a16:creationId xmlns:a16="http://schemas.microsoft.com/office/drawing/2014/main" id="{418F4863-B129-4EE6-A245-D87C8CD65CEC}"/>
              </a:ext>
            </a:extLst>
          </p:cNvPr>
          <p:cNvSpPr/>
          <p:nvPr/>
        </p:nvSpPr>
        <p:spPr>
          <a:xfrm>
            <a:off x="1521019" y="13272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bk object 91">
            <a:extLst>
              <a:ext uri="{FF2B5EF4-FFF2-40B4-BE49-F238E27FC236}">
                <a16:creationId xmlns:a16="http://schemas.microsoft.com/office/drawing/2014/main" id="{00ED0F28-59F2-4D57-BEB7-EDBCD1E985BE}"/>
              </a:ext>
            </a:extLst>
          </p:cNvPr>
          <p:cNvSpPr/>
          <p:nvPr/>
        </p:nvSpPr>
        <p:spPr>
          <a:xfrm>
            <a:off x="1534863" y="12543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bk object 92">
            <a:extLst>
              <a:ext uri="{FF2B5EF4-FFF2-40B4-BE49-F238E27FC236}">
                <a16:creationId xmlns:a16="http://schemas.microsoft.com/office/drawing/2014/main" id="{2ACA8179-111B-49C7-B56F-92ABBC84B447}"/>
              </a:ext>
            </a:extLst>
          </p:cNvPr>
          <p:cNvSpPr/>
          <p:nvPr/>
        </p:nvSpPr>
        <p:spPr>
          <a:xfrm>
            <a:off x="1548071" y="11775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bk object 93">
            <a:extLst>
              <a:ext uri="{FF2B5EF4-FFF2-40B4-BE49-F238E27FC236}">
                <a16:creationId xmlns:a16="http://schemas.microsoft.com/office/drawing/2014/main" id="{2A207C84-1EDE-45E7-975A-73883BF9A47C}"/>
              </a:ext>
            </a:extLst>
          </p:cNvPr>
          <p:cNvSpPr/>
          <p:nvPr/>
        </p:nvSpPr>
        <p:spPr>
          <a:xfrm>
            <a:off x="1562930" y="13166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bk object 94">
            <a:extLst>
              <a:ext uri="{FF2B5EF4-FFF2-40B4-BE49-F238E27FC236}">
                <a16:creationId xmlns:a16="http://schemas.microsoft.com/office/drawing/2014/main" id="{FB7965C1-6D9E-4E93-B8B4-80BA9D98D2BF}"/>
              </a:ext>
            </a:extLst>
          </p:cNvPr>
          <p:cNvSpPr/>
          <p:nvPr/>
        </p:nvSpPr>
        <p:spPr>
          <a:xfrm>
            <a:off x="1577535" y="13666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bk object 95">
            <a:extLst>
              <a:ext uri="{FF2B5EF4-FFF2-40B4-BE49-F238E27FC236}">
                <a16:creationId xmlns:a16="http://schemas.microsoft.com/office/drawing/2014/main" id="{69DA0C99-0D3E-4143-88C3-E96BE9E406CD}"/>
              </a:ext>
            </a:extLst>
          </p:cNvPr>
          <p:cNvSpPr/>
          <p:nvPr/>
        </p:nvSpPr>
        <p:spPr>
          <a:xfrm>
            <a:off x="1590108" y="13425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bk object 96">
            <a:extLst>
              <a:ext uri="{FF2B5EF4-FFF2-40B4-BE49-F238E27FC236}">
                <a16:creationId xmlns:a16="http://schemas.microsoft.com/office/drawing/2014/main" id="{C46061A7-81F8-41CC-A47A-CCF90DC4C69A}"/>
              </a:ext>
            </a:extLst>
          </p:cNvPr>
          <p:cNvSpPr/>
          <p:nvPr/>
        </p:nvSpPr>
        <p:spPr>
          <a:xfrm>
            <a:off x="1604332" y="13444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bk object 97">
            <a:extLst>
              <a:ext uri="{FF2B5EF4-FFF2-40B4-BE49-F238E27FC236}">
                <a16:creationId xmlns:a16="http://schemas.microsoft.com/office/drawing/2014/main" id="{3A15ADD2-34F1-4B76-8DA7-044311FE24BC}"/>
              </a:ext>
            </a:extLst>
          </p:cNvPr>
          <p:cNvSpPr/>
          <p:nvPr/>
        </p:nvSpPr>
        <p:spPr>
          <a:xfrm>
            <a:off x="1618047" y="13919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bk object 98">
            <a:extLst>
              <a:ext uri="{FF2B5EF4-FFF2-40B4-BE49-F238E27FC236}">
                <a16:creationId xmlns:a16="http://schemas.microsoft.com/office/drawing/2014/main" id="{060297EF-42F1-4C13-9A0F-BF154FA99D1B}"/>
              </a:ext>
            </a:extLst>
          </p:cNvPr>
          <p:cNvSpPr/>
          <p:nvPr/>
        </p:nvSpPr>
        <p:spPr>
          <a:xfrm>
            <a:off x="1633033" y="14154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bk object 99">
            <a:extLst>
              <a:ext uri="{FF2B5EF4-FFF2-40B4-BE49-F238E27FC236}">
                <a16:creationId xmlns:a16="http://schemas.microsoft.com/office/drawing/2014/main" id="{639C1ED6-71BF-491B-A863-11E14876775A}"/>
              </a:ext>
            </a:extLst>
          </p:cNvPr>
          <p:cNvSpPr/>
          <p:nvPr/>
        </p:nvSpPr>
        <p:spPr>
          <a:xfrm>
            <a:off x="1646369" y="10749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bk object 100">
            <a:extLst>
              <a:ext uri="{FF2B5EF4-FFF2-40B4-BE49-F238E27FC236}">
                <a16:creationId xmlns:a16="http://schemas.microsoft.com/office/drawing/2014/main" id="{EAA81AE5-4441-403B-978E-46FC3C1DC2B1}"/>
              </a:ext>
            </a:extLst>
          </p:cNvPr>
          <p:cNvSpPr/>
          <p:nvPr/>
        </p:nvSpPr>
        <p:spPr>
          <a:xfrm>
            <a:off x="1658053" y="1456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bk object 101">
            <a:extLst>
              <a:ext uri="{FF2B5EF4-FFF2-40B4-BE49-F238E27FC236}">
                <a16:creationId xmlns:a16="http://schemas.microsoft.com/office/drawing/2014/main" id="{0D3DC3FB-86EB-4B6F-9306-4E996E0B5BCD}"/>
              </a:ext>
            </a:extLst>
          </p:cNvPr>
          <p:cNvSpPr/>
          <p:nvPr/>
        </p:nvSpPr>
        <p:spPr>
          <a:xfrm>
            <a:off x="1672277" y="15043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bk object 102">
            <a:extLst>
              <a:ext uri="{FF2B5EF4-FFF2-40B4-BE49-F238E27FC236}">
                <a16:creationId xmlns:a16="http://schemas.microsoft.com/office/drawing/2014/main" id="{43A813BA-FBC5-4B6D-AA96-5C7945B99AE4}"/>
              </a:ext>
            </a:extLst>
          </p:cNvPr>
          <p:cNvSpPr/>
          <p:nvPr/>
        </p:nvSpPr>
        <p:spPr>
          <a:xfrm>
            <a:off x="1686247" y="14575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bk object 103">
            <a:extLst>
              <a:ext uri="{FF2B5EF4-FFF2-40B4-BE49-F238E27FC236}">
                <a16:creationId xmlns:a16="http://schemas.microsoft.com/office/drawing/2014/main" id="{346C9A94-329D-438D-BDCD-758181598F2C}"/>
              </a:ext>
            </a:extLst>
          </p:cNvPr>
          <p:cNvSpPr/>
          <p:nvPr/>
        </p:nvSpPr>
        <p:spPr>
          <a:xfrm>
            <a:off x="1701106" y="1424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bk object 104">
            <a:extLst>
              <a:ext uri="{FF2B5EF4-FFF2-40B4-BE49-F238E27FC236}">
                <a16:creationId xmlns:a16="http://schemas.microsoft.com/office/drawing/2014/main" id="{F3315E68-D335-4E31-9978-CBC61BC9AC5F}"/>
              </a:ext>
            </a:extLst>
          </p:cNvPr>
          <p:cNvSpPr/>
          <p:nvPr/>
        </p:nvSpPr>
        <p:spPr>
          <a:xfrm>
            <a:off x="1716218" y="13167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bk object 105">
            <a:extLst>
              <a:ext uri="{FF2B5EF4-FFF2-40B4-BE49-F238E27FC236}">
                <a16:creationId xmlns:a16="http://schemas.microsoft.com/office/drawing/2014/main" id="{8AA5DA87-4327-4B4C-8D42-8A9DC91BFD62}"/>
              </a:ext>
            </a:extLst>
          </p:cNvPr>
          <p:cNvSpPr/>
          <p:nvPr/>
        </p:nvSpPr>
        <p:spPr>
          <a:xfrm>
            <a:off x="1728410" y="12767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bk object 106">
            <a:extLst>
              <a:ext uri="{FF2B5EF4-FFF2-40B4-BE49-F238E27FC236}">
                <a16:creationId xmlns:a16="http://schemas.microsoft.com/office/drawing/2014/main" id="{385CCC46-B104-4B7B-87C3-C61BC103E9C6}"/>
              </a:ext>
            </a:extLst>
          </p:cNvPr>
          <p:cNvSpPr/>
          <p:nvPr/>
        </p:nvSpPr>
        <p:spPr>
          <a:xfrm>
            <a:off x="1742888" y="14189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bk object 107">
            <a:extLst>
              <a:ext uri="{FF2B5EF4-FFF2-40B4-BE49-F238E27FC236}">
                <a16:creationId xmlns:a16="http://schemas.microsoft.com/office/drawing/2014/main" id="{9AA3B8FE-19AD-4846-9905-B2E709D2DA43}"/>
              </a:ext>
            </a:extLst>
          </p:cNvPr>
          <p:cNvSpPr/>
          <p:nvPr/>
        </p:nvSpPr>
        <p:spPr>
          <a:xfrm>
            <a:off x="1756859" y="13430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bk object 108">
            <a:extLst>
              <a:ext uri="{FF2B5EF4-FFF2-40B4-BE49-F238E27FC236}">
                <a16:creationId xmlns:a16="http://schemas.microsoft.com/office/drawing/2014/main" id="{8571FB89-C9AA-447C-83AF-9C8D682A019E}"/>
              </a:ext>
            </a:extLst>
          </p:cNvPr>
          <p:cNvSpPr/>
          <p:nvPr/>
        </p:nvSpPr>
        <p:spPr>
          <a:xfrm>
            <a:off x="1772606" y="13163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bk object 109">
            <a:extLst>
              <a:ext uri="{FF2B5EF4-FFF2-40B4-BE49-F238E27FC236}">
                <a16:creationId xmlns:a16="http://schemas.microsoft.com/office/drawing/2014/main" id="{31A30E1C-9E4E-46F3-AC43-2E2D8E4A442B}"/>
              </a:ext>
            </a:extLst>
          </p:cNvPr>
          <p:cNvSpPr/>
          <p:nvPr/>
        </p:nvSpPr>
        <p:spPr>
          <a:xfrm>
            <a:off x="1783783" y="13790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bk object 110">
            <a:extLst>
              <a:ext uri="{FF2B5EF4-FFF2-40B4-BE49-F238E27FC236}">
                <a16:creationId xmlns:a16="http://schemas.microsoft.com/office/drawing/2014/main" id="{C71D90F7-1732-4A13-A2A2-9EA42F0FFC59}"/>
              </a:ext>
            </a:extLst>
          </p:cNvPr>
          <p:cNvSpPr/>
          <p:nvPr/>
        </p:nvSpPr>
        <p:spPr>
          <a:xfrm>
            <a:off x="1800038" y="13473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bk object 111">
            <a:extLst>
              <a:ext uri="{FF2B5EF4-FFF2-40B4-BE49-F238E27FC236}">
                <a16:creationId xmlns:a16="http://schemas.microsoft.com/office/drawing/2014/main" id="{6A1A6A5B-4F59-4D7A-84F8-8A59DD231BF3}"/>
              </a:ext>
            </a:extLst>
          </p:cNvPr>
          <p:cNvSpPr/>
          <p:nvPr/>
        </p:nvSpPr>
        <p:spPr>
          <a:xfrm>
            <a:off x="1810453" y="14733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bk object 112">
            <a:extLst>
              <a:ext uri="{FF2B5EF4-FFF2-40B4-BE49-F238E27FC236}">
                <a16:creationId xmlns:a16="http://schemas.microsoft.com/office/drawing/2014/main" id="{31A34C43-DB8D-41F6-BD4A-F3360B7A4E3F}"/>
              </a:ext>
            </a:extLst>
          </p:cNvPr>
          <p:cNvSpPr/>
          <p:nvPr/>
        </p:nvSpPr>
        <p:spPr>
          <a:xfrm>
            <a:off x="1825438" y="12401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bk object 113">
            <a:extLst>
              <a:ext uri="{FF2B5EF4-FFF2-40B4-BE49-F238E27FC236}">
                <a16:creationId xmlns:a16="http://schemas.microsoft.com/office/drawing/2014/main" id="{23474FD3-8C9D-430A-8943-30C0DFEE5539}"/>
              </a:ext>
            </a:extLst>
          </p:cNvPr>
          <p:cNvSpPr/>
          <p:nvPr/>
        </p:nvSpPr>
        <p:spPr>
          <a:xfrm>
            <a:off x="1838774" y="1350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bk object 114">
            <a:extLst>
              <a:ext uri="{FF2B5EF4-FFF2-40B4-BE49-F238E27FC236}">
                <a16:creationId xmlns:a16="http://schemas.microsoft.com/office/drawing/2014/main" id="{AFBC6BB4-9E4A-4A07-9C05-E47978B03FFE}"/>
              </a:ext>
            </a:extLst>
          </p:cNvPr>
          <p:cNvSpPr/>
          <p:nvPr/>
        </p:nvSpPr>
        <p:spPr>
          <a:xfrm>
            <a:off x="1852235" y="12045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bk object 115">
            <a:extLst>
              <a:ext uri="{FF2B5EF4-FFF2-40B4-BE49-F238E27FC236}">
                <a16:creationId xmlns:a16="http://schemas.microsoft.com/office/drawing/2014/main" id="{F02078E7-9A43-4473-BA88-99316151F5F1}"/>
              </a:ext>
            </a:extLst>
          </p:cNvPr>
          <p:cNvSpPr/>
          <p:nvPr/>
        </p:nvSpPr>
        <p:spPr>
          <a:xfrm>
            <a:off x="1867094" y="12114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bk object 116">
            <a:extLst>
              <a:ext uri="{FF2B5EF4-FFF2-40B4-BE49-F238E27FC236}">
                <a16:creationId xmlns:a16="http://schemas.microsoft.com/office/drawing/2014/main" id="{E2FAC8CB-C323-46A8-BF98-8AF63BC4FBFF}"/>
              </a:ext>
            </a:extLst>
          </p:cNvPr>
          <p:cNvSpPr/>
          <p:nvPr/>
        </p:nvSpPr>
        <p:spPr>
          <a:xfrm>
            <a:off x="1879794" y="11577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bk object 117">
            <a:extLst>
              <a:ext uri="{FF2B5EF4-FFF2-40B4-BE49-F238E27FC236}">
                <a16:creationId xmlns:a16="http://schemas.microsoft.com/office/drawing/2014/main" id="{ADE937A2-CC70-4689-AA18-8F6E10D8DF86}"/>
              </a:ext>
            </a:extLst>
          </p:cNvPr>
          <p:cNvSpPr/>
          <p:nvPr/>
        </p:nvSpPr>
        <p:spPr>
          <a:xfrm>
            <a:off x="1897321" y="1339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bk object 118">
            <a:extLst>
              <a:ext uri="{FF2B5EF4-FFF2-40B4-BE49-F238E27FC236}">
                <a16:creationId xmlns:a16="http://schemas.microsoft.com/office/drawing/2014/main" id="{3E75AB96-F0B8-4E2B-96C3-52A354596707}"/>
              </a:ext>
            </a:extLst>
          </p:cNvPr>
          <p:cNvSpPr/>
          <p:nvPr/>
        </p:nvSpPr>
        <p:spPr>
          <a:xfrm>
            <a:off x="1909512" y="13415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bk object 119">
            <a:extLst>
              <a:ext uri="{FF2B5EF4-FFF2-40B4-BE49-F238E27FC236}">
                <a16:creationId xmlns:a16="http://schemas.microsoft.com/office/drawing/2014/main" id="{7482A7DE-F721-4BA8-9D02-4705E0CF3F72}"/>
              </a:ext>
            </a:extLst>
          </p:cNvPr>
          <p:cNvSpPr/>
          <p:nvPr/>
        </p:nvSpPr>
        <p:spPr>
          <a:xfrm>
            <a:off x="1922466" y="13743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bk object 120">
            <a:extLst>
              <a:ext uri="{FF2B5EF4-FFF2-40B4-BE49-F238E27FC236}">
                <a16:creationId xmlns:a16="http://schemas.microsoft.com/office/drawing/2014/main" id="{D172F817-FF83-4228-91AA-523A270621A7}"/>
              </a:ext>
            </a:extLst>
          </p:cNvPr>
          <p:cNvSpPr/>
          <p:nvPr/>
        </p:nvSpPr>
        <p:spPr>
          <a:xfrm>
            <a:off x="1938468" y="1374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bk object 121">
            <a:extLst>
              <a:ext uri="{FF2B5EF4-FFF2-40B4-BE49-F238E27FC236}">
                <a16:creationId xmlns:a16="http://schemas.microsoft.com/office/drawing/2014/main" id="{384004E6-68A9-4712-A793-D9BC5CE1E0A2}"/>
              </a:ext>
            </a:extLst>
          </p:cNvPr>
          <p:cNvSpPr/>
          <p:nvPr/>
        </p:nvSpPr>
        <p:spPr>
          <a:xfrm>
            <a:off x="1951677" y="1333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bk object 122">
            <a:extLst>
              <a:ext uri="{FF2B5EF4-FFF2-40B4-BE49-F238E27FC236}">
                <a16:creationId xmlns:a16="http://schemas.microsoft.com/office/drawing/2014/main" id="{58948560-97F4-4778-B2F8-A562321D5841}"/>
              </a:ext>
            </a:extLst>
          </p:cNvPr>
          <p:cNvSpPr/>
          <p:nvPr/>
        </p:nvSpPr>
        <p:spPr>
          <a:xfrm>
            <a:off x="1965012" y="13270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bk object 123">
            <a:extLst>
              <a:ext uri="{FF2B5EF4-FFF2-40B4-BE49-F238E27FC236}">
                <a16:creationId xmlns:a16="http://schemas.microsoft.com/office/drawing/2014/main" id="{F6DD8709-BC01-4666-84FA-B7CC3AF498ED}"/>
              </a:ext>
            </a:extLst>
          </p:cNvPr>
          <p:cNvSpPr/>
          <p:nvPr/>
        </p:nvSpPr>
        <p:spPr>
          <a:xfrm>
            <a:off x="1978728" y="14988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bk object 124">
            <a:extLst>
              <a:ext uri="{FF2B5EF4-FFF2-40B4-BE49-F238E27FC236}">
                <a16:creationId xmlns:a16="http://schemas.microsoft.com/office/drawing/2014/main" id="{1448CA5B-2340-4629-AC9C-2DF4E8E044D9}"/>
              </a:ext>
            </a:extLst>
          </p:cNvPr>
          <p:cNvSpPr/>
          <p:nvPr/>
        </p:nvSpPr>
        <p:spPr>
          <a:xfrm>
            <a:off x="1992062" y="14074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bk object 125">
            <a:extLst>
              <a:ext uri="{FF2B5EF4-FFF2-40B4-BE49-F238E27FC236}">
                <a16:creationId xmlns:a16="http://schemas.microsoft.com/office/drawing/2014/main" id="{D514C67F-1C82-49C8-8E7F-0DA808594E90}"/>
              </a:ext>
            </a:extLst>
          </p:cNvPr>
          <p:cNvSpPr/>
          <p:nvPr/>
        </p:nvSpPr>
        <p:spPr>
          <a:xfrm>
            <a:off x="2005778" y="13559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bk object 126">
            <a:extLst>
              <a:ext uri="{FF2B5EF4-FFF2-40B4-BE49-F238E27FC236}">
                <a16:creationId xmlns:a16="http://schemas.microsoft.com/office/drawing/2014/main" id="{5D8BB315-E5B6-4545-8391-1E30644F46C7}"/>
              </a:ext>
            </a:extLst>
          </p:cNvPr>
          <p:cNvSpPr/>
          <p:nvPr/>
        </p:nvSpPr>
        <p:spPr>
          <a:xfrm>
            <a:off x="2019622" y="12245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bk object 127">
            <a:extLst>
              <a:ext uri="{FF2B5EF4-FFF2-40B4-BE49-F238E27FC236}">
                <a16:creationId xmlns:a16="http://schemas.microsoft.com/office/drawing/2014/main" id="{049ECA58-46A5-47D5-9B28-55B2281EF724}"/>
              </a:ext>
            </a:extLst>
          </p:cNvPr>
          <p:cNvSpPr/>
          <p:nvPr/>
        </p:nvSpPr>
        <p:spPr>
          <a:xfrm>
            <a:off x="2033972" y="12282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bk object 128">
            <a:extLst>
              <a:ext uri="{FF2B5EF4-FFF2-40B4-BE49-F238E27FC236}">
                <a16:creationId xmlns:a16="http://schemas.microsoft.com/office/drawing/2014/main" id="{31D51A37-1C92-4FE1-917D-C9F7ED6D3670}"/>
              </a:ext>
            </a:extLst>
          </p:cNvPr>
          <p:cNvSpPr/>
          <p:nvPr/>
        </p:nvSpPr>
        <p:spPr>
          <a:xfrm>
            <a:off x="2048831" y="1104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bk object 129">
            <a:extLst>
              <a:ext uri="{FF2B5EF4-FFF2-40B4-BE49-F238E27FC236}">
                <a16:creationId xmlns:a16="http://schemas.microsoft.com/office/drawing/2014/main" id="{25CCBF2E-EFB4-40FB-BB3D-065DD3756950}"/>
              </a:ext>
            </a:extLst>
          </p:cNvPr>
          <p:cNvSpPr/>
          <p:nvPr/>
        </p:nvSpPr>
        <p:spPr>
          <a:xfrm>
            <a:off x="2062040" y="13783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bk object 130">
            <a:extLst>
              <a:ext uri="{FF2B5EF4-FFF2-40B4-BE49-F238E27FC236}">
                <a16:creationId xmlns:a16="http://schemas.microsoft.com/office/drawing/2014/main" id="{85515FA0-6A31-4765-A57F-F1B5B954DEF6}"/>
              </a:ext>
            </a:extLst>
          </p:cNvPr>
          <p:cNvSpPr/>
          <p:nvPr/>
        </p:nvSpPr>
        <p:spPr>
          <a:xfrm>
            <a:off x="2076518" y="1361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bk object 131">
            <a:extLst>
              <a:ext uri="{FF2B5EF4-FFF2-40B4-BE49-F238E27FC236}">
                <a16:creationId xmlns:a16="http://schemas.microsoft.com/office/drawing/2014/main" id="{F45191D5-06BC-4D8A-A238-C308B8B4ECC7}"/>
              </a:ext>
            </a:extLst>
          </p:cNvPr>
          <p:cNvSpPr/>
          <p:nvPr/>
        </p:nvSpPr>
        <p:spPr>
          <a:xfrm>
            <a:off x="2090234" y="13710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bk object 132">
            <a:extLst>
              <a:ext uri="{FF2B5EF4-FFF2-40B4-BE49-F238E27FC236}">
                <a16:creationId xmlns:a16="http://schemas.microsoft.com/office/drawing/2014/main" id="{C56A68D7-0DB6-470C-866A-99D732DB5045}"/>
              </a:ext>
            </a:extLst>
          </p:cNvPr>
          <p:cNvSpPr/>
          <p:nvPr/>
        </p:nvSpPr>
        <p:spPr>
          <a:xfrm>
            <a:off x="2103568" y="13248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bk object 133">
            <a:extLst>
              <a:ext uri="{FF2B5EF4-FFF2-40B4-BE49-F238E27FC236}">
                <a16:creationId xmlns:a16="http://schemas.microsoft.com/office/drawing/2014/main" id="{F3FFCF93-53A5-4BC3-92D6-2839ED2EE074}"/>
              </a:ext>
            </a:extLst>
          </p:cNvPr>
          <p:cNvSpPr/>
          <p:nvPr/>
        </p:nvSpPr>
        <p:spPr>
          <a:xfrm>
            <a:off x="2116268" y="14067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bk object 134">
            <a:extLst>
              <a:ext uri="{FF2B5EF4-FFF2-40B4-BE49-F238E27FC236}">
                <a16:creationId xmlns:a16="http://schemas.microsoft.com/office/drawing/2014/main" id="{98FF30D4-604B-48EC-9C1B-062620FECBB8}"/>
              </a:ext>
            </a:extLst>
          </p:cNvPr>
          <p:cNvSpPr/>
          <p:nvPr/>
        </p:nvSpPr>
        <p:spPr>
          <a:xfrm>
            <a:off x="2130365" y="13925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bk object 135">
            <a:extLst>
              <a:ext uri="{FF2B5EF4-FFF2-40B4-BE49-F238E27FC236}">
                <a16:creationId xmlns:a16="http://schemas.microsoft.com/office/drawing/2014/main" id="{1D17F8F5-C572-402D-BE42-D8C8EE4458B5}"/>
              </a:ext>
            </a:extLst>
          </p:cNvPr>
          <p:cNvSpPr/>
          <p:nvPr/>
        </p:nvSpPr>
        <p:spPr>
          <a:xfrm>
            <a:off x="2144462" y="14196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bk object 136">
            <a:extLst>
              <a:ext uri="{FF2B5EF4-FFF2-40B4-BE49-F238E27FC236}">
                <a16:creationId xmlns:a16="http://schemas.microsoft.com/office/drawing/2014/main" id="{2E80183D-7E06-41CB-B0BE-1E9132D34591}"/>
              </a:ext>
            </a:extLst>
          </p:cNvPr>
          <p:cNvSpPr/>
          <p:nvPr/>
        </p:nvSpPr>
        <p:spPr>
          <a:xfrm>
            <a:off x="2158306" y="13644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bk object 137">
            <a:extLst>
              <a:ext uri="{FF2B5EF4-FFF2-40B4-BE49-F238E27FC236}">
                <a16:creationId xmlns:a16="http://schemas.microsoft.com/office/drawing/2014/main" id="{540213AD-D5BC-4A8B-9378-1B15590DF2FC}"/>
              </a:ext>
            </a:extLst>
          </p:cNvPr>
          <p:cNvSpPr/>
          <p:nvPr/>
        </p:nvSpPr>
        <p:spPr>
          <a:xfrm>
            <a:off x="2171640" y="13991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bk object 138">
            <a:extLst>
              <a:ext uri="{FF2B5EF4-FFF2-40B4-BE49-F238E27FC236}">
                <a16:creationId xmlns:a16="http://schemas.microsoft.com/office/drawing/2014/main" id="{3346F1B0-8824-4681-9806-ED7F69E07012}"/>
              </a:ext>
            </a:extLst>
          </p:cNvPr>
          <p:cNvSpPr/>
          <p:nvPr/>
        </p:nvSpPr>
        <p:spPr>
          <a:xfrm>
            <a:off x="2186372" y="14039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bk object 139">
            <a:extLst>
              <a:ext uri="{FF2B5EF4-FFF2-40B4-BE49-F238E27FC236}">
                <a16:creationId xmlns:a16="http://schemas.microsoft.com/office/drawing/2014/main" id="{94FF67CC-B746-4F10-AFFA-2FFBA87CE971}"/>
              </a:ext>
            </a:extLst>
          </p:cNvPr>
          <p:cNvSpPr/>
          <p:nvPr/>
        </p:nvSpPr>
        <p:spPr>
          <a:xfrm>
            <a:off x="2200978" y="12844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bk object 140">
            <a:extLst>
              <a:ext uri="{FF2B5EF4-FFF2-40B4-BE49-F238E27FC236}">
                <a16:creationId xmlns:a16="http://schemas.microsoft.com/office/drawing/2014/main" id="{7F0ACF6F-338D-4A7E-9828-1722553B7E60}"/>
              </a:ext>
            </a:extLst>
          </p:cNvPr>
          <p:cNvSpPr/>
          <p:nvPr/>
        </p:nvSpPr>
        <p:spPr>
          <a:xfrm>
            <a:off x="2214312" y="12951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bk object 141">
            <a:extLst>
              <a:ext uri="{FF2B5EF4-FFF2-40B4-BE49-F238E27FC236}">
                <a16:creationId xmlns:a16="http://schemas.microsoft.com/office/drawing/2014/main" id="{BDC66653-293F-4230-BB99-553A6B6079ED}"/>
              </a:ext>
            </a:extLst>
          </p:cNvPr>
          <p:cNvSpPr/>
          <p:nvPr/>
        </p:nvSpPr>
        <p:spPr>
          <a:xfrm>
            <a:off x="2228790" y="13608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bk object 142">
            <a:extLst>
              <a:ext uri="{FF2B5EF4-FFF2-40B4-BE49-F238E27FC236}">
                <a16:creationId xmlns:a16="http://schemas.microsoft.com/office/drawing/2014/main" id="{DD69E2C3-1B52-4AAF-88D2-CCE2E60800FF}"/>
              </a:ext>
            </a:extLst>
          </p:cNvPr>
          <p:cNvSpPr/>
          <p:nvPr/>
        </p:nvSpPr>
        <p:spPr>
          <a:xfrm>
            <a:off x="2241999" y="14528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bk object 143">
            <a:extLst>
              <a:ext uri="{FF2B5EF4-FFF2-40B4-BE49-F238E27FC236}">
                <a16:creationId xmlns:a16="http://schemas.microsoft.com/office/drawing/2014/main" id="{8FF91416-322C-4834-ACD5-D91AED6B8B91}"/>
              </a:ext>
            </a:extLst>
          </p:cNvPr>
          <p:cNvSpPr/>
          <p:nvPr/>
        </p:nvSpPr>
        <p:spPr>
          <a:xfrm>
            <a:off x="2258255" y="1388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bk object 144">
            <a:extLst>
              <a:ext uri="{FF2B5EF4-FFF2-40B4-BE49-F238E27FC236}">
                <a16:creationId xmlns:a16="http://schemas.microsoft.com/office/drawing/2014/main" id="{C45324DB-9A2C-43C2-AE34-81C0829D7FB9}"/>
              </a:ext>
            </a:extLst>
          </p:cNvPr>
          <p:cNvSpPr/>
          <p:nvPr/>
        </p:nvSpPr>
        <p:spPr>
          <a:xfrm>
            <a:off x="2269812" y="14838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bk object 145">
            <a:extLst>
              <a:ext uri="{FF2B5EF4-FFF2-40B4-BE49-F238E27FC236}">
                <a16:creationId xmlns:a16="http://schemas.microsoft.com/office/drawing/2014/main" id="{4A498E14-31F6-4E3B-ADFA-617C08BCA291}"/>
              </a:ext>
            </a:extLst>
          </p:cNvPr>
          <p:cNvSpPr/>
          <p:nvPr/>
        </p:nvSpPr>
        <p:spPr>
          <a:xfrm>
            <a:off x="2283655" y="14098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bk object 146">
            <a:extLst>
              <a:ext uri="{FF2B5EF4-FFF2-40B4-BE49-F238E27FC236}">
                <a16:creationId xmlns:a16="http://schemas.microsoft.com/office/drawing/2014/main" id="{51CFD3A4-4E16-4C1F-AFAC-86CD229B5EEE}"/>
              </a:ext>
            </a:extLst>
          </p:cNvPr>
          <p:cNvSpPr/>
          <p:nvPr/>
        </p:nvSpPr>
        <p:spPr>
          <a:xfrm>
            <a:off x="2297497" y="14340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bk object 147">
            <a:extLst>
              <a:ext uri="{FF2B5EF4-FFF2-40B4-BE49-F238E27FC236}">
                <a16:creationId xmlns:a16="http://schemas.microsoft.com/office/drawing/2014/main" id="{42C98DE4-D4DC-4341-8E0F-6090A30CB68A}"/>
              </a:ext>
            </a:extLst>
          </p:cNvPr>
          <p:cNvSpPr/>
          <p:nvPr/>
        </p:nvSpPr>
        <p:spPr>
          <a:xfrm>
            <a:off x="2311340" y="1352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bk object 148">
            <a:extLst>
              <a:ext uri="{FF2B5EF4-FFF2-40B4-BE49-F238E27FC236}">
                <a16:creationId xmlns:a16="http://schemas.microsoft.com/office/drawing/2014/main" id="{E1487384-0B4D-408D-AE15-30E94D8F22B0}"/>
              </a:ext>
            </a:extLst>
          </p:cNvPr>
          <p:cNvSpPr/>
          <p:nvPr/>
        </p:nvSpPr>
        <p:spPr>
          <a:xfrm>
            <a:off x="2325310" y="14105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bk object 149">
            <a:extLst>
              <a:ext uri="{FF2B5EF4-FFF2-40B4-BE49-F238E27FC236}">
                <a16:creationId xmlns:a16="http://schemas.microsoft.com/office/drawing/2014/main" id="{AF2F18C2-B00F-4997-91A8-F3F9C3F56E97}"/>
              </a:ext>
            </a:extLst>
          </p:cNvPr>
          <p:cNvSpPr/>
          <p:nvPr/>
        </p:nvSpPr>
        <p:spPr>
          <a:xfrm>
            <a:off x="2339153" y="12914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bk object 150">
            <a:extLst>
              <a:ext uri="{FF2B5EF4-FFF2-40B4-BE49-F238E27FC236}">
                <a16:creationId xmlns:a16="http://schemas.microsoft.com/office/drawing/2014/main" id="{A12FAB00-8B63-4380-AF8C-CB00A0421AAD}"/>
              </a:ext>
            </a:extLst>
          </p:cNvPr>
          <p:cNvSpPr/>
          <p:nvPr/>
        </p:nvSpPr>
        <p:spPr>
          <a:xfrm>
            <a:off x="2352997" y="13267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bk object 151">
            <a:extLst>
              <a:ext uri="{FF2B5EF4-FFF2-40B4-BE49-F238E27FC236}">
                <a16:creationId xmlns:a16="http://schemas.microsoft.com/office/drawing/2014/main" id="{7468ED45-EC7A-4D02-9CAB-E7070343C741}"/>
              </a:ext>
            </a:extLst>
          </p:cNvPr>
          <p:cNvSpPr/>
          <p:nvPr/>
        </p:nvSpPr>
        <p:spPr>
          <a:xfrm>
            <a:off x="2366840" y="13110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bk object 152">
            <a:extLst>
              <a:ext uri="{FF2B5EF4-FFF2-40B4-BE49-F238E27FC236}">
                <a16:creationId xmlns:a16="http://schemas.microsoft.com/office/drawing/2014/main" id="{52E935FB-855A-4008-AD8F-C6C3FCDAB57D}"/>
              </a:ext>
            </a:extLst>
          </p:cNvPr>
          <p:cNvSpPr/>
          <p:nvPr/>
        </p:nvSpPr>
        <p:spPr>
          <a:xfrm>
            <a:off x="2381825" y="1015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bk object 153">
            <a:extLst>
              <a:ext uri="{FF2B5EF4-FFF2-40B4-BE49-F238E27FC236}">
                <a16:creationId xmlns:a16="http://schemas.microsoft.com/office/drawing/2014/main" id="{1E308079-F4F5-4EF2-9633-FA00DB4C205D}"/>
              </a:ext>
            </a:extLst>
          </p:cNvPr>
          <p:cNvSpPr/>
          <p:nvPr/>
        </p:nvSpPr>
        <p:spPr>
          <a:xfrm>
            <a:off x="2394653" y="12637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bk object 154">
            <a:extLst>
              <a:ext uri="{FF2B5EF4-FFF2-40B4-BE49-F238E27FC236}">
                <a16:creationId xmlns:a16="http://schemas.microsoft.com/office/drawing/2014/main" id="{3FE3578A-8FF6-428C-8A98-5DC87889F3B3}"/>
              </a:ext>
            </a:extLst>
          </p:cNvPr>
          <p:cNvSpPr/>
          <p:nvPr/>
        </p:nvSpPr>
        <p:spPr>
          <a:xfrm>
            <a:off x="2408496" y="13696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bk object 155">
            <a:extLst>
              <a:ext uri="{FF2B5EF4-FFF2-40B4-BE49-F238E27FC236}">
                <a16:creationId xmlns:a16="http://schemas.microsoft.com/office/drawing/2014/main" id="{E6305D7E-4402-483D-8D93-A126CBE15895}"/>
              </a:ext>
            </a:extLst>
          </p:cNvPr>
          <p:cNvSpPr/>
          <p:nvPr/>
        </p:nvSpPr>
        <p:spPr>
          <a:xfrm>
            <a:off x="2422338" y="13835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bk object 156">
            <a:extLst>
              <a:ext uri="{FF2B5EF4-FFF2-40B4-BE49-F238E27FC236}">
                <a16:creationId xmlns:a16="http://schemas.microsoft.com/office/drawing/2014/main" id="{59E54F5E-9420-4F50-B97B-F6308843C94D}"/>
              </a:ext>
            </a:extLst>
          </p:cNvPr>
          <p:cNvSpPr/>
          <p:nvPr/>
        </p:nvSpPr>
        <p:spPr>
          <a:xfrm>
            <a:off x="2436181" y="13314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bk object 157">
            <a:extLst>
              <a:ext uri="{FF2B5EF4-FFF2-40B4-BE49-F238E27FC236}">
                <a16:creationId xmlns:a16="http://schemas.microsoft.com/office/drawing/2014/main" id="{BCACE41E-3C8D-428A-BDEC-B1639E0447A4}"/>
              </a:ext>
            </a:extLst>
          </p:cNvPr>
          <p:cNvSpPr/>
          <p:nvPr/>
        </p:nvSpPr>
        <p:spPr>
          <a:xfrm>
            <a:off x="2449897" y="1339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bk object 158">
            <a:extLst>
              <a:ext uri="{FF2B5EF4-FFF2-40B4-BE49-F238E27FC236}">
                <a16:creationId xmlns:a16="http://schemas.microsoft.com/office/drawing/2014/main" id="{583FC168-F9C4-4303-9483-2589114E6E15}"/>
              </a:ext>
            </a:extLst>
          </p:cNvPr>
          <p:cNvSpPr/>
          <p:nvPr/>
        </p:nvSpPr>
        <p:spPr>
          <a:xfrm>
            <a:off x="2463994" y="14102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bk object 159">
            <a:extLst>
              <a:ext uri="{FF2B5EF4-FFF2-40B4-BE49-F238E27FC236}">
                <a16:creationId xmlns:a16="http://schemas.microsoft.com/office/drawing/2014/main" id="{93E4636E-4EAB-41EF-99AB-AD71948C4D47}"/>
              </a:ext>
            </a:extLst>
          </p:cNvPr>
          <p:cNvSpPr/>
          <p:nvPr/>
        </p:nvSpPr>
        <p:spPr>
          <a:xfrm>
            <a:off x="2477837" y="13563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bk object 160">
            <a:extLst>
              <a:ext uri="{FF2B5EF4-FFF2-40B4-BE49-F238E27FC236}">
                <a16:creationId xmlns:a16="http://schemas.microsoft.com/office/drawing/2014/main" id="{5C1A837B-5D54-4613-B185-B043C9A726C9}"/>
              </a:ext>
            </a:extLst>
          </p:cNvPr>
          <p:cNvSpPr/>
          <p:nvPr/>
        </p:nvSpPr>
        <p:spPr>
          <a:xfrm>
            <a:off x="2491300" y="13312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bk object 161">
            <a:extLst>
              <a:ext uri="{FF2B5EF4-FFF2-40B4-BE49-F238E27FC236}">
                <a16:creationId xmlns:a16="http://schemas.microsoft.com/office/drawing/2014/main" id="{41B222F4-00B7-4061-BBF8-753DB076E7AF}"/>
              </a:ext>
            </a:extLst>
          </p:cNvPr>
          <p:cNvSpPr/>
          <p:nvPr/>
        </p:nvSpPr>
        <p:spPr>
          <a:xfrm>
            <a:off x="2505778" y="13716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bk object 162">
            <a:extLst>
              <a:ext uri="{FF2B5EF4-FFF2-40B4-BE49-F238E27FC236}">
                <a16:creationId xmlns:a16="http://schemas.microsoft.com/office/drawing/2014/main" id="{3CBA0F00-BCB8-4A4B-9D7F-9DD09A7D8AED}"/>
              </a:ext>
            </a:extLst>
          </p:cNvPr>
          <p:cNvSpPr/>
          <p:nvPr/>
        </p:nvSpPr>
        <p:spPr>
          <a:xfrm>
            <a:off x="2519240" y="12807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bk object 163">
            <a:extLst>
              <a:ext uri="{FF2B5EF4-FFF2-40B4-BE49-F238E27FC236}">
                <a16:creationId xmlns:a16="http://schemas.microsoft.com/office/drawing/2014/main" id="{7F2A0B8F-AC4D-4CB9-923F-EA365F326696}"/>
              </a:ext>
            </a:extLst>
          </p:cNvPr>
          <p:cNvSpPr/>
          <p:nvPr/>
        </p:nvSpPr>
        <p:spPr>
          <a:xfrm>
            <a:off x="2533337" y="13676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bk object 164">
            <a:extLst>
              <a:ext uri="{FF2B5EF4-FFF2-40B4-BE49-F238E27FC236}">
                <a16:creationId xmlns:a16="http://schemas.microsoft.com/office/drawing/2014/main" id="{8EAD1FE2-64A2-4880-B7E2-2800B8CAAFC5}"/>
              </a:ext>
            </a:extLst>
          </p:cNvPr>
          <p:cNvSpPr/>
          <p:nvPr/>
        </p:nvSpPr>
        <p:spPr>
          <a:xfrm>
            <a:off x="2547180" y="12381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bk object 165">
            <a:extLst>
              <a:ext uri="{FF2B5EF4-FFF2-40B4-BE49-F238E27FC236}">
                <a16:creationId xmlns:a16="http://schemas.microsoft.com/office/drawing/2014/main" id="{4929E58E-4692-4CA0-A7F7-89B331AD79BB}"/>
              </a:ext>
            </a:extLst>
          </p:cNvPr>
          <p:cNvSpPr/>
          <p:nvPr/>
        </p:nvSpPr>
        <p:spPr>
          <a:xfrm>
            <a:off x="2561022" y="10177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bk object 166">
            <a:extLst>
              <a:ext uri="{FF2B5EF4-FFF2-40B4-BE49-F238E27FC236}">
                <a16:creationId xmlns:a16="http://schemas.microsoft.com/office/drawing/2014/main" id="{2905AA49-8B1D-4A12-A46B-D1618BCD498C}"/>
              </a:ext>
            </a:extLst>
          </p:cNvPr>
          <p:cNvSpPr/>
          <p:nvPr/>
        </p:nvSpPr>
        <p:spPr>
          <a:xfrm>
            <a:off x="2574865" y="1374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bk object 167">
            <a:extLst>
              <a:ext uri="{FF2B5EF4-FFF2-40B4-BE49-F238E27FC236}">
                <a16:creationId xmlns:a16="http://schemas.microsoft.com/office/drawing/2014/main" id="{2A082182-8CB8-458B-9D9C-AA788C6F7A87}"/>
              </a:ext>
            </a:extLst>
          </p:cNvPr>
          <p:cNvSpPr/>
          <p:nvPr/>
        </p:nvSpPr>
        <p:spPr>
          <a:xfrm>
            <a:off x="2588581" y="14287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640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bk object 168">
            <a:extLst>
              <a:ext uri="{FF2B5EF4-FFF2-40B4-BE49-F238E27FC236}">
                <a16:creationId xmlns:a16="http://schemas.microsoft.com/office/drawing/2014/main" id="{44025724-3D70-4A3C-B9D9-024FD075450B}"/>
              </a:ext>
            </a:extLst>
          </p:cNvPr>
          <p:cNvSpPr/>
          <p:nvPr/>
        </p:nvSpPr>
        <p:spPr>
          <a:xfrm>
            <a:off x="2602678" y="14578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bk object 169">
            <a:extLst>
              <a:ext uri="{FF2B5EF4-FFF2-40B4-BE49-F238E27FC236}">
                <a16:creationId xmlns:a16="http://schemas.microsoft.com/office/drawing/2014/main" id="{44458F85-6CB9-4D76-A540-177CD32C7E8B}"/>
              </a:ext>
            </a:extLst>
          </p:cNvPr>
          <p:cNvSpPr/>
          <p:nvPr/>
        </p:nvSpPr>
        <p:spPr>
          <a:xfrm>
            <a:off x="2616775" y="14293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bk object 170">
            <a:extLst>
              <a:ext uri="{FF2B5EF4-FFF2-40B4-BE49-F238E27FC236}">
                <a16:creationId xmlns:a16="http://schemas.microsoft.com/office/drawing/2014/main" id="{516800EE-3C4C-4474-AC5D-6AD8D6B27E43}"/>
              </a:ext>
            </a:extLst>
          </p:cNvPr>
          <p:cNvSpPr/>
          <p:nvPr/>
        </p:nvSpPr>
        <p:spPr>
          <a:xfrm>
            <a:off x="2631000" y="13999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bk object 171">
            <a:extLst>
              <a:ext uri="{FF2B5EF4-FFF2-40B4-BE49-F238E27FC236}">
                <a16:creationId xmlns:a16="http://schemas.microsoft.com/office/drawing/2014/main" id="{3CC44D06-BD79-402F-9790-9EAC110937C5}"/>
              </a:ext>
            </a:extLst>
          </p:cNvPr>
          <p:cNvSpPr/>
          <p:nvPr/>
        </p:nvSpPr>
        <p:spPr>
          <a:xfrm>
            <a:off x="2643953" y="14100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bk object 172">
            <a:extLst>
              <a:ext uri="{FF2B5EF4-FFF2-40B4-BE49-F238E27FC236}">
                <a16:creationId xmlns:a16="http://schemas.microsoft.com/office/drawing/2014/main" id="{0775CECF-64E8-4347-BD18-DD008ACAD226}"/>
              </a:ext>
            </a:extLst>
          </p:cNvPr>
          <p:cNvSpPr/>
          <p:nvPr/>
        </p:nvSpPr>
        <p:spPr>
          <a:xfrm>
            <a:off x="2657924" y="14354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bk object 173">
            <a:extLst>
              <a:ext uri="{FF2B5EF4-FFF2-40B4-BE49-F238E27FC236}">
                <a16:creationId xmlns:a16="http://schemas.microsoft.com/office/drawing/2014/main" id="{BE9BCCC8-682F-4628-95A4-DB223FA3A5D6}"/>
              </a:ext>
            </a:extLst>
          </p:cNvPr>
          <p:cNvSpPr/>
          <p:nvPr/>
        </p:nvSpPr>
        <p:spPr>
          <a:xfrm>
            <a:off x="2671640" y="1377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bk object 174">
            <a:extLst>
              <a:ext uri="{FF2B5EF4-FFF2-40B4-BE49-F238E27FC236}">
                <a16:creationId xmlns:a16="http://schemas.microsoft.com/office/drawing/2014/main" id="{735A1A53-6FBC-4CCD-8A3D-F56697F3B742}"/>
              </a:ext>
            </a:extLst>
          </p:cNvPr>
          <p:cNvSpPr/>
          <p:nvPr/>
        </p:nvSpPr>
        <p:spPr>
          <a:xfrm>
            <a:off x="2686244" y="1265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bk object 175">
            <a:extLst>
              <a:ext uri="{FF2B5EF4-FFF2-40B4-BE49-F238E27FC236}">
                <a16:creationId xmlns:a16="http://schemas.microsoft.com/office/drawing/2014/main" id="{77DDB093-85DC-442E-828E-3EC5570C3497}"/>
              </a:ext>
            </a:extLst>
          </p:cNvPr>
          <p:cNvSpPr/>
          <p:nvPr/>
        </p:nvSpPr>
        <p:spPr>
          <a:xfrm>
            <a:off x="2699706" y="13514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bk object 176">
            <a:extLst>
              <a:ext uri="{FF2B5EF4-FFF2-40B4-BE49-F238E27FC236}">
                <a16:creationId xmlns:a16="http://schemas.microsoft.com/office/drawing/2014/main" id="{26AF3A6F-294D-4B52-B6AE-38622466DCB4}"/>
              </a:ext>
            </a:extLst>
          </p:cNvPr>
          <p:cNvSpPr/>
          <p:nvPr/>
        </p:nvSpPr>
        <p:spPr>
          <a:xfrm>
            <a:off x="2714184" y="10375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bk object 177">
            <a:extLst>
              <a:ext uri="{FF2B5EF4-FFF2-40B4-BE49-F238E27FC236}">
                <a16:creationId xmlns:a16="http://schemas.microsoft.com/office/drawing/2014/main" id="{EAD6CBA2-AC7E-459B-98B0-9FE4FA2F6C3F}"/>
              </a:ext>
            </a:extLst>
          </p:cNvPr>
          <p:cNvSpPr/>
          <p:nvPr/>
        </p:nvSpPr>
        <p:spPr>
          <a:xfrm>
            <a:off x="2727519" y="13235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bk object 178">
            <a:extLst>
              <a:ext uri="{FF2B5EF4-FFF2-40B4-BE49-F238E27FC236}">
                <a16:creationId xmlns:a16="http://schemas.microsoft.com/office/drawing/2014/main" id="{B640F9D0-A8D7-4A83-9C58-4C363A4C1E6A}"/>
              </a:ext>
            </a:extLst>
          </p:cNvPr>
          <p:cNvSpPr/>
          <p:nvPr/>
        </p:nvSpPr>
        <p:spPr>
          <a:xfrm>
            <a:off x="2743394" y="14178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bk object 179">
            <a:extLst>
              <a:ext uri="{FF2B5EF4-FFF2-40B4-BE49-F238E27FC236}">
                <a16:creationId xmlns:a16="http://schemas.microsoft.com/office/drawing/2014/main" id="{0269ADCD-D1D8-499C-8264-A612B90C7F29}"/>
              </a:ext>
            </a:extLst>
          </p:cNvPr>
          <p:cNvSpPr/>
          <p:nvPr/>
        </p:nvSpPr>
        <p:spPr>
          <a:xfrm>
            <a:off x="2755713" y="13914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bk object 180">
            <a:extLst>
              <a:ext uri="{FF2B5EF4-FFF2-40B4-BE49-F238E27FC236}">
                <a16:creationId xmlns:a16="http://schemas.microsoft.com/office/drawing/2014/main" id="{68F3D836-91FB-4C8E-AE1E-9084DCCFC7BD}"/>
              </a:ext>
            </a:extLst>
          </p:cNvPr>
          <p:cNvSpPr/>
          <p:nvPr/>
        </p:nvSpPr>
        <p:spPr>
          <a:xfrm>
            <a:off x="2768922" y="13893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bk object 181">
            <a:extLst>
              <a:ext uri="{FF2B5EF4-FFF2-40B4-BE49-F238E27FC236}">
                <a16:creationId xmlns:a16="http://schemas.microsoft.com/office/drawing/2014/main" id="{C545AB0B-B114-4BBD-8737-5AF156FA2CC8}"/>
              </a:ext>
            </a:extLst>
          </p:cNvPr>
          <p:cNvSpPr/>
          <p:nvPr/>
        </p:nvSpPr>
        <p:spPr>
          <a:xfrm>
            <a:off x="2783018" y="13747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bk object 182">
            <a:extLst>
              <a:ext uri="{FF2B5EF4-FFF2-40B4-BE49-F238E27FC236}">
                <a16:creationId xmlns:a16="http://schemas.microsoft.com/office/drawing/2014/main" id="{65352E2A-340E-4A3D-A792-137B05B214D2}"/>
              </a:ext>
            </a:extLst>
          </p:cNvPr>
          <p:cNvSpPr/>
          <p:nvPr/>
        </p:nvSpPr>
        <p:spPr>
          <a:xfrm>
            <a:off x="2796100" y="14415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bk object 183">
            <a:extLst>
              <a:ext uri="{FF2B5EF4-FFF2-40B4-BE49-F238E27FC236}">
                <a16:creationId xmlns:a16="http://schemas.microsoft.com/office/drawing/2014/main" id="{63A2F1F3-4934-45BF-AE8E-74C226C0C014}"/>
              </a:ext>
            </a:extLst>
          </p:cNvPr>
          <p:cNvSpPr/>
          <p:nvPr/>
        </p:nvSpPr>
        <p:spPr>
          <a:xfrm>
            <a:off x="2810069" y="13261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bk object 184">
            <a:extLst>
              <a:ext uri="{FF2B5EF4-FFF2-40B4-BE49-F238E27FC236}">
                <a16:creationId xmlns:a16="http://schemas.microsoft.com/office/drawing/2014/main" id="{07D3D860-1963-4E23-BDD0-EF04212C07C5}"/>
              </a:ext>
            </a:extLst>
          </p:cNvPr>
          <p:cNvSpPr/>
          <p:nvPr/>
        </p:nvSpPr>
        <p:spPr>
          <a:xfrm>
            <a:off x="426025" y="484380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4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bk object 185">
            <a:extLst>
              <a:ext uri="{FF2B5EF4-FFF2-40B4-BE49-F238E27FC236}">
                <a16:creationId xmlns:a16="http://schemas.microsoft.com/office/drawing/2014/main" id="{1E87030B-9FC0-4D34-8C54-81F9BADDA17D}"/>
              </a:ext>
            </a:extLst>
          </p:cNvPr>
          <p:cNvSpPr/>
          <p:nvPr/>
        </p:nvSpPr>
        <p:spPr>
          <a:xfrm>
            <a:off x="365701" y="171284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bk object 186">
            <a:extLst>
              <a:ext uri="{FF2B5EF4-FFF2-40B4-BE49-F238E27FC236}">
                <a16:creationId xmlns:a16="http://schemas.microsoft.com/office/drawing/2014/main" id="{CAFB6B6E-97DE-4BEA-9B65-75C83A056DDD}"/>
              </a:ext>
            </a:extLst>
          </p:cNvPr>
          <p:cNvSpPr/>
          <p:nvPr/>
        </p:nvSpPr>
        <p:spPr>
          <a:xfrm>
            <a:off x="365701" y="140576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bk object 187">
            <a:extLst>
              <a:ext uri="{FF2B5EF4-FFF2-40B4-BE49-F238E27FC236}">
                <a16:creationId xmlns:a16="http://schemas.microsoft.com/office/drawing/2014/main" id="{CDFFEDE2-478E-411B-9B1F-588E5089D2A2}"/>
              </a:ext>
            </a:extLst>
          </p:cNvPr>
          <p:cNvSpPr/>
          <p:nvPr/>
        </p:nvSpPr>
        <p:spPr>
          <a:xfrm>
            <a:off x="365701" y="109855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bk object 188">
            <a:extLst>
              <a:ext uri="{FF2B5EF4-FFF2-40B4-BE49-F238E27FC236}">
                <a16:creationId xmlns:a16="http://schemas.microsoft.com/office/drawing/2014/main" id="{54F82485-3BC4-42D9-BBF0-90F6F4945BF8}"/>
              </a:ext>
            </a:extLst>
          </p:cNvPr>
          <p:cNvSpPr/>
          <p:nvPr/>
        </p:nvSpPr>
        <p:spPr>
          <a:xfrm>
            <a:off x="365701" y="79146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bk object 189">
            <a:extLst>
              <a:ext uri="{FF2B5EF4-FFF2-40B4-BE49-F238E27FC236}">
                <a16:creationId xmlns:a16="http://schemas.microsoft.com/office/drawing/2014/main" id="{1ADB568F-5058-4F85-B512-173E7EE18275}"/>
              </a:ext>
            </a:extLst>
          </p:cNvPr>
          <p:cNvSpPr/>
          <p:nvPr/>
        </p:nvSpPr>
        <p:spPr>
          <a:xfrm>
            <a:off x="365701" y="4843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026" y="227330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1493" y="38100"/>
            <a:ext cx="33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2018</a:t>
            </a:r>
          </a:p>
        </p:txBody>
      </p:sp>
      <p:sp>
        <p:nvSpPr>
          <p:cNvPr id="29" name="object 29"/>
          <p:cNvSpPr/>
          <p:nvPr/>
        </p:nvSpPr>
        <p:spPr>
          <a:xfrm>
            <a:off x="426026" y="1323975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-18263" y="445742"/>
            <a:ext cx="179536" cy="11061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baseline="30000" dirty="0">
                <a:latin typeface="Times New Roman"/>
                <a:cs typeface="Times New Roman"/>
              </a:rPr>
              <a:t>−1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2" name="object 32"/>
          <p:cNvSpPr/>
          <p:nvPr/>
        </p:nvSpPr>
        <p:spPr>
          <a:xfrm>
            <a:off x="3460055" y="11985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8184" y="1305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73517" y="13092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1142" y="10072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29143" y="966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4350" y="13117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1792" y="11530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50429" y="13220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6017" y="13247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02117" y="8862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1388" y="11498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6723" y="12519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4236" y="10897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2998" y="11156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7824" y="12863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44434" y="969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3450" y="12011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58149" y="12522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7908" y="10728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16671" y="1107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21878" y="9555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9066" y="11592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38083" y="959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89644" y="12256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8280" y="1085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3234" y="12294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49969" y="9128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58860" y="10551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3940" y="11567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1381" y="11430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80144" y="10711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85224" y="7917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32215" y="9157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0850" y="12664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45804" y="11629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3571" y="12561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22715" y="14136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27541" y="12038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34602" y="14822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3873" y="12251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48698" y="12490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55760" y="10172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64649" y="11963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69729" y="1231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16338" y="14023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25102" y="13990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30054" y="11572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78442" y="10991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85554" y="12493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90761" y="12482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38131" y="13942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46133" y="11475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51593" y="1103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80067" y="13244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88829" y="14085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93402" y="9926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40646" y="12424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49028" y="12912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54616" y="2633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01098" y="10830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09861" y="11144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14941" y="12364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61930" y="6314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70312" y="11741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75773" y="1161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91728" y="484380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4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31404" y="171284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31404" y="140576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31404" y="109855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31404" y="79146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1404" y="4843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125163" y="1545972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104" name="object 104"/>
          <p:cNvSpPr/>
          <p:nvPr/>
        </p:nvSpPr>
        <p:spPr>
          <a:xfrm>
            <a:off x="3391729" y="227330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477197" y="38100"/>
            <a:ext cx="33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391729" y="1188466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138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947567" y="382780"/>
            <a:ext cx="179536" cy="1169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baseline="30000" dirty="0">
                <a:latin typeface="Times New Roman"/>
                <a:cs typeface="Times New Roman"/>
              </a:rPr>
              <a:t>−1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53" name="object 153"/>
          <p:cNvSpPr/>
          <p:nvPr/>
        </p:nvSpPr>
        <p:spPr>
          <a:xfrm>
            <a:off x="494224" y="29508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7941" y="31765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2164" y="26429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6134" y="28540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0359" y="30237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3439" y="32190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77663" y="28370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1506" y="29575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5984" y="30275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8812" y="30320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2527" y="28834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6370" y="31225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0087" y="33215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73930" y="31363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7899" y="30985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3013" y="29733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7237" y="34701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0826" y="3147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4923" y="30392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8766" y="31377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1846" y="28949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5816" y="31356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9406" y="32015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3502" y="3285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7599" y="3125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1061" y="30741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4524" y="27976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8621" y="3077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3607" y="2898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8085" y="30631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10785" y="28707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25008" y="31334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38090" y="30709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53330" y="3077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65394" y="30687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78349" y="32401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92446" y="3204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06669" y="30721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21147" y="25947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36133" y="28432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49596" y="29452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63693" y="31870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80075" y="29552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92775" y="29629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03697" y="29839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18938" y="32089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32272" y="29189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46496" y="3143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60085" y="3117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74183" y="31732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87899" y="33287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01996" y="30019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15966" y="30590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29935" y="34164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43905" y="31583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57621" y="31885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71465" y="3285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84799" y="32588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99024" y="32475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13121" y="3294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26583" y="32026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40299" y="32997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354015" y="32096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68493" y="31536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78907" y="3177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396179" y="29014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09768" y="32151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24119" y="32371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38088" y="33458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50916" y="31869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64758" y="28639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78729" y="33380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93715" y="3263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06541" y="33360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21019" y="29904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34863" y="30786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48071" y="28530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62930" y="32367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77535" y="32249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90108" y="30759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04332" y="31977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18047" y="30454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633033" y="31042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46369" y="31614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58053" y="3225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72277" y="29544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86247" y="27849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701106" y="27938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716218" y="29624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28410" y="33578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742888" y="31517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756859" y="32664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772606" y="29573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783783" y="29582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00038" y="3257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810453" y="31269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25438" y="3302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38774" y="30121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52235" y="30349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67094" y="30807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79794" y="29443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97321" y="31457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09512" y="3113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22466" y="3062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38468" y="32216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51677" y="33113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65012" y="30770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78728" y="30887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92062" y="32237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05778" y="32821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019622" y="32739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33972" y="30916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48831" y="2939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62040" y="32706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76518" y="30920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90234" y="29687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03568" y="3231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116268" y="32090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130365" y="32815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144462" y="3238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158306" y="3391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171640" y="32468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86372" y="29574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00978" y="31007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14312" y="3039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28790" y="3067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41999" y="31502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58255" y="31488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69812" y="33260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83655" y="32078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97497" y="31565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11340" y="3486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25310" y="31403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39153" y="3239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52997" y="30024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366840" y="30626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381825" y="33935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394653" y="31808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08496" y="3279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22338" y="31715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436181" y="32586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49897" y="35053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63994" y="32743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477837" y="3390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491300" y="34813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505778" y="33920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519240" y="33708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533337" y="32664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47180" y="24725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561022" y="33131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574865" y="30774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88581" y="31299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02678" y="32004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616775" y="30834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631000" y="33420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643953" y="33274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657924" y="33746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671640" y="33246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86244" y="33102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99706" y="31593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14184" y="3242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27519" y="31836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43394" y="31675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55713" y="30949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68922" y="31888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783018" y="32564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796100" y="30861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810069" y="34199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6025" y="2201291"/>
            <a:ext cx="0" cy="1428750"/>
          </a:xfrm>
          <a:custGeom>
            <a:avLst/>
            <a:gdLst/>
            <a:ahLst/>
            <a:cxnLst/>
            <a:rect l="l" t="t" r="r" b="b"/>
            <a:pathLst>
              <a:path h="1428750">
                <a:moveTo>
                  <a:pt x="0" y="1428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5701" y="36296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5701" y="327253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5701" y="291541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5701" y="25584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5701" y="220129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 txBox="1"/>
          <p:nvPr/>
        </p:nvSpPr>
        <p:spPr>
          <a:xfrm>
            <a:off x="177880" y="3553460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</a:p>
        </p:txBody>
      </p:sp>
      <p:sp>
        <p:nvSpPr>
          <p:cNvPr id="329" name="object 329"/>
          <p:cNvSpPr txBox="1"/>
          <p:nvPr/>
        </p:nvSpPr>
        <p:spPr>
          <a:xfrm>
            <a:off x="177880" y="2839212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177880" y="2125091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426026" y="2144141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-18263" y="2316626"/>
            <a:ext cx="179536" cy="1198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</a:t>
            </a:r>
            <a:r>
              <a:rPr sz="1200" i="1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</a:p>
        </p:txBody>
      </p:sp>
      <p:sp>
        <p:nvSpPr>
          <p:cNvPr id="354" name="object 354"/>
          <p:cNvSpPr/>
          <p:nvPr/>
        </p:nvSpPr>
        <p:spPr>
          <a:xfrm>
            <a:off x="426026" y="3165349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460055" y="28686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468184" y="28089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473517" y="26946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521142" y="29513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29143" y="26529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534350" y="28420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41792" y="26595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50429" y="25742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656017" y="27683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702117" y="29895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711388" y="29564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716723" y="29785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884236" y="32014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892998" y="29297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897823" y="2812544"/>
            <a:ext cx="104394" cy="8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958149" y="29601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07908" y="27218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316671" y="27268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321878" y="26426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29066" y="25902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38083" y="27697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442781" y="26780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489644" y="2393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498280" y="26389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503234" y="22313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549969" y="26629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558860" y="26447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563940" y="27517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671381" y="25271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680144" y="27879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685224" y="28943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732215" y="27626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740850" y="27566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745804" y="27141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913571" y="25599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922715" y="25408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927541" y="23224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34602" y="21920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043873" y="26694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48698" y="28420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55760" y="26358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164649" y="27762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169729" y="28807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216338" y="23676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225102" y="25828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230054" y="29329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278442" y="30901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285554" y="29246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290761" y="27641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338131" y="23487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346133" y="2771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351593" y="28347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580067" y="21818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588829" y="31549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593402" y="29594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640646" y="26036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649028" y="26568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54616" y="33017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701098" y="27270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709861" y="29024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14941" y="27421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761930" y="23129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70312" y="2685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75773" y="27001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391728" y="2201291"/>
            <a:ext cx="0" cy="1428750"/>
          </a:xfrm>
          <a:custGeom>
            <a:avLst/>
            <a:gdLst/>
            <a:ahLst/>
            <a:cxnLst/>
            <a:rect l="l" t="t" r="r" b="b"/>
            <a:pathLst>
              <a:path h="1428750">
                <a:moveTo>
                  <a:pt x="0" y="1428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331404" y="36296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331404" y="327253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331404" y="291541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331404" y="25584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331404" y="220129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391729" y="2144141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 txBox="1"/>
          <p:nvPr/>
        </p:nvSpPr>
        <p:spPr>
          <a:xfrm>
            <a:off x="2947567" y="2316626"/>
            <a:ext cx="179536" cy="1198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</a:t>
            </a:r>
            <a:r>
              <a:rPr sz="1200" i="1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</a:p>
        </p:txBody>
      </p:sp>
      <p:sp>
        <p:nvSpPr>
          <p:cNvPr id="477" name="object 477"/>
          <p:cNvSpPr txBox="1"/>
          <p:nvPr/>
        </p:nvSpPr>
        <p:spPr>
          <a:xfrm>
            <a:off x="3455103" y="2882774"/>
            <a:ext cx="80645" cy="1314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>
              <a:lnSpc>
                <a:spcPts val="315"/>
              </a:lnSpc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6034">
              <a:lnSpc>
                <a:spcPts val="26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3516316" y="2745742"/>
            <a:ext cx="19685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-1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6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67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27777">
              <a:latin typeface="MS UI Gothic"/>
              <a:cs typeface="MS UI Gothic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3529523" y="2839214"/>
            <a:ext cx="23495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1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3706561" y="2807337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3636966" y="2897634"/>
            <a:ext cx="14224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7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3879409" y="2741424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3888172" y="2938401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3892997" y="295668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3948623" y="2710817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3939479" y="2819655"/>
            <a:ext cx="8128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ts val="300"/>
              </a:lnSpc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4317051" y="3025142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4424239" y="269887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4545142" y="2990852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4433255" y="2879727"/>
            <a:ext cx="18796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1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4666554" y="266077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4303080" y="2813052"/>
            <a:ext cx="49149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9370" algn="ctr">
              <a:spcBef>
                <a:spcPts val="125"/>
              </a:spcBef>
            </a:pP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27777">
              <a:latin typeface="MS UI Gothic"/>
              <a:cs typeface="MS UI Gothic"/>
            </a:endParaRPr>
          </a:p>
          <a:p>
            <a:pPr marL="147320">
              <a:lnSpc>
                <a:spcPts val="295"/>
              </a:lnSpc>
              <a:spcBef>
                <a:spcPts val="275"/>
              </a:spcBef>
              <a:tabLst>
                <a:tab pos="436880" algn="l"/>
              </a:tabLst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R="45085" algn="ctr">
              <a:lnSpc>
                <a:spcPts val="295"/>
              </a:lnSpc>
              <a:tabLst>
                <a:tab pos="255904" algn="l"/>
              </a:tabLst>
            </a:pPr>
            <a:r>
              <a:rPr sz="300" spc="-10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5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57" baseline="925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4680398" y="2961896"/>
            <a:ext cx="123189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52" baseline="-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4740977" y="3007997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4908743" y="2749298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4917760" y="2624838"/>
            <a:ext cx="7239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30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7145">
              <a:lnSpc>
                <a:spcPts val="33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5029774" y="271030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5150933" y="2431796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5038918" y="2806194"/>
            <a:ext cx="18796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50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5220147" y="2970151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5280727" y="2728216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5211511" y="2484629"/>
            <a:ext cx="18923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95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5273616" y="2907540"/>
            <a:ext cx="135255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5043873" y="2927733"/>
            <a:ext cx="370205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-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sz="30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27777">
              <a:latin typeface="MS UI Gothic"/>
              <a:cs typeface="MS UI Gothic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5584003" y="2647697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5588574" y="280047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649789" y="2873631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5696271" y="272427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5704907" y="2991487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5644201" y="2743583"/>
            <a:ext cx="13335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18518">
              <a:latin typeface="MS UI Gothic"/>
              <a:cs typeface="MS UI Gothic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5575112" y="2507996"/>
            <a:ext cx="249554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95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5765485" y="2916557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5770947" y="3071751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3391729" y="2758694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138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94224" y="4895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07941" y="4753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22164" y="4909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36134" y="47900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50359" y="52495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63439" y="47317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77663" y="48239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91506" y="48256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05984" y="48078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18812" y="46743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32527" y="4901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46370" y="49574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0087" y="46658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73930" y="48832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87899" y="50923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03013" y="4914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17237" y="52506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30826" y="4880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44923" y="49645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58766" y="48701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71846" y="49832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85816" y="4834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99406" y="47165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13502" y="4888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27599" y="48929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41061" y="4728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54524" y="49046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68621" y="5011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83607" y="50467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98085" y="4921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910785" y="4925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25008" y="4895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938090" y="4880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953330" y="49493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965394" y="4862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978349" y="4882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992446" y="49613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006669" y="4889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021147" y="49838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036133" y="50695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049596" y="52153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063693" y="48630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080075" y="49742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92775" y="4904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103697" y="4914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118938" y="48226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132272" y="48690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146496" y="48540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160085" y="47525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74183" y="48205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187899" y="47475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201996" y="4825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215966" y="51274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229935" y="4903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243905" y="49397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57621" y="49376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271465" y="48681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284799" y="47090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299024" y="4707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313121" y="4788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326583" y="47612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340299" y="49343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354015" y="48045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368493" y="49397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378907" y="48684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396179" y="48583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409768" y="47931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424119" y="48602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438088" y="48159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450916" y="4796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464758" y="48561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478729" y="4903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493715" y="48501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506541" y="4730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521019" y="4771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534863" y="48820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548071" y="49799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562930" y="49738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577535" y="49496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590108" y="49670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604332" y="4911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618047" y="4928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633033" y="48996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646369" y="5140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658053" y="4850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672277" y="47412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686247" y="4790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701106" y="46944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16218" y="48474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28410" y="4831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42888" y="4915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756859" y="48817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772606" y="49787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783783" y="48996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800038" y="48703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810453" y="49084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825438" y="49448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838774" y="4927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852235" y="4886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867094" y="49589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879794" y="5008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897321" y="48875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909512" y="49646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922466" y="4914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938468" y="46663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951677" y="46644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965012" y="48296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978728" y="47033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992062" y="4653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005778" y="46347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019622" y="46804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033972" y="47650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048831" y="49537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062040" y="45902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076518" y="47472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090234" y="4709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103568" y="4572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116268" y="4381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130365" y="44420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144462" y="45416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158306" y="4481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171640" y="43864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186372" y="4090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200978" y="4416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214312" y="45255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228790" y="44843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241999" y="44921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258255" y="4533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269812" y="4121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283655" y="42376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297497" y="43414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311340" y="4298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325310" y="43305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339153" y="42764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352997" y="4272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366840" y="42948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381825" y="46781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394653" y="43651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408496" y="44836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422338" y="45782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436181" y="46301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449897" y="4416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463994" y="4496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477837" y="44601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491300" y="43981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505778" y="43859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519240" y="4476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533337" y="42404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547180" y="47382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561022" y="4717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574865" y="44888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588581" y="45825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640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602678" y="45817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616775" y="46658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631000" y="46329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643953" y="46692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657924" y="45283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671640" y="43347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686244" y="4582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699706" y="44806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714184" y="49199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727519" y="45336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743394" y="4595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755713" y="47268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768922" y="47456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783018" y="4663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796100" y="47130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810069" y="47581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26025" y="4300855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9964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65701" y="529729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65701" y="496519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65701" y="46329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65701" y="43008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 txBox="1"/>
          <p:nvPr/>
        </p:nvSpPr>
        <p:spPr>
          <a:xfrm>
            <a:off x="177880" y="5233798"/>
            <a:ext cx="184666" cy="20319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0" name="object 690"/>
          <p:cNvSpPr txBox="1"/>
          <p:nvPr/>
        </p:nvSpPr>
        <p:spPr>
          <a:xfrm>
            <a:off x="177880" y="4901692"/>
            <a:ext cx="184666" cy="20319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1" name="object 691"/>
          <p:cNvSpPr txBox="1"/>
          <p:nvPr/>
        </p:nvSpPr>
        <p:spPr>
          <a:xfrm>
            <a:off x="177880" y="4569460"/>
            <a:ext cx="184666" cy="20319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2" name="object 692"/>
          <p:cNvSpPr txBox="1"/>
          <p:nvPr/>
        </p:nvSpPr>
        <p:spPr>
          <a:xfrm>
            <a:off x="177880" y="4237355"/>
            <a:ext cx="184666" cy="20319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693" name="object 693"/>
          <p:cNvSpPr/>
          <p:nvPr/>
        </p:nvSpPr>
        <p:spPr>
          <a:xfrm>
            <a:off x="426026" y="4060953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 txBox="1"/>
          <p:nvPr/>
        </p:nvSpPr>
        <p:spPr>
          <a:xfrm>
            <a:off x="489398" y="4891024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517337" y="4432555"/>
            <a:ext cx="8128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19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5" name="object 715"/>
          <p:cNvSpPr txBox="1"/>
          <p:nvPr/>
        </p:nvSpPr>
        <p:spPr>
          <a:xfrm>
            <a:off x="572837" y="4672204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6" name="object 716"/>
          <p:cNvSpPr txBox="1"/>
          <p:nvPr/>
        </p:nvSpPr>
        <p:spPr>
          <a:xfrm>
            <a:off x="558613" y="4788790"/>
            <a:ext cx="13652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17" name="object 717"/>
          <p:cNvSpPr txBox="1"/>
          <p:nvPr/>
        </p:nvSpPr>
        <p:spPr>
          <a:xfrm>
            <a:off x="641416" y="4926711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655259" y="4951858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502987" y="4708144"/>
            <a:ext cx="24765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7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586680" y="4566159"/>
            <a:ext cx="17907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1" name="object 721"/>
          <p:cNvSpPr txBox="1"/>
          <p:nvPr/>
        </p:nvSpPr>
        <p:spPr>
          <a:xfrm>
            <a:off x="725998" y="4854448"/>
            <a:ext cx="16383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37037">
              <a:latin typeface="MS UI Gothic"/>
              <a:cs typeface="MS UI Gothic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613984" y="4767073"/>
            <a:ext cx="28956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2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44" baseline="9259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37037">
              <a:latin typeface="MS UI Gothic"/>
              <a:cs typeface="MS UI Gothic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849696" y="4361942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767019" y="4623055"/>
            <a:ext cx="179070" cy="1129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1280" algn="ctr">
              <a:lnSpc>
                <a:spcPts val="350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>
              <a:lnSpc>
                <a:spcPts val="35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948376" y="4773804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808677" y="4945254"/>
            <a:ext cx="246379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6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1016193" y="4359022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1031307" y="4550918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1044642" y="4641723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960569" y="4844543"/>
            <a:ext cx="182245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300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1" name="object 731"/>
          <p:cNvSpPr txBox="1"/>
          <p:nvPr/>
        </p:nvSpPr>
        <p:spPr>
          <a:xfrm>
            <a:off x="1001843" y="4751198"/>
            <a:ext cx="15367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27777">
              <a:latin typeface="MS UI Gothic"/>
              <a:cs typeface="MS UI Gothic"/>
            </a:endParaRPr>
          </a:p>
        </p:txBody>
      </p:sp>
      <p:sp>
        <p:nvSpPr>
          <p:cNvPr id="732" name="object 732"/>
          <p:cNvSpPr txBox="1"/>
          <p:nvPr/>
        </p:nvSpPr>
        <p:spPr>
          <a:xfrm>
            <a:off x="1127445" y="4708525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3" name="object 733"/>
          <p:cNvSpPr txBox="1"/>
          <p:nvPr/>
        </p:nvSpPr>
        <p:spPr>
          <a:xfrm>
            <a:off x="1155259" y="4787900"/>
            <a:ext cx="8128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19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669103" y="4834764"/>
            <a:ext cx="58102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46296" dirty="0">
                <a:solidFill>
                  <a:srgbClr val="FF0000"/>
                </a:solidFill>
                <a:latin typeface="MS UI Gothic"/>
                <a:cs typeface="MS UI Gothic"/>
              </a:rPr>
              <a:t>● ●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30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12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450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1197042" y="4549648"/>
            <a:ext cx="8128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6670">
              <a:spcBef>
                <a:spcPts val="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1252796" y="4882262"/>
            <a:ext cx="136525" cy="210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3975">
              <a:spcBef>
                <a:spcPts val="130"/>
              </a:spcBef>
            </a:pPr>
            <a:r>
              <a:rPr sz="300" spc="-9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26034"/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spcBef>
                <a:spcPts val="5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7" name="object 737"/>
          <p:cNvSpPr txBox="1"/>
          <p:nvPr/>
        </p:nvSpPr>
        <p:spPr>
          <a:xfrm>
            <a:off x="1225109" y="4765042"/>
            <a:ext cx="19177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35"/>
              </a:lnSpc>
              <a:spcBef>
                <a:spcPts val="130"/>
              </a:spcBef>
            </a:pP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87" baseline="9259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96520" algn="ctr">
              <a:lnSpc>
                <a:spcPts val="33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1374079" y="4498467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9" name="object 739"/>
          <p:cNvSpPr txBox="1"/>
          <p:nvPr/>
        </p:nvSpPr>
        <p:spPr>
          <a:xfrm>
            <a:off x="1363665" y="4579088"/>
            <a:ext cx="95250" cy="1314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0005">
              <a:spcBef>
                <a:spcPts val="204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spcBef>
                <a:spcPts val="11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0" name="object 740"/>
          <p:cNvSpPr txBox="1"/>
          <p:nvPr/>
        </p:nvSpPr>
        <p:spPr>
          <a:xfrm>
            <a:off x="1419165" y="4988053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1" name="object 741"/>
          <p:cNvSpPr txBox="1"/>
          <p:nvPr/>
        </p:nvSpPr>
        <p:spPr>
          <a:xfrm>
            <a:off x="920054" y="4915409"/>
            <a:ext cx="64897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46296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2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22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37037">
              <a:latin typeface="MS UI Gothic"/>
              <a:cs typeface="MS UI Gothic"/>
            </a:endParaRPr>
          </a:p>
        </p:txBody>
      </p:sp>
      <p:sp>
        <p:nvSpPr>
          <p:cNvPr id="742" name="object 742"/>
          <p:cNvSpPr txBox="1"/>
          <p:nvPr/>
        </p:nvSpPr>
        <p:spPr>
          <a:xfrm>
            <a:off x="1516194" y="4646042"/>
            <a:ext cx="94615" cy="203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370">
              <a:lnSpc>
                <a:spcPts val="355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5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6034">
              <a:spcBef>
                <a:spcPts val="26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3" name="object 743"/>
          <p:cNvSpPr txBox="1"/>
          <p:nvPr/>
        </p:nvSpPr>
        <p:spPr>
          <a:xfrm>
            <a:off x="1572708" y="5041519"/>
            <a:ext cx="14795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1696279" y="4620261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1681421" y="4723639"/>
            <a:ext cx="9715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7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1446090" y="4951604"/>
            <a:ext cx="34480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8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0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0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-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1778955" y="4843018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1433262" y="5023105"/>
            <a:ext cx="43942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2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1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89" baseline="9259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9259">
              <a:latin typeface="MS UI Gothic"/>
              <a:cs typeface="MS UI Gothic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1862140" y="4789424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1847409" y="4642588"/>
            <a:ext cx="94615" cy="12759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0005">
              <a:spcBef>
                <a:spcPts val="8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1" name="object 751"/>
          <p:cNvSpPr txBox="1"/>
          <p:nvPr/>
        </p:nvSpPr>
        <p:spPr>
          <a:xfrm>
            <a:off x="1599505" y="4993387"/>
            <a:ext cx="372745" cy="94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54"/>
              </a:lnSpc>
              <a:spcBef>
                <a:spcPts val="130"/>
              </a:spcBef>
            </a:pPr>
            <a:r>
              <a:rPr sz="450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60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27777">
              <a:latin typeface="MS UI Gothic"/>
              <a:cs typeface="MS UI Gothic"/>
            </a:endParaRPr>
          </a:p>
          <a:p>
            <a:pPr marR="6350" algn="ctr">
              <a:lnSpc>
                <a:spcPts val="254"/>
              </a:lnSpc>
            </a:pP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18518">
              <a:latin typeface="MS UI Gothic"/>
              <a:cs typeface="MS UI Gothic"/>
            </a:endParaRPr>
          </a:p>
        </p:txBody>
      </p:sp>
      <p:sp>
        <p:nvSpPr>
          <p:cNvPr id="752" name="object 752"/>
          <p:cNvSpPr txBox="1"/>
          <p:nvPr/>
        </p:nvSpPr>
        <p:spPr>
          <a:xfrm>
            <a:off x="1892493" y="4923791"/>
            <a:ext cx="927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1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1667450" y="4864990"/>
            <a:ext cx="37401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 ● </a:t>
            </a:r>
            <a:r>
              <a:rPr sz="450" spc="37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20" baseline="-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1933642" y="4817111"/>
            <a:ext cx="13462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20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300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4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300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2057087" y="4785996"/>
            <a:ext cx="8191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19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2139508" y="4745483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2181546" y="4236213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8" name="object 758"/>
          <p:cNvSpPr txBox="1"/>
          <p:nvPr/>
        </p:nvSpPr>
        <p:spPr>
          <a:xfrm>
            <a:off x="2196151" y="4346575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9" name="object 759"/>
          <p:cNvSpPr txBox="1"/>
          <p:nvPr/>
        </p:nvSpPr>
        <p:spPr>
          <a:xfrm>
            <a:off x="2209486" y="4436365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2153352" y="4692906"/>
            <a:ext cx="15113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ts val="320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2014667" y="4680459"/>
            <a:ext cx="30607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135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3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90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37037">
              <a:latin typeface="MS UI Gothic"/>
              <a:cs typeface="MS UI Gothic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2223837" y="4498594"/>
            <a:ext cx="12255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37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60" baseline="-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2044005" y="4571366"/>
            <a:ext cx="31623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0985" algn="l"/>
              </a:tabLst>
            </a:pP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2029019" y="4598418"/>
            <a:ext cx="344805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6355" algn="r">
              <a:lnSpc>
                <a:spcPts val="275"/>
              </a:lnSpc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150" baseline="-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R="5080" algn="r">
              <a:lnSpc>
                <a:spcPts val="27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2320357" y="4531996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2334328" y="4230372"/>
            <a:ext cx="12255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ts val="295"/>
              </a:lnSpc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0005">
              <a:lnSpc>
                <a:spcPts val="29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spcBef>
                <a:spcPts val="26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20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27777">
              <a:latin typeface="MS UI Gothic"/>
              <a:cs typeface="MS UI Gothic"/>
            </a:endParaRPr>
          </a:p>
        </p:txBody>
      </p:sp>
      <p:sp>
        <p:nvSpPr>
          <p:cNvPr id="767" name="object 767"/>
          <p:cNvSpPr txBox="1"/>
          <p:nvPr/>
        </p:nvSpPr>
        <p:spPr>
          <a:xfrm>
            <a:off x="2431355" y="4736973"/>
            <a:ext cx="9525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68" name="object 768"/>
          <p:cNvSpPr txBox="1"/>
          <p:nvPr/>
        </p:nvSpPr>
        <p:spPr>
          <a:xfrm>
            <a:off x="2403542" y="4681729"/>
            <a:ext cx="16510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-12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-120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8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2528383" y="4530344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2542226" y="4039363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2556196" y="4307841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2570039" y="4551427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2444944" y="4718686"/>
            <a:ext cx="206375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-44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2639127" y="4887849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2681417" y="4652646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2514286" y="4615690"/>
            <a:ext cx="27559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75"/>
              </a:lnSpc>
              <a:spcBef>
                <a:spcPts val="130"/>
              </a:spcBef>
              <a:tabLst>
                <a:tab pos="180340" algn="l"/>
              </a:tabLst>
            </a:pP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50" spc="-29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2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  <a:p>
            <a:pPr marL="95885" algn="ctr">
              <a:lnSpc>
                <a:spcPts val="275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2597725" y="4771898"/>
            <a:ext cx="208279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2626173" y="4866133"/>
            <a:ext cx="205104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-52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2750886" y="4791584"/>
            <a:ext cx="10795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0005">
              <a:spcBef>
                <a:spcPts val="25"/>
              </a:spcBef>
            </a:pPr>
            <a:r>
              <a:rPr sz="300" spc="-20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805242" y="4948810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1" name="object 781"/>
          <p:cNvSpPr/>
          <p:nvPr/>
        </p:nvSpPr>
        <p:spPr>
          <a:xfrm>
            <a:off x="503877" y="489280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17592" y="4809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31944" y="48233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45787" y="501980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560138" y="50474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573091" y="50391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587316" y="46915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01285" y="4803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15637" y="47383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28463" y="49302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42306" y="48229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56023" y="48724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69738" y="49782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83581" y="48298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97552" y="50788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712664" y="50952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727016" y="50448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740477" y="49931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54574" y="4894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68417" y="49608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1499" y="48248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95469" y="49009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09184" y="49047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23281" y="48315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37252" y="48936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50713" y="48707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64302" y="49794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78272" y="49171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3258" y="5044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907736" y="49686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920436" y="49282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934660" y="49276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947869" y="49316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962982" y="48878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975046" y="49397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988000" y="48868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002097" y="48962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016321" y="48450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030799" y="50422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045785" y="49823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059247" y="50177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73344" y="49282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1089727" y="49244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102427" y="49292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1113477" y="48557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128590" y="48713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1141924" y="48722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156149" y="48605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1169865" y="48312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1183835" y="47565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6" y="29336"/>
                </a:lnTo>
                <a:lnTo>
                  <a:pt x="29336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197550" y="49032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211647" y="49927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225618" y="48790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239588" y="50391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253558" y="48884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1267400" y="49364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281116" y="48454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294452" y="47768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1308675" y="48421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322772" y="47948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1336235" y="47985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1349950" y="47595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1363666" y="48489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1378144" y="48192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1388558" y="48564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1405830" y="50105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419419" y="48243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1433771" y="48422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447741" y="49062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1460568" y="4879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474410" y="48884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488380" y="48736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503366" y="488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516194" y="48639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530671" y="4803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1544641" y="48309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1557722" y="49173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572582" y="50210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587186" y="50347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1599886" y="49301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613983" y="49737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627699" y="48312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642685" y="49885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656021" y="49389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667831" y="49161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682056" y="48359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1696025" y="47776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710758" y="4749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1725871" y="48863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738062" y="49996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752668" y="49277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766510" y="4930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1782259" y="48313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793562" y="49239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809690" y="49697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820105" y="49023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835090" y="49234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848425" y="482574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861887" y="49408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876747" y="48897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889447" y="51036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906972" y="48414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919291" y="48153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932246" y="48430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948121" y="4803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961328" y="48731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974663" y="47642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988380" y="480199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01715" y="47266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015558" y="46610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029274" y="47197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043625" y="48541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058484" y="47456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071691" y="46461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086297" y="4607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099885" y="45554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113221" y="45303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126047" y="46079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140018" y="44815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154115" y="45342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167958" y="45303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181293" y="43310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196025" y="43163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210756" y="43301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223965" y="45330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238443" y="43695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251778" y="45673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267906" y="43058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279463" y="44612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293306" y="42348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307150" y="43199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321119" y="44403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334962" y="43707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348806" y="41292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362649" y="44005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376491" y="44311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391605" y="44274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404305" y="456806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418147" y="45313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431990" y="46093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445834" y="44916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459550" y="45459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473774" y="4514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487490" y="45676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500952" y="45942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515430" y="44715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528891" y="43564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542988" y="46506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556831" y="437819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570675" y="47617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584518" y="46845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598234" y="47216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612331" y="47180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626555" y="45932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640778" y="4631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653606" y="46666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667703" y="46095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681291" y="43455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695897" y="45951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709359" y="45392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723837" y="46324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737172" y="47156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753047" y="47379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765365" y="46977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778574" y="461696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792671" y="47364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805752" y="46287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819722" y="46229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4224" y="4895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07941" y="4753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522164" y="4909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36134" y="47900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550359" y="52495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63439" y="47317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577663" y="48239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91506" y="48256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605984" y="48078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618812" y="46743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32527" y="4901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646370" y="49574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660087" y="46658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73930" y="48832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687899" y="50923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03013" y="4914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717237" y="52506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730826" y="4880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44923" y="49645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758766" y="48701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771846" y="49832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785816" y="4834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99406" y="47165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13502" y="4888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27599" y="48929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41061" y="4728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854524" y="49046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68621" y="5011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83607" y="50467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98085" y="4921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910785" y="4925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925008" y="4895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938090" y="48809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953330" y="49493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965394" y="4862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978349" y="4882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992446" y="49613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006669" y="4889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021147" y="49838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036133" y="50695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049596" y="52153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063693" y="48630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080075" y="49742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1092775" y="4904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03697" y="4914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118938" y="48226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2272" y="48690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146496" y="48540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60085" y="47525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174183" y="48205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187899" y="47475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201996" y="4825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215966" y="51274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229935" y="4903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243905" y="49397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257621" y="49376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271465" y="48681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284799" y="47090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1299024" y="4707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313121" y="4788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1326583" y="47612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340299" y="49343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1354015" y="48045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1368493" y="49397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1378907" y="48684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1396179" y="48583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409768" y="47931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424119" y="48602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1438088" y="48159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1450916" y="4796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1464758" y="48561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478729" y="4903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1493715" y="48501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506541" y="4730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521019" y="4771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1534863" y="48820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48071" y="49799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1562930" y="49738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577535" y="49496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590108" y="49670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604332" y="4911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1618047" y="4928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1633033" y="48996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646369" y="5140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1658053" y="4850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1672277" y="47412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686247" y="4790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701106" y="46944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716218" y="48474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1728410" y="4831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742888" y="4915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1756859" y="48817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772606" y="49787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1783783" y="48996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800038" y="48703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1810453" y="49084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825438" y="49448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1838774" y="4927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852235" y="4886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1867094" y="49589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879794" y="5008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1897321" y="48875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1909512" y="49646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1922466" y="4914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1938468" y="46663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1951677" y="46644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1965012" y="48296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1978728" y="47033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1992062" y="4653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005778" y="46347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019622" y="46804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033972" y="47650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048831" y="49537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062040" y="45902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076518" y="47472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090234" y="4709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103568" y="4572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116268" y="4381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130365" y="44420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144462" y="45416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158306" y="4481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171640" y="43864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186372" y="4090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200978" y="4416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214312" y="45255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228790" y="44843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241999" y="44921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258255" y="4533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269812" y="4121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283655" y="42376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297497" y="43414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311340" y="4298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325310" y="43305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339153" y="42764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352997" y="4272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366840" y="42948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381825" y="46781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394653" y="43651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408496" y="44836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422338" y="45782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436181" y="46301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449897" y="4416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463994" y="4496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477837" y="44601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491300" y="43981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505778" y="43859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519240" y="4476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533337" y="42404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547180" y="47382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561022" y="4717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574865" y="44888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588581" y="45825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640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602678" y="45817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616775" y="46658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631000" y="46329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643953" y="46692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657924" y="45283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671640" y="43347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686244" y="4582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699706" y="44806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714184" y="49199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727519" y="45336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743394" y="4595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755713" y="47268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768922" y="47456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783018" y="4663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796100" y="47130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810069" y="47581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 txBox="1"/>
          <p:nvPr/>
        </p:nvSpPr>
        <p:spPr>
          <a:xfrm>
            <a:off x="-18263" y="4330800"/>
            <a:ext cx="179536" cy="1003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i="1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(mg/L</a:t>
            </a:r>
            <a:r>
              <a:rPr lang="en-US" sz="1200" dirty="0">
                <a:latin typeface="Times New Roman"/>
                <a:cs typeface="Times New Roman"/>
              </a:rPr>
              <a:t>∙</a:t>
            </a:r>
            <a:r>
              <a:rPr sz="1200" dirty="0">
                <a:latin typeface="Times New Roman"/>
                <a:cs typeface="Times New Roman"/>
              </a:rPr>
              <a:t>min)</a:t>
            </a:r>
          </a:p>
        </p:txBody>
      </p:sp>
      <p:sp>
        <p:nvSpPr>
          <p:cNvPr id="1120" name="object 1120"/>
          <p:cNvSpPr/>
          <p:nvPr/>
        </p:nvSpPr>
        <p:spPr>
          <a:xfrm>
            <a:off x="3460055" y="5003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3468184" y="5099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3473517" y="50827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521142" y="5022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529143" y="51682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534350" y="50952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641791" y="5014342"/>
            <a:ext cx="123698" cy="183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884236" y="49516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892997" y="5163568"/>
            <a:ext cx="109220" cy="75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958149" y="51007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307908" y="52433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316671" y="52981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321878" y="53016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429066" y="52245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438083" y="5306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442781" y="50063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489644" y="53337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498280" y="53237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503234" y="5308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549969" y="5302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558860" y="5284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563940" y="52901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671381" y="5214113"/>
            <a:ext cx="123189" cy="135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913571" y="52400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922715" y="52157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927541" y="52454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034602" y="52119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043873" y="51228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048698" y="51339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155760" y="5270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164649" y="5161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5169729" y="51214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5216338" y="52833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5225102" y="5071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5230054" y="51174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5278442" y="49818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5285554" y="50947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5290761" y="52537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5338131" y="51043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5346133" y="51776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351593" y="52266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580067" y="547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588829" y="48421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593402" y="52165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640646" y="51986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649028" y="5199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5654616" y="53027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701098" y="52335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5709861" y="51337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714941" y="51581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5761930" y="55083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770312" y="51729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5775773" y="5210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3391728" y="4300855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9964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3331404" y="529729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3331404" y="496519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3331404" y="46329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3331404" y="43008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 txBox="1"/>
          <p:nvPr/>
        </p:nvSpPr>
        <p:spPr>
          <a:xfrm>
            <a:off x="3143711" y="5233798"/>
            <a:ext cx="184666" cy="20192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179" name="object 1179"/>
          <p:cNvSpPr txBox="1"/>
          <p:nvPr/>
        </p:nvSpPr>
        <p:spPr>
          <a:xfrm>
            <a:off x="3143711" y="4901692"/>
            <a:ext cx="184666" cy="20192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0" name="object 1180"/>
          <p:cNvSpPr txBox="1"/>
          <p:nvPr/>
        </p:nvSpPr>
        <p:spPr>
          <a:xfrm>
            <a:off x="3143711" y="4569460"/>
            <a:ext cx="184666" cy="20192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1" name="object 1181"/>
          <p:cNvSpPr txBox="1"/>
          <p:nvPr/>
        </p:nvSpPr>
        <p:spPr>
          <a:xfrm>
            <a:off x="3143711" y="4237355"/>
            <a:ext cx="184666" cy="20192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2" name="object 1182"/>
          <p:cNvSpPr/>
          <p:nvPr/>
        </p:nvSpPr>
        <p:spPr>
          <a:xfrm>
            <a:off x="3391729" y="4060953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3510347" y="560362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 txBox="1"/>
          <p:nvPr/>
        </p:nvSpPr>
        <p:spPr>
          <a:xfrm>
            <a:off x="3524190" y="5300728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27" name="object 1227"/>
          <p:cNvSpPr txBox="1"/>
          <p:nvPr/>
        </p:nvSpPr>
        <p:spPr>
          <a:xfrm>
            <a:off x="3455103" y="5054576"/>
            <a:ext cx="309245" cy="15773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/>
            <a:r>
              <a:rPr sz="300" u="heavy" spc="25" dirty="0">
                <a:solidFill>
                  <a:srgbClr val="FF0000"/>
                </a:solidFill>
                <a:uFill>
                  <a:solidFill>
                    <a:srgbClr val="6495ED"/>
                  </a:solidFill>
                </a:uFill>
                <a:latin typeface="MS UI Gothic"/>
                <a:cs typeface="MS UI Gothic"/>
              </a:rPr>
              <a:t>●</a:t>
            </a:r>
            <a:r>
              <a:rPr sz="300" u="heavy" spc="-25" dirty="0">
                <a:solidFill>
                  <a:srgbClr val="FF0000"/>
                </a:solidFill>
                <a:uFill>
                  <a:solidFill>
                    <a:srgbClr val="6495ED"/>
                  </a:solidFill>
                </a:uFill>
                <a:latin typeface="Times New Roman"/>
                <a:cs typeface="Times New Roman"/>
              </a:rPr>
              <a:t> </a:t>
            </a:r>
            <a:endParaRPr sz="300">
              <a:latin typeface="Times New Roman"/>
              <a:cs typeface="Times New Roman"/>
            </a:endParaRPr>
          </a:p>
          <a:p>
            <a:pPr marL="73660">
              <a:spcBef>
                <a:spcPts val="204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sz="300" spc="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28" name="object 1228"/>
          <p:cNvSpPr txBox="1"/>
          <p:nvPr/>
        </p:nvSpPr>
        <p:spPr>
          <a:xfrm>
            <a:off x="3645602" y="5266945"/>
            <a:ext cx="12827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29" name="object 1229"/>
          <p:cNvSpPr txBox="1"/>
          <p:nvPr/>
        </p:nvSpPr>
        <p:spPr>
          <a:xfrm>
            <a:off x="3468565" y="5227068"/>
            <a:ext cx="310515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75" baseline="-9259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1230" name="object 1230"/>
          <p:cNvSpPr txBox="1"/>
          <p:nvPr/>
        </p:nvSpPr>
        <p:spPr>
          <a:xfrm>
            <a:off x="3892997" y="5187824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1" name="object 1231"/>
          <p:cNvSpPr txBox="1"/>
          <p:nvPr/>
        </p:nvSpPr>
        <p:spPr>
          <a:xfrm>
            <a:off x="3879410" y="5146804"/>
            <a:ext cx="127635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7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2" name="object 1232"/>
          <p:cNvSpPr txBox="1"/>
          <p:nvPr/>
        </p:nvSpPr>
        <p:spPr>
          <a:xfrm>
            <a:off x="3888173" y="5215003"/>
            <a:ext cx="132715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27777">
              <a:latin typeface="MS UI Gothic"/>
              <a:cs typeface="MS UI Gothic"/>
            </a:endParaRPr>
          </a:p>
          <a:p>
            <a:pPr marL="73025">
              <a:spcBef>
                <a:spcPts val="2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3" name="object 1233"/>
          <p:cNvSpPr txBox="1"/>
          <p:nvPr/>
        </p:nvSpPr>
        <p:spPr>
          <a:xfrm>
            <a:off x="4424239" y="5386072"/>
            <a:ext cx="196850" cy="673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04"/>
              </a:lnSpc>
              <a:spcBef>
                <a:spcPts val="125"/>
              </a:spcBef>
            </a:pPr>
            <a:r>
              <a:rPr sz="300" spc="-10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5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60" baseline="9259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5" baseline="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  <a:p>
            <a:pPr marL="8255" algn="ctr">
              <a:lnSpc>
                <a:spcPts val="204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4" name="object 1234"/>
          <p:cNvSpPr txBox="1"/>
          <p:nvPr/>
        </p:nvSpPr>
        <p:spPr>
          <a:xfrm>
            <a:off x="4311843" y="5357750"/>
            <a:ext cx="49149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89" baseline="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-157" baseline="46296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450" baseline="46296">
              <a:latin typeface="MS UI Gothic"/>
              <a:cs typeface="MS UI Gothic"/>
            </a:endParaRPr>
          </a:p>
        </p:txBody>
      </p:sp>
      <p:sp>
        <p:nvSpPr>
          <p:cNvPr id="1235" name="object 1235"/>
          <p:cNvSpPr txBox="1"/>
          <p:nvPr/>
        </p:nvSpPr>
        <p:spPr>
          <a:xfrm>
            <a:off x="4303081" y="5317999"/>
            <a:ext cx="505459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54635" algn="l"/>
              </a:tabLst>
            </a:pPr>
            <a:r>
              <a:rPr sz="450" spc="-12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50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1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27777">
              <a:latin typeface="MS UI Gothic"/>
              <a:cs typeface="MS UI Gothic"/>
            </a:endParaRPr>
          </a:p>
        </p:txBody>
      </p:sp>
      <p:sp>
        <p:nvSpPr>
          <p:cNvPr id="1236" name="object 1236"/>
          <p:cNvSpPr txBox="1"/>
          <p:nvPr/>
        </p:nvSpPr>
        <p:spPr>
          <a:xfrm>
            <a:off x="4908743" y="5377155"/>
            <a:ext cx="76200" cy="15388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/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1590">
              <a:spcBef>
                <a:spcPts val="18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7" name="object 1237"/>
          <p:cNvSpPr txBox="1"/>
          <p:nvPr/>
        </p:nvSpPr>
        <p:spPr>
          <a:xfrm>
            <a:off x="5029774" y="5363338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8" name="object 1238"/>
          <p:cNvSpPr txBox="1"/>
          <p:nvPr/>
        </p:nvSpPr>
        <p:spPr>
          <a:xfrm>
            <a:off x="5043872" y="5238370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9" name="object 1239"/>
          <p:cNvSpPr txBox="1"/>
          <p:nvPr/>
        </p:nvSpPr>
        <p:spPr>
          <a:xfrm>
            <a:off x="5164903" y="5212081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0" name="object 1240"/>
          <p:cNvSpPr txBox="1"/>
          <p:nvPr/>
        </p:nvSpPr>
        <p:spPr>
          <a:xfrm>
            <a:off x="5273615" y="5054092"/>
            <a:ext cx="67310" cy="628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1" name="object 1241"/>
          <p:cNvSpPr txBox="1"/>
          <p:nvPr/>
        </p:nvSpPr>
        <p:spPr>
          <a:xfrm>
            <a:off x="5150933" y="5223129"/>
            <a:ext cx="262890" cy="2212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0485" algn="r">
              <a:lnSpc>
                <a:spcPts val="345"/>
              </a:lnSpc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  <a:p>
            <a:pPr marR="5080" algn="r">
              <a:lnSpc>
                <a:spcPts val="345"/>
              </a:lnSpc>
            </a:pPr>
            <a:r>
              <a:rPr sz="300" spc="-10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-15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735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-179" baseline="9259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450" baseline="9259">
              <a:latin typeface="MS UI Gothic"/>
              <a:cs typeface="MS UI Gothic"/>
            </a:endParaRPr>
          </a:p>
          <a:p>
            <a:pPr marR="18415" algn="r">
              <a:lnSpc>
                <a:spcPts val="320"/>
              </a:lnSpc>
              <a:spcBef>
                <a:spcPts val="359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73025">
              <a:lnSpc>
                <a:spcPts val="320"/>
              </a:lnSpc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2" name="object 1242"/>
          <p:cNvSpPr txBox="1"/>
          <p:nvPr/>
        </p:nvSpPr>
        <p:spPr>
          <a:xfrm>
            <a:off x="5575112" y="5375275"/>
            <a:ext cx="76200" cy="157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59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/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3" name="object 1243"/>
          <p:cNvSpPr txBox="1"/>
          <p:nvPr/>
        </p:nvSpPr>
        <p:spPr>
          <a:xfrm>
            <a:off x="5588575" y="5299966"/>
            <a:ext cx="123189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18518">
              <a:latin typeface="MS UI Gothic"/>
              <a:cs typeface="MS UI Gothic"/>
            </a:endParaRPr>
          </a:p>
        </p:txBody>
      </p:sp>
      <p:sp>
        <p:nvSpPr>
          <p:cNvPr id="1244" name="object 1244"/>
          <p:cNvSpPr txBox="1"/>
          <p:nvPr/>
        </p:nvSpPr>
        <p:spPr>
          <a:xfrm>
            <a:off x="5635691" y="5331080"/>
            <a:ext cx="12827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9259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9259">
              <a:latin typeface="MS UI Gothic"/>
              <a:cs typeface="MS UI Gothic"/>
            </a:endParaRPr>
          </a:p>
        </p:txBody>
      </p:sp>
      <p:sp>
        <p:nvSpPr>
          <p:cNvPr id="1245" name="object 1245"/>
          <p:cNvSpPr txBox="1"/>
          <p:nvPr/>
        </p:nvSpPr>
        <p:spPr>
          <a:xfrm>
            <a:off x="5704907" y="5166235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6" name="object 1246"/>
          <p:cNvSpPr txBox="1"/>
          <p:nvPr/>
        </p:nvSpPr>
        <p:spPr>
          <a:xfrm>
            <a:off x="5710114" y="5221099"/>
            <a:ext cx="11430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00" spc="-8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50" spc="37" baseline="-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50" baseline="-18518">
              <a:latin typeface="MS UI Gothic"/>
              <a:cs typeface="MS UI Gothic"/>
            </a:endParaRPr>
          </a:p>
        </p:txBody>
      </p:sp>
      <p:sp>
        <p:nvSpPr>
          <p:cNvPr id="1247" name="object 1247"/>
          <p:cNvSpPr txBox="1"/>
          <p:nvPr/>
        </p:nvSpPr>
        <p:spPr>
          <a:xfrm>
            <a:off x="5649789" y="5258055"/>
            <a:ext cx="18288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50" spc="37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50" spc="82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8" name="object 1248"/>
          <p:cNvSpPr txBox="1"/>
          <p:nvPr/>
        </p:nvSpPr>
        <p:spPr>
          <a:xfrm>
            <a:off x="5770947" y="5205859"/>
            <a:ext cx="67310" cy="62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9" name="object 1249"/>
          <p:cNvSpPr/>
          <p:nvPr/>
        </p:nvSpPr>
        <p:spPr>
          <a:xfrm>
            <a:off x="3477836" y="51645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3530922" y="50703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651572" y="51894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660080" y="51399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665668" y="51118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711769" y="50920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721041" y="51139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726374" y="51315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3893887" y="52119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902650" y="51964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3907477" y="51603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3954086" y="50369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3963103" y="51642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967802" y="51677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317560" y="52862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326323" y="53032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331529" y="51466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438717" y="53305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447861" y="50869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452434" y="53435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499297" y="5279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507933" y="52950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512886" y="52755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559622" y="53111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568511" y="529920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573592" y="53473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681034" y="528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689797" y="52147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694877" y="52052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741867" y="52513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750503" y="53030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755455" y="5221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923223" y="53348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932367" y="52246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937192" y="52270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5044254" y="52682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5053524" y="52012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5058478" y="51487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5165538" y="51859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5174302" y="5151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5179509" y="51852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5225991" y="52928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5234754" y="51438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5239706" y="51666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5288221" y="50347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5295205" y="51991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5300412" y="51507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5347784" y="51664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5355785" y="51479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5361246" y="52669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5589718" y="52434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5598481" y="52616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5603054" y="51911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5650298" y="54049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5658806" y="51899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5664394" y="52555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5710877" y="52816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5719512" y="51542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5724719" y="5180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5771583" y="52137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5779965" y="52776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5785553" y="52200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460055" y="5003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468184" y="5099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473517" y="50827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521142" y="5022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529143" y="51682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534350" y="50952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641792" y="5014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650429" y="51257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656017" y="50698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702117" y="5155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711388" y="51026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716723" y="51070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884236" y="49516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892998" y="51969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897824" y="51708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944434" y="51725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3953450" y="51635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958149" y="51007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4307908" y="52433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4316671" y="52981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4321878" y="53016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4429066" y="52245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4438083" y="5306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442781" y="50063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4489644" y="53337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4498280" y="53237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4503234" y="5308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4549969" y="5302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4558860" y="5284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4563940" y="52901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4671381" y="52726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4680144" y="52625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4685224" y="53072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4732215" y="52496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740850" y="52141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4745804" y="52750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913571" y="52400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922715" y="52157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927541" y="52454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5034602" y="52119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5043873" y="51228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5048698" y="51339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5155760" y="5270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5164649" y="5161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5169729" y="51214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5216338" y="52833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5225102" y="5071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5230054" y="51174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5278442" y="49818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5285554" y="50947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5290761" y="52537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5338131" y="51043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5346133" y="51776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5351593" y="52266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5580067" y="547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5588829" y="48421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5593402" y="52165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5640646" y="51986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5649028" y="5199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5654616" y="53027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5701098" y="52335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5709861" y="51337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5714941" y="51581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5761930" y="55083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5770312" y="51729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5775773" y="5210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 txBox="1"/>
          <p:nvPr/>
        </p:nvSpPr>
        <p:spPr>
          <a:xfrm>
            <a:off x="2947567" y="4330800"/>
            <a:ext cx="179536" cy="1003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i="1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lang="en-US" sz="1200" dirty="0">
                <a:latin typeface="Times New Roman"/>
                <a:cs typeface="Times New Roman"/>
              </a:rPr>
              <a:t>L ∙</a:t>
            </a:r>
            <a:r>
              <a:rPr sz="1200" dirty="0">
                <a:latin typeface="Times New Roman"/>
                <a:cs typeface="Times New Roman"/>
              </a:rPr>
              <a:t>min)</a:t>
            </a:r>
          </a:p>
        </p:txBody>
      </p:sp>
      <p:grpSp>
        <p:nvGrpSpPr>
          <p:cNvPr id="1834" name="Group 1833">
            <a:extLst>
              <a:ext uri="{FF2B5EF4-FFF2-40B4-BE49-F238E27FC236}">
                <a16:creationId xmlns:a16="http://schemas.microsoft.com/office/drawing/2014/main" id="{810D34C8-996A-4C87-BAC0-A2533B666C4C}"/>
              </a:ext>
            </a:extLst>
          </p:cNvPr>
          <p:cNvGrpSpPr/>
          <p:nvPr/>
        </p:nvGrpSpPr>
        <p:grpSpPr>
          <a:xfrm>
            <a:off x="487114" y="5603811"/>
            <a:ext cx="2357881" cy="260481"/>
            <a:chOff x="458473" y="5667883"/>
            <a:chExt cx="2357881" cy="260481"/>
          </a:xfrm>
        </p:grpSpPr>
        <p:sp>
          <p:nvSpPr>
            <p:cNvPr id="1765" name="object 695">
              <a:extLst>
                <a:ext uri="{FF2B5EF4-FFF2-40B4-BE49-F238E27FC236}">
                  <a16:creationId xmlns:a16="http://schemas.microsoft.com/office/drawing/2014/main" id="{6403F96A-4511-49BC-870D-99BC9E295BB0}"/>
                </a:ext>
              </a:extLst>
            </p:cNvPr>
            <p:cNvSpPr/>
            <p:nvPr/>
          </p:nvSpPr>
          <p:spPr>
            <a:xfrm>
              <a:off x="618747" y="5667883"/>
              <a:ext cx="2163445" cy="0"/>
            </a:xfrm>
            <a:custGeom>
              <a:avLst/>
              <a:gdLst/>
              <a:ahLst/>
              <a:cxnLst/>
              <a:rect l="l" t="t" r="r" b="b"/>
              <a:pathLst>
                <a:path w="2163445">
                  <a:moveTo>
                    <a:pt x="0" y="0"/>
                  </a:moveTo>
                  <a:lnTo>
                    <a:pt x="216344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696">
              <a:extLst>
                <a:ext uri="{FF2B5EF4-FFF2-40B4-BE49-F238E27FC236}">
                  <a16:creationId xmlns:a16="http://schemas.microsoft.com/office/drawing/2014/main" id="{FC2F3316-CAAB-41E2-9CBB-39B2DE5412F9}"/>
                </a:ext>
              </a:extLst>
            </p:cNvPr>
            <p:cNvSpPr/>
            <p:nvPr/>
          </p:nvSpPr>
          <p:spPr>
            <a:xfrm>
              <a:off x="61874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697">
              <a:extLst>
                <a:ext uri="{FF2B5EF4-FFF2-40B4-BE49-F238E27FC236}">
                  <a16:creationId xmlns:a16="http://schemas.microsoft.com/office/drawing/2014/main" id="{F1080612-71B5-4A9E-BA9F-7DDB6B66B90C}"/>
                </a:ext>
              </a:extLst>
            </p:cNvPr>
            <p:cNvSpPr/>
            <p:nvPr/>
          </p:nvSpPr>
          <p:spPr>
            <a:xfrm>
              <a:off x="78524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698">
              <a:extLst>
                <a:ext uri="{FF2B5EF4-FFF2-40B4-BE49-F238E27FC236}">
                  <a16:creationId xmlns:a16="http://schemas.microsoft.com/office/drawing/2014/main" id="{FF2BF7EC-D210-43AD-91AD-717B221BBCA6}"/>
                </a:ext>
              </a:extLst>
            </p:cNvPr>
            <p:cNvSpPr/>
            <p:nvPr/>
          </p:nvSpPr>
          <p:spPr>
            <a:xfrm>
              <a:off x="95161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699">
              <a:extLst>
                <a:ext uri="{FF2B5EF4-FFF2-40B4-BE49-F238E27FC236}">
                  <a16:creationId xmlns:a16="http://schemas.microsoft.com/office/drawing/2014/main" id="{ADE8A921-1F5F-4808-974C-6D21B2446E76}"/>
                </a:ext>
              </a:extLst>
            </p:cNvPr>
            <p:cNvSpPr/>
            <p:nvPr/>
          </p:nvSpPr>
          <p:spPr>
            <a:xfrm>
              <a:off x="1117980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700">
              <a:extLst>
                <a:ext uri="{FF2B5EF4-FFF2-40B4-BE49-F238E27FC236}">
                  <a16:creationId xmlns:a16="http://schemas.microsoft.com/office/drawing/2014/main" id="{77C0B823-7AE4-45CF-8C8D-A54F1D5D4E6F}"/>
                </a:ext>
              </a:extLst>
            </p:cNvPr>
            <p:cNvSpPr/>
            <p:nvPr/>
          </p:nvSpPr>
          <p:spPr>
            <a:xfrm>
              <a:off x="128447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701">
              <a:extLst>
                <a:ext uri="{FF2B5EF4-FFF2-40B4-BE49-F238E27FC236}">
                  <a16:creationId xmlns:a16="http://schemas.microsoft.com/office/drawing/2014/main" id="{6D1A6CA9-41B2-4343-B5AE-7C7986075B2E}"/>
                </a:ext>
              </a:extLst>
            </p:cNvPr>
            <p:cNvSpPr/>
            <p:nvPr/>
          </p:nvSpPr>
          <p:spPr>
            <a:xfrm>
              <a:off x="145084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702">
              <a:extLst>
                <a:ext uri="{FF2B5EF4-FFF2-40B4-BE49-F238E27FC236}">
                  <a16:creationId xmlns:a16="http://schemas.microsoft.com/office/drawing/2014/main" id="{AD6298E6-32CA-417F-A2ED-A6AE2DC53F2F}"/>
                </a:ext>
              </a:extLst>
            </p:cNvPr>
            <p:cNvSpPr/>
            <p:nvPr/>
          </p:nvSpPr>
          <p:spPr>
            <a:xfrm>
              <a:off x="161721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703">
              <a:extLst>
                <a:ext uri="{FF2B5EF4-FFF2-40B4-BE49-F238E27FC236}">
                  <a16:creationId xmlns:a16="http://schemas.microsoft.com/office/drawing/2014/main" id="{E9151D5E-D850-4426-8C98-015061C915DE}"/>
                </a:ext>
              </a:extLst>
            </p:cNvPr>
            <p:cNvSpPr/>
            <p:nvPr/>
          </p:nvSpPr>
          <p:spPr>
            <a:xfrm>
              <a:off x="178371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704">
              <a:extLst>
                <a:ext uri="{FF2B5EF4-FFF2-40B4-BE49-F238E27FC236}">
                  <a16:creationId xmlns:a16="http://schemas.microsoft.com/office/drawing/2014/main" id="{90BEA74E-A663-4A6C-ACA7-2A1229EC9B72}"/>
                </a:ext>
              </a:extLst>
            </p:cNvPr>
            <p:cNvSpPr/>
            <p:nvPr/>
          </p:nvSpPr>
          <p:spPr>
            <a:xfrm>
              <a:off x="1950085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705">
              <a:extLst>
                <a:ext uri="{FF2B5EF4-FFF2-40B4-BE49-F238E27FC236}">
                  <a16:creationId xmlns:a16="http://schemas.microsoft.com/office/drawing/2014/main" id="{B7CEBEEB-C7A2-495E-BEBB-17D8B47FE6BD}"/>
                </a:ext>
              </a:extLst>
            </p:cNvPr>
            <p:cNvSpPr/>
            <p:nvPr/>
          </p:nvSpPr>
          <p:spPr>
            <a:xfrm>
              <a:off x="21164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706">
              <a:extLst>
                <a:ext uri="{FF2B5EF4-FFF2-40B4-BE49-F238E27FC236}">
                  <a16:creationId xmlns:a16="http://schemas.microsoft.com/office/drawing/2014/main" id="{643396F3-9256-4D2E-B986-95FF6A2BE357}"/>
                </a:ext>
              </a:extLst>
            </p:cNvPr>
            <p:cNvSpPr/>
            <p:nvPr/>
          </p:nvSpPr>
          <p:spPr>
            <a:xfrm>
              <a:off x="228295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707">
              <a:extLst>
                <a:ext uri="{FF2B5EF4-FFF2-40B4-BE49-F238E27FC236}">
                  <a16:creationId xmlns:a16="http://schemas.microsoft.com/office/drawing/2014/main" id="{D540538B-9500-44D5-9913-4122A53AD4E7}"/>
                </a:ext>
              </a:extLst>
            </p:cNvPr>
            <p:cNvSpPr/>
            <p:nvPr/>
          </p:nvSpPr>
          <p:spPr>
            <a:xfrm>
              <a:off x="244932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708">
              <a:extLst>
                <a:ext uri="{FF2B5EF4-FFF2-40B4-BE49-F238E27FC236}">
                  <a16:creationId xmlns:a16="http://schemas.microsoft.com/office/drawing/2014/main" id="{17B8261B-BA9F-401C-BD89-80D229B742D1}"/>
                </a:ext>
              </a:extLst>
            </p:cNvPr>
            <p:cNvSpPr/>
            <p:nvPr/>
          </p:nvSpPr>
          <p:spPr>
            <a:xfrm>
              <a:off x="261569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709">
              <a:extLst>
                <a:ext uri="{FF2B5EF4-FFF2-40B4-BE49-F238E27FC236}">
                  <a16:creationId xmlns:a16="http://schemas.microsoft.com/office/drawing/2014/main" id="{BD7C5FD4-3874-4CC8-B71C-5227351E1922}"/>
                </a:ext>
              </a:extLst>
            </p:cNvPr>
            <p:cNvSpPr/>
            <p:nvPr/>
          </p:nvSpPr>
          <p:spPr>
            <a:xfrm>
              <a:off x="2782189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24">
              <a:extLst>
                <a:ext uri="{FF2B5EF4-FFF2-40B4-BE49-F238E27FC236}">
                  <a16:creationId xmlns:a16="http://schemas.microsoft.com/office/drawing/2014/main" id="{9BB04ABA-F3D6-4FB9-BFD3-15324FF1AE54}"/>
                </a:ext>
              </a:extLst>
            </p:cNvPr>
            <p:cNvSpPr txBox="1"/>
            <p:nvPr/>
          </p:nvSpPr>
          <p:spPr>
            <a:xfrm>
              <a:off x="458473" y="5730239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1783" name="object 26">
              <a:extLst>
                <a:ext uri="{FF2B5EF4-FFF2-40B4-BE49-F238E27FC236}">
                  <a16:creationId xmlns:a16="http://schemas.microsoft.com/office/drawing/2014/main" id="{94086031-BC7A-41F7-A4B0-EBA20C07470A}"/>
                </a:ext>
              </a:extLst>
            </p:cNvPr>
            <p:cNvSpPr txBox="1"/>
            <p:nvPr/>
          </p:nvSpPr>
          <p:spPr>
            <a:xfrm>
              <a:off x="1456947" y="5729857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10/09</a:t>
              </a:r>
            </a:p>
          </p:txBody>
        </p:sp>
        <p:sp>
          <p:nvSpPr>
            <p:cNvPr id="1784" name="object 28">
              <a:extLst>
                <a:ext uri="{FF2B5EF4-FFF2-40B4-BE49-F238E27FC236}">
                  <a16:creationId xmlns:a16="http://schemas.microsoft.com/office/drawing/2014/main" id="{6A9D15FA-66DA-43A1-94CE-FA41E39F90F1}"/>
                </a:ext>
              </a:extLst>
            </p:cNvPr>
            <p:cNvSpPr txBox="1"/>
            <p:nvPr/>
          </p:nvSpPr>
          <p:spPr>
            <a:xfrm>
              <a:off x="2455421" y="5730874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</p:grpSp>
      <p:grpSp>
        <p:nvGrpSpPr>
          <p:cNvPr id="1833" name="Group 1832">
            <a:extLst>
              <a:ext uri="{FF2B5EF4-FFF2-40B4-BE49-F238E27FC236}">
                <a16:creationId xmlns:a16="http://schemas.microsoft.com/office/drawing/2014/main" id="{CEB518C4-63C9-4BB0-ABB1-B145607C995D}"/>
              </a:ext>
            </a:extLst>
          </p:cNvPr>
          <p:cNvGrpSpPr/>
          <p:nvPr/>
        </p:nvGrpSpPr>
        <p:grpSpPr>
          <a:xfrm>
            <a:off x="3329784" y="5604763"/>
            <a:ext cx="2430717" cy="261115"/>
            <a:chOff x="3371787" y="5667883"/>
            <a:chExt cx="2430717" cy="261115"/>
          </a:xfrm>
        </p:grpSpPr>
        <p:sp>
          <p:nvSpPr>
            <p:cNvPr id="1780" name="object 1199">
              <a:extLst>
                <a:ext uri="{FF2B5EF4-FFF2-40B4-BE49-F238E27FC236}">
                  <a16:creationId xmlns:a16="http://schemas.microsoft.com/office/drawing/2014/main" id="{A3CF14CE-BB32-40EA-A341-94FC385EA275}"/>
                </a:ext>
              </a:extLst>
            </p:cNvPr>
            <p:cNvSpPr/>
            <p:nvPr/>
          </p:nvSpPr>
          <p:spPr>
            <a:xfrm>
              <a:off x="3560954" y="5667883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200">
              <a:extLst>
                <a:ext uri="{FF2B5EF4-FFF2-40B4-BE49-F238E27FC236}">
                  <a16:creationId xmlns:a16="http://schemas.microsoft.com/office/drawing/2014/main" id="{B3F38C51-FBCA-4350-A238-A9E5EBAABB6E}"/>
                </a:ext>
              </a:extLst>
            </p:cNvPr>
            <p:cNvSpPr/>
            <p:nvPr/>
          </p:nvSpPr>
          <p:spPr>
            <a:xfrm>
              <a:off x="35609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429">
              <a:extLst>
                <a:ext uri="{FF2B5EF4-FFF2-40B4-BE49-F238E27FC236}">
                  <a16:creationId xmlns:a16="http://schemas.microsoft.com/office/drawing/2014/main" id="{2348EE9B-733E-452A-B6BF-CEFA1806FB32}"/>
                </a:ext>
              </a:extLst>
            </p:cNvPr>
            <p:cNvSpPr/>
            <p:nvPr/>
          </p:nvSpPr>
          <p:spPr>
            <a:xfrm>
              <a:off x="3558541" y="5668012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430">
              <a:extLst>
                <a:ext uri="{FF2B5EF4-FFF2-40B4-BE49-F238E27FC236}">
                  <a16:creationId xmlns:a16="http://schemas.microsoft.com/office/drawing/2014/main" id="{EB45CAB1-445B-4577-B895-5BE443A4CF51}"/>
                </a:ext>
              </a:extLst>
            </p:cNvPr>
            <p:cNvSpPr/>
            <p:nvPr/>
          </p:nvSpPr>
          <p:spPr>
            <a:xfrm>
              <a:off x="3558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431">
              <a:extLst>
                <a:ext uri="{FF2B5EF4-FFF2-40B4-BE49-F238E27FC236}">
                  <a16:creationId xmlns:a16="http://schemas.microsoft.com/office/drawing/2014/main" id="{02DD473F-060F-4DB0-8B96-75760DDF2681}"/>
                </a:ext>
              </a:extLst>
            </p:cNvPr>
            <p:cNvSpPr/>
            <p:nvPr/>
          </p:nvSpPr>
          <p:spPr>
            <a:xfrm>
              <a:off x="361912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432">
              <a:extLst>
                <a:ext uri="{FF2B5EF4-FFF2-40B4-BE49-F238E27FC236}">
                  <a16:creationId xmlns:a16="http://schemas.microsoft.com/office/drawing/2014/main" id="{D87AAA8F-700F-47E6-98A3-9DE74C46CAA5}"/>
                </a:ext>
              </a:extLst>
            </p:cNvPr>
            <p:cNvSpPr/>
            <p:nvPr/>
          </p:nvSpPr>
          <p:spPr>
            <a:xfrm>
              <a:off x="367969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433">
              <a:extLst>
                <a:ext uri="{FF2B5EF4-FFF2-40B4-BE49-F238E27FC236}">
                  <a16:creationId xmlns:a16="http://schemas.microsoft.com/office/drawing/2014/main" id="{73172A24-8F10-48F7-81CC-59D503CACD46}"/>
                </a:ext>
              </a:extLst>
            </p:cNvPr>
            <p:cNvSpPr/>
            <p:nvPr/>
          </p:nvSpPr>
          <p:spPr>
            <a:xfrm>
              <a:off x="374027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434">
              <a:extLst>
                <a:ext uri="{FF2B5EF4-FFF2-40B4-BE49-F238E27FC236}">
                  <a16:creationId xmlns:a16="http://schemas.microsoft.com/office/drawing/2014/main" id="{ED064D6A-2C6F-4E49-83CF-BBD028A83515}"/>
                </a:ext>
              </a:extLst>
            </p:cNvPr>
            <p:cNvSpPr/>
            <p:nvPr/>
          </p:nvSpPr>
          <p:spPr>
            <a:xfrm>
              <a:off x="380085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435">
              <a:extLst>
                <a:ext uri="{FF2B5EF4-FFF2-40B4-BE49-F238E27FC236}">
                  <a16:creationId xmlns:a16="http://schemas.microsoft.com/office/drawing/2014/main" id="{C6C9D7AA-767C-4B60-826C-4BF49C09AC78}"/>
                </a:ext>
              </a:extLst>
            </p:cNvPr>
            <p:cNvSpPr/>
            <p:nvPr/>
          </p:nvSpPr>
          <p:spPr>
            <a:xfrm>
              <a:off x="386143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436">
              <a:extLst>
                <a:ext uri="{FF2B5EF4-FFF2-40B4-BE49-F238E27FC236}">
                  <a16:creationId xmlns:a16="http://schemas.microsoft.com/office/drawing/2014/main" id="{86FC6D93-24E0-4AB8-B72D-608FA7C374F9}"/>
                </a:ext>
              </a:extLst>
            </p:cNvPr>
            <p:cNvSpPr/>
            <p:nvPr/>
          </p:nvSpPr>
          <p:spPr>
            <a:xfrm>
              <a:off x="392201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437">
              <a:extLst>
                <a:ext uri="{FF2B5EF4-FFF2-40B4-BE49-F238E27FC236}">
                  <a16:creationId xmlns:a16="http://schemas.microsoft.com/office/drawing/2014/main" id="{FAD51F5E-E0FD-49B0-B28A-DE0BBD7778B7}"/>
                </a:ext>
              </a:extLst>
            </p:cNvPr>
            <p:cNvSpPr/>
            <p:nvPr/>
          </p:nvSpPr>
          <p:spPr>
            <a:xfrm>
              <a:off x="398259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438">
              <a:extLst>
                <a:ext uri="{FF2B5EF4-FFF2-40B4-BE49-F238E27FC236}">
                  <a16:creationId xmlns:a16="http://schemas.microsoft.com/office/drawing/2014/main" id="{FA0C7FC2-DEA7-47D5-BD9F-8BFB7CF674F4}"/>
                </a:ext>
              </a:extLst>
            </p:cNvPr>
            <p:cNvSpPr/>
            <p:nvPr/>
          </p:nvSpPr>
          <p:spPr>
            <a:xfrm>
              <a:off x="404317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439">
              <a:extLst>
                <a:ext uri="{FF2B5EF4-FFF2-40B4-BE49-F238E27FC236}">
                  <a16:creationId xmlns:a16="http://schemas.microsoft.com/office/drawing/2014/main" id="{62FEAF69-6EA3-4D0D-91FA-5496248A7EF2}"/>
                </a:ext>
              </a:extLst>
            </p:cNvPr>
            <p:cNvSpPr/>
            <p:nvPr/>
          </p:nvSpPr>
          <p:spPr>
            <a:xfrm>
              <a:off x="410375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440">
              <a:extLst>
                <a:ext uri="{FF2B5EF4-FFF2-40B4-BE49-F238E27FC236}">
                  <a16:creationId xmlns:a16="http://schemas.microsoft.com/office/drawing/2014/main" id="{662C78D1-B31D-44E3-AD7C-8943D5B851E7}"/>
                </a:ext>
              </a:extLst>
            </p:cNvPr>
            <p:cNvSpPr/>
            <p:nvPr/>
          </p:nvSpPr>
          <p:spPr>
            <a:xfrm>
              <a:off x="416433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441">
              <a:extLst>
                <a:ext uri="{FF2B5EF4-FFF2-40B4-BE49-F238E27FC236}">
                  <a16:creationId xmlns:a16="http://schemas.microsoft.com/office/drawing/2014/main" id="{6335627E-51BF-4A9D-BA4C-BADA5A9D4985}"/>
                </a:ext>
              </a:extLst>
            </p:cNvPr>
            <p:cNvSpPr/>
            <p:nvPr/>
          </p:nvSpPr>
          <p:spPr>
            <a:xfrm>
              <a:off x="4224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442">
              <a:extLst>
                <a:ext uri="{FF2B5EF4-FFF2-40B4-BE49-F238E27FC236}">
                  <a16:creationId xmlns:a16="http://schemas.microsoft.com/office/drawing/2014/main" id="{E447DC03-A8FF-4364-9F14-857FAD59DA8B}"/>
                </a:ext>
              </a:extLst>
            </p:cNvPr>
            <p:cNvSpPr/>
            <p:nvPr/>
          </p:nvSpPr>
          <p:spPr>
            <a:xfrm>
              <a:off x="428548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443">
              <a:extLst>
                <a:ext uri="{FF2B5EF4-FFF2-40B4-BE49-F238E27FC236}">
                  <a16:creationId xmlns:a16="http://schemas.microsoft.com/office/drawing/2014/main" id="{18F3DBD2-3527-458F-B38F-6649C5C937D3}"/>
                </a:ext>
              </a:extLst>
            </p:cNvPr>
            <p:cNvSpPr/>
            <p:nvPr/>
          </p:nvSpPr>
          <p:spPr>
            <a:xfrm>
              <a:off x="434606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444">
              <a:extLst>
                <a:ext uri="{FF2B5EF4-FFF2-40B4-BE49-F238E27FC236}">
                  <a16:creationId xmlns:a16="http://schemas.microsoft.com/office/drawing/2014/main" id="{30B0973A-86AC-4378-B74F-6ECC5DFDDF19}"/>
                </a:ext>
              </a:extLst>
            </p:cNvPr>
            <p:cNvSpPr/>
            <p:nvPr/>
          </p:nvSpPr>
          <p:spPr>
            <a:xfrm>
              <a:off x="4406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445">
              <a:extLst>
                <a:ext uri="{FF2B5EF4-FFF2-40B4-BE49-F238E27FC236}">
                  <a16:creationId xmlns:a16="http://schemas.microsoft.com/office/drawing/2014/main" id="{CD9FEC51-7806-4413-893D-B833198A6F75}"/>
                </a:ext>
              </a:extLst>
            </p:cNvPr>
            <p:cNvSpPr/>
            <p:nvPr/>
          </p:nvSpPr>
          <p:spPr>
            <a:xfrm>
              <a:off x="446722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446">
              <a:extLst>
                <a:ext uri="{FF2B5EF4-FFF2-40B4-BE49-F238E27FC236}">
                  <a16:creationId xmlns:a16="http://schemas.microsoft.com/office/drawing/2014/main" id="{695003B2-B8DC-49E3-98FF-7E1532E03D1E}"/>
                </a:ext>
              </a:extLst>
            </p:cNvPr>
            <p:cNvSpPr/>
            <p:nvPr/>
          </p:nvSpPr>
          <p:spPr>
            <a:xfrm>
              <a:off x="452780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447">
              <a:extLst>
                <a:ext uri="{FF2B5EF4-FFF2-40B4-BE49-F238E27FC236}">
                  <a16:creationId xmlns:a16="http://schemas.microsoft.com/office/drawing/2014/main" id="{C4911B37-EBA4-4416-A977-58461BE4B204}"/>
                </a:ext>
              </a:extLst>
            </p:cNvPr>
            <p:cNvSpPr/>
            <p:nvPr/>
          </p:nvSpPr>
          <p:spPr>
            <a:xfrm>
              <a:off x="458838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448">
              <a:extLst>
                <a:ext uri="{FF2B5EF4-FFF2-40B4-BE49-F238E27FC236}">
                  <a16:creationId xmlns:a16="http://schemas.microsoft.com/office/drawing/2014/main" id="{CC56B153-1DBF-4789-9BBC-A27F27C2FE6A}"/>
                </a:ext>
              </a:extLst>
            </p:cNvPr>
            <p:cNvSpPr/>
            <p:nvPr/>
          </p:nvSpPr>
          <p:spPr>
            <a:xfrm>
              <a:off x="464896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449">
              <a:extLst>
                <a:ext uri="{FF2B5EF4-FFF2-40B4-BE49-F238E27FC236}">
                  <a16:creationId xmlns:a16="http://schemas.microsoft.com/office/drawing/2014/main" id="{193A69A6-4F7B-43ED-AA34-1E02AF15DDFD}"/>
                </a:ext>
              </a:extLst>
            </p:cNvPr>
            <p:cNvSpPr/>
            <p:nvPr/>
          </p:nvSpPr>
          <p:spPr>
            <a:xfrm>
              <a:off x="4709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450">
              <a:extLst>
                <a:ext uri="{FF2B5EF4-FFF2-40B4-BE49-F238E27FC236}">
                  <a16:creationId xmlns:a16="http://schemas.microsoft.com/office/drawing/2014/main" id="{87276E85-5A6D-4C96-9B2F-A427FD6E55B6}"/>
                </a:ext>
              </a:extLst>
            </p:cNvPr>
            <p:cNvSpPr/>
            <p:nvPr/>
          </p:nvSpPr>
          <p:spPr>
            <a:xfrm>
              <a:off x="477012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451">
              <a:extLst>
                <a:ext uri="{FF2B5EF4-FFF2-40B4-BE49-F238E27FC236}">
                  <a16:creationId xmlns:a16="http://schemas.microsoft.com/office/drawing/2014/main" id="{18BDE5FE-EAD2-4CE8-9228-C2057137D6EA}"/>
                </a:ext>
              </a:extLst>
            </p:cNvPr>
            <p:cNvSpPr/>
            <p:nvPr/>
          </p:nvSpPr>
          <p:spPr>
            <a:xfrm>
              <a:off x="483069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452">
              <a:extLst>
                <a:ext uri="{FF2B5EF4-FFF2-40B4-BE49-F238E27FC236}">
                  <a16:creationId xmlns:a16="http://schemas.microsoft.com/office/drawing/2014/main" id="{C0750420-DF88-47C0-BC7C-F36BC43470CC}"/>
                </a:ext>
              </a:extLst>
            </p:cNvPr>
            <p:cNvSpPr/>
            <p:nvPr/>
          </p:nvSpPr>
          <p:spPr>
            <a:xfrm>
              <a:off x="489127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453">
              <a:extLst>
                <a:ext uri="{FF2B5EF4-FFF2-40B4-BE49-F238E27FC236}">
                  <a16:creationId xmlns:a16="http://schemas.microsoft.com/office/drawing/2014/main" id="{D08A9F05-6E1C-4103-B9CE-17E05EF10103}"/>
                </a:ext>
              </a:extLst>
            </p:cNvPr>
            <p:cNvSpPr/>
            <p:nvPr/>
          </p:nvSpPr>
          <p:spPr>
            <a:xfrm>
              <a:off x="495185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454">
              <a:extLst>
                <a:ext uri="{FF2B5EF4-FFF2-40B4-BE49-F238E27FC236}">
                  <a16:creationId xmlns:a16="http://schemas.microsoft.com/office/drawing/2014/main" id="{64EC383C-2A3B-4F72-9327-7E87BFC00894}"/>
                </a:ext>
              </a:extLst>
            </p:cNvPr>
            <p:cNvSpPr/>
            <p:nvPr/>
          </p:nvSpPr>
          <p:spPr>
            <a:xfrm>
              <a:off x="501243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455">
              <a:extLst>
                <a:ext uri="{FF2B5EF4-FFF2-40B4-BE49-F238E27FC236}">
                  <a16:creationId xmlns:a16="http://schemas.microsoft.com/office/drawing/2014/main" id="{CFCCE009-1493-416C-8FB9-05679225CDFA}"/>
                </a:ext>
              </a:extLst>
            </p:cNvPr>
            <p:cNvSpPr/>
            <p:nvPr/>
          </p:nvSpPr>
          <p:spPr>
            <a:xfrm>
              <a:off x="507301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456">
              <a:extLst>
                <a:ext uri="{FF2B5EF4-FFF2-40B4-BE49-F238E27FC236}">
                  <a16:creationId xmlns:a16="http://schemas.microsoft.com/office/drawing/2014/main" id="{B4380311-0B8D-4A87-88BD-8DC449AC554D}"/>
                </a:ext>
              </a:extLst>
            </p:cNvPr>
            <p:cNvSpPr/>
            <p:nvPr/>
          </p:nvSpPr>
          <p:spPr>
            <a:xfrm>
              <a:off x="513359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457">
              <a:extLst>
                <a:ext uri="{FF2B5EF4-FFF2-40B4-BE49-F238E27FC236}">
                  <a16:creationId xmlns:a16="http://schemas.microsoft.com/office/drawing/2014/main" id="{DED772DE-AFB2-45A7-9B8D-64E53A74906E}"/>
                </a:ext>
              </a:extLst>
            </p:cNvPr>
            <p:cNvSpPr/>
            <p:nvPr/>
          </p:nvSpPr>
          <p:spPr>
            <a:xfrm>
              <a:off x="519417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458">
              <a:extLst>
                <a:ext uri="{FF2B5EF4-FFF2-40B4-BE49-F238E27FC236}">
                  <a16:creationId xmlns:a16="http://schemas.microsoft.com/office/drawing/2014/main" id="{9F66D5DC-9B7F-402A-97F1-969C35F92A92}"/>
                </a:ext>
              </a:extLst>
            </p:cNvPr>
            <p:cNvSpPr/>
            <p:nvPr/>
          </p:nvSpPr>
          <p:spPr>
            <a:xfrm>
              <a:off x="525475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459">
              <a:extLst>
                <a:ext uri="{FF2B5EF4-FFF2-40B4-BE49-F238E27FC236}">
                  <a16:creationId xmlns:a16="http://schemas.microsoft.com/office/drawing/2014/main" id="{4C756BBC-ADC8-4C8B-9866-F7947A76A1AE}"/>
                </a:ext>
              </a:extLst>
            </p:cNvPr>
            <p:cNvSpPr/>
            <p:nvPr/>
          </p:nvSpPr>
          <p:spPr>
            <a:xfrm>
              <a:off x="531533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460">
              <a:extLst>
                <a:ext uri="{FF2B5EF4-FFF2-40B4-BE49-F238E27FC236}">
                  <a16:creationId xmlns:a16="http://schemas.microsoft.com/office/drawing/2014/main" id="{38ACA516-145F-4899-8C25-3997B476C1B3}"/>
                </a:ext>
              </a:extLst>
            </p:cNvPr>
            <p:cNvSpPr/>
            <p:nvPr/>
          </p:nvSpPr>
          <p:spPr>
            <a:xfrm>
              <a:off x="5375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461">
              <a:extLst>
                <a:ext uri="{FF2B5EF4-FFF2-40B4-BE49-F238E27FC236}">
                  <a16:creationId xmlns:a16="http://schemas.microsoft.com/office/drawing/2014/main" id="{AB3C8DC6-C844-4831-84B9-9C0D2AEE8228}"/>
                </a:ext>
              </a:extLst>
            </p:cNvPr>
            <p:cNvSpPr/>
            <p:nvPr/>
          </p:nvSpPr>
          <p:spPr>
            <a:xfrm>
              <a:off x="543649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462">
              <a:extLst>
                <a:ext uri="{FF2B5EF4-FFF2-40B4-BE49-F238E27FC236}">
                  <a16:creationId xmlns:a16="http://schemas.microsoft.com/office/drawing/2014/main" id="{0C0639BB-C12E-4D80-AF87-71C1B53254DF}"/>
                </a:ext>
              </a:extLst>
            </p:cNvPr>
            <p:cNvSpPr/>
            <p:nvPr/>
          </p:nvSpPr>
          <p:spPr>
            <a:xfrm>
              <a:off x="549706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463">
              <a:extLst>
                <a:ext uri="{FF2B5EF4-FFF2-40B4-BE49-F238E27FC236}">
                  <a16:creationId xmlns:a16="http://schemas.microsoft.com/office/drawing/2014/main" id="{B9C9A0A4-5FF9-4F90-9047-077DF1B34988}"/>
                </a:ext>
              </a:extLst>
            </p:cNvPr>
            <p:cNvSpPr/>
            <p:nvPr/>
          </p:nvSpPr>
          <p:spPr>
            <a:xfrm>
              <a:off x="5557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464">
              <a:extLst>
                <a:ext uri="{FF2B5EF4-FFF2-40B4-BE49-F238E27FC236}">
                  <a16:creationId xmlns:a16="http://schemas.microsoft.com/office/drawing/2014/main" id="{968A9450-DD47-4B9C-8F82-B4A56DDD1BC5}"/>
                </a:ext>
              </a:extLst>
            </p:cNvPr>
            <p:cNvSpPr/>
            <p:nvPr/>
          </p:nvSpPr>
          <p:spPr>
            <a:xfrm>
              <a:off x="561822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465">
              <a:extLst>
                <a:ext uri="{FF2B5EF4-FFF2-40B4-BE49-F238E27FC236}">
                  <a16:creationId xmlns:a16="http://schemas.microsoft.com/office/drawing/2014/main" id="{B6D5E4B5-D2A0-4878-A5D2-2363B925BE65}"/>
                </a:ext>
              </a:extLst>
            </p:cNvPr>
            <p:cNvSpPr/>
            <p:nvPr/>
          </p:nvSpPr>
          <p:spPr>
            <a:xfrm>
              <a:off x="567880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466">
              <a:extLst>
                <a:ext uri="{FF2B5EF4-FFF2-40B4-BE49-F238E27FC236}">
                  <a16:creationId xmlns:a16="http://schemas.microsoft.com/office/drawing/2014/main" id="{C3B1444B-CBA9-40D6-86A5-3720095FC7B0}"/>
                </a:ext>
              </a:extLst>
            </p:cNvPr>
            <p:cNvSpPr/>
            <p:nvPr/>
          </p:nvSpPr>
          <p:spPr>
            <a:xfrm>
              <a:off x="573938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467">
              <a:extLst>
                <a:ext uri="{FF2B5EF4-FFF2-40B4-BE49-F238E27FC236}">
                  <a16:creationId xmlns:a16="http://schemas.microsoft.com/office/drawing/2014/main" id="{B54BAAF0-94D0-42D0-BDF6-FA92EE0B8A74}"/>
                </a:ext>
              </a:extLst>
            </p:cNvPr>
            <p:cNvSpPr/>
            <p:nvPr/>
          </p:nvSpPr>
          <p:spPr>
            <a:xfrm>
              <a:off x="579996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468">
              <a:extLst>
                <a:ext uri="{FF2B5EF4-FFF2-40B4-BE49-F238E27FC236}">
                  <a16:creationId xmlns:a16="http://schemas.microsoft.com/office/drawing/2014/main" id="{24B59F92-98B3-48AF-B486-F69B27BAE63B}"/>
                </a:ext>
              </a:extLst>
            </p:cNvPr>
            <p:cNvSpPr txBox="1"/>
            <p:nvPr/>
          </p:nvSpPr>
          <p:spPr>
            <a:xfrm>
              <a:off x="3371787" y="5731508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1825" name="object 470">
              <a:extLst>
                <a:ext uri="{FF2B5EF4-FFF2-40B4-BE49-F238E27FC236}">
                  <a16:creationId xmlns:a16="http://schemas.microsoft.com/office/drawing/2014/main" id="{2B7C6D79-FD3F-4648-A01F-506B1F986FBC}"/>
                </a:ext>
              </a:extLst>
            </p:cNvPr>
            <p:cNvSpPr txBox="1"/>
            <p:nvPr/>
          </p:nvSpPr>
          <p:spPr>
            <a:xfrm>
              <a:off x="4341052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07/11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826" name="object 472">
              <a:extLst>
                <a:ext uri="{FF2B5EF4-FFF2-40B4-BE49-F238E27FC236}">
                  <a16:creationId xmlns:a16="http://schemas.microsoft.com/office/drawing/2014/main" id="{103FB4DE-4358-4233-9930-BAA62974D4BB}"/>
                </a:ext>
              </a:extLst>
            </p:cNvPr>
            <p:cNvSpPr txBox="1"/>
            <p:nvPr/>
          </p:nvSpPr>
          <p:spPr>
            <a:xfrm>
              <a:off x="5310316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07/27</a:t>
              </a:r>
            </a:p>
          </p:txBody>
        </p:sp>
      </p:grpSp>
      <p:grpSp>
        <p:nvGrpSpPr>
          <p:cNvPr id="1827" name="Group 1826">
            <a:extLst>
              <a:ext uri="{FF2B5EF4-FFF2-40B4-BE49-F238E27FC236}">
                <a16:creationId xmlns:a16="http://schemas.microsoft.com/office/drawing/2014/main" id="{BDBE6430-103A-449F-BA31-83736E837CC9}"/>
              </a:ext>
            </a:extLst>
          </p:cNvPr>
          <p:cNvGrpSpPr/>
          <p:nvPr/>
        </p:nvGrpSpPr>
        <p:grpSpPr>
          <a:xfrm>
            <a:off x="1742888" y="5933122"/>
            <a:ext cx="2998960" cy="197490"/>
            <a:chOff x="1712994" y="6005447"/>
            <a:chExt cx="2998960" cy="197490"/>
          </a:xfrm>
        </p:grpSpPr>
        <p:sp>
          <p:nvSpPr>
            <p:cNvPr id="1828" name="object 468">
              <a:extLst>
                <a:ext uri="{FF2B5EF4-FFF2-40B4-BE49-F238E27FC236}">
                  <a16:creationId xmlns:a16="http://schemas.microsoft.com/office/drawing/2014/main" id="{DB19C38B-6D8D-47DF-B386-AE012931AF5D}"/>
                </a:ext>
              </a:extLst>
            </p:cNvPr>
            <p:cNvSpPr txBox="1"/>
            <p:nvPr/>
          </p:nvSpPr>
          <p:spPr>
            <a:xfrm>
              <a:off x="1840993" y="6005447"/>
              <a:ext cx="28709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Actual             Conventional             Predicted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1829" name="object 1068">
              <a:extLst>
                <a:ext uri="{FF2B5EF4-FFF2-40B4-BE49-F238E27FC236}">
                  <a16:creationId xmlns:a16="http://schemas.microsoft.com/office/drawing/2014/main" id="{7C0EC8E1-8C8D-4CEA-AF86-38DFC6047CA2}"/>
                </a:ext>
              </a:extLst>
            </p:cNvPr>
            <p:cNvSpPr/>
            <p:nvPr/>
          </p:nvSpPr>
          <p:spPr>
            <a:xfrm>
              <a:off x="1712994" y="6079487"/>
              <a:ext cx="69768" cy="60707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789">
              <a:extLst>
                <a:ext uri="{FF2B5EF4-FFF2-40B4-BE49-F238E27FC236}">
                  <a16:creationId xmlns:a16="http://schemas.microsoft.com/office/drawing/2014/main" id="{E2B5C70E-77B5-47D1-B913-9B769ACB16F2}"/>
                </a:ext>
              </a:extLst>
            </p:cNvPr>
            <p:cNvSpPr txBox="1"/>
            <p:nvPr/>
          </p:nvSpPr>
          <p:spPr>
            <a:xfrm>
              <a:off x="2626109" y="6034149"/>
              <a:ext cx="59055" cy="6796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35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50" dirty="0">
                <a:latin typeface="MS UI Gothic"/>
                <a:cs typeface="MS UI Gothic"/>
              </a:endParaRPr>
            </a:p>
          </p:txBody>
        </p:sp>
        <p:sp>
          <p:nvSpPr>
            <p:cNvPr id="1831" name="object 352">
              <a:extLst>
                <a:ext uri="{FF2B5EF4-FFF2-40B4-BE49-F238E27FC236}">
                  <a16:creationId xmlns:a16="http://schemas.microsoft.com/office/drawing/2014/main" id="{57AA5529-E74A-4AFD-AFF1-C2FD40501D18}"/>
                </a:ext>
              </a:extLst>
            </p:cNvPr>
            <p:cNvSpPr/>
            <p:nvPr/>
          </p:nvSpPr>
          <p:spPr>
            <a:xfrm flipV="1">
              <a:off x="2615821" y="6094856"/>
              <a:ext cx="113407" cy="45719"/>
            </a:xfrm>
            <a:custGeom>
              <a:avLst/>
              <a:gdLst/>
              <a:ahLst/>
              <a:cxnLst/>
              <a:rect l="l" t="t" r="r" b="b"/>
              <a:pathLst>
                <a:path w="2501265">
                  <a:moveTo>
                    <a:pt x="0" y="0"/>
                  </a:moveTo>
                  <a:lnTo>
                    <a:pt x="2501011" y="0"/>
                  </a:lnTo>
                </a:path>
              </a:pathLst>
            </a:custGeom>
            <a:ln w="1905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295">
              <a:extLst>
                <a:ext uri="{FF2B5EF4-FFF2-40B4-BE49-F238E27FC236}">
                  <a16:creationId xmlns:a16="http://schemas.microsoft.com/office/drawing/2014/main" id="{4C88E555-AF88-4BD8-8E80-92E634355492}"/>
                </a:ext>
              </a:extLst>
            </p:cNvPr>
            <p:cNvSpPr/>
            <p:nvPr/>
          </p:nvSpPr>
          <p:spPr>
            <a:xfrm>
              <a:off x="3968880" y="6080919"/>
              <a:ext cx="46989" cy="46989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81" name="Group 1880">
            <a:extLst>
              <a:ext uri="{FF2B5EF4-FFF2-40B4-BE49-F238E27FC236}">
                <a16:creationId xmlns:a16="http://schemas.microsoft.com/office/drawing/2014/main" id="{68F409AC-F4BD-43A5-852B-CC6B960E387F}"/>
              </a:ext>
            </a:extLst>
          </p:cNvPr>
          <p:cNvGrpSpPr/>
          <p:nvPr/>
        </p:nvGrpSpPr>
        <p:grpSpPr>
          <a:xfrm>
            <a:off x="474032" y="3685476"/>
            <a:ext cx="2357881" cy="260481"/>
            <a:chOff x="458473" y="5667883"/>
            <a:chExt cx="2357881" cy="260481"/>
          </a:xfrm>
        </p:grpSpPr>
        <p:sp>
          <p:nvSpPr>
            <p:cNvPr id="1882" name="object 695">
              <a:extLst>
                <a:ext uri="{FF2B5EF4-FFF2-40B4-BE49-F238E27FC236}">
                  <a16:creationId xmlns:a16="http://schemas.microsoft.com/office/drawing/2014/main" id="{3A8E3B00-7494-4DC9-A07E-26EBB8BDE2DE}"/>
                </a:ext>
              </a:extLst>
            </p:cNvPr>
            <p:cNvSpPr/>
            <p:nvPr/>
          </p:nvSpPr>
          <p:spPr>
            <a:xfrm>
              <a:off x="618747" y="5667883"/>
              <a:ext cx="2163445" cy="0"/>
            </a:xfrm>
            <a:custGeom>
              <a:avLst/>
              <a:gdLst/>
              <a:ahLst/>
              <a:cxnLst/>
              <a:rect l="l" t="t" r="r" b="b"/>
              <a:pathLst>
                <a:path w="2163445">
                  <a:moveTo>
                    <a:pt x="0" y="0"/>
                  </a:moveTo>
                  <a:lnTo>
                    <a:pt x="216344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696">
              <a:extLst>
                <a:ext uri="{FF2B5EF4-FFF2-40B4-BE49-F238E27FC236}">
                  <a16:creationId xmlns:a16="http://schemas.microsoft.com/office/drawing/2014/main" id="{8E2241DF-CFCC-4D95-8701-991F4CAF9A82}"/>
                </a:ext>
              </a:extLst>
            </p:cNvPr>
            <p:cNvSpPr/>
            <p:nvPr/>
          </p:nvSpPr>
          <p:spPr>
            <a:xfrm>
              <a:off x="61874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697">
              <a:extLst>
                <a:ext uri="{FF2B5EF4-FFF2-40B4-BE49-F238E27FC236}">
                  <a16:creationId xmlns:a16="http://schemas.microsoft.com/office/drawing/2014/main" id="{7125D009-011D-4C6D-B2D3-9E0B30C0E2A8}"/>
                </a:ext>
              </a:extLst>
            </p:cNvPr>
            <p:cNvSpPr/>
            <p:nvPr/>
          </p:nvSpPr>
          <p:spPr>
            <a:xfrm>
              <a:off x="78524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698">
              <a:extLst>
                <a:ext uri="{FF2B5EF4-FFF2-40B4-BE49-F238E27FC236}">
                  <a16:creationId xmlns:a16="http://schemas.microsoft.com/office/drawing/2014/main" id="{B61696AC-F41D-4F33-94F5-389A08D8F80C}"/>
                </a:ext>
              </a:extLst>
            </p:cNvPr>
            <p:cNvSpPr/>
            <p:nvPr/>
          </p:nvSpPr>
          <p:spPr>
            <a:xfrm>
              <a:off x="95161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699">
              <a:extLst>
                <a:ext uri="{FF2B5EF4-FFF2-40B4-BE49-F238E27FC236}">
                  <a16:creationId xmlns:a16="http://schemas.microsoft.com/office/drawing/2014/main" id="{6603EE73-9BB2-442F-ABFF-EF04D97CFADD}"/>
                </a:ext>
              </a:extLst>
            </p:cNvPr>
            <p:cNvSpPr/>
            <p:nvPr/>
          </p:nvSpPr>
          <p:spPr>
            <a:xfrm>
              <a:off x="1117980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700">
              <a:extLst>
                <a:ext uri="{FF2B5EF4-FFF2-40B4-BE49-F238E27FC236}">
                  <a16:creationId xmlns:a16="http://schemas.microsoft.com/office/drawing/2014/main" id="{6D59C95B-55CD-4D52-BB3C-0D7FEEDF6A51}"/>
                </a:ext>
              </a:extLst>
            </p:cNvPr>
            <p:cNvSpPr/>
            <p:nvPr/>
          </p:nvSpPr>
          <p:spPr>
            <a:xfrm>
              <a:off x="128447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701">
              <a:extLst>
                <a:ext uri="{FF2B5EF4-FFF2-40B4-BE49-F238E27FC236}">
                  <a16:creationId xmlns:a16="http://schemas.microsoft.com/office/drawing/2014/main" id="{C699D340-76EE-4DA3-A3CA-4AB77AA10787}"/>
                </a:ext>
              </a:extLst>
            </p:cNvPr>
            <p:cNvSpPr/>
            <p:nvPr/>
          </p:nvSpPr>
          <p:spPr>
            <a:xfrm>
              <a:off x="145084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702">
              <a:extLst>
                <a:ext uri="{FF2B5EF4-FFF2-40B4-BE49-F238E27FC236}">
                  <a16:creationId xmlns:a16="http://schemas.microsoft.com/office/drawing/2014/main" id="{1DCEF321-267C-4164-B5DF-9A142D5DB618}"/>
                </a:ext>
              </a:extLst>
            </p:cNvPr>
            <p:cNvSpPr/>
            <p:nvPr/>
          </p:nvSpPr>
          <p:spPr>
            <a:xfrm>
              <a:off x="161721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703">
              <a:extLst>
                <a:ext uri="{FF2B5EF4-FFF2-40B4-BE49-F238E27FC236}">
                  <a16:creationId xmlns:a16="http://schemas.microsoft.com/office/drawing/2014/main" id="{C0EF7E61-C6AE-4CE4-8C1D-949EAB083053}"/>
                </a:ext>
              </a:extLst>
            </p:cNvPr>
            <p:cNvSpPr/>
            <p:nvPr/>
          </p:nvSpPr>
          <p:spPr>
            <a:xfrm>
              <a:off x="178371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704">
              <a:extLst>
                <a:ext uri="{FF2B5EF4-FFF2-40B4-BE49-F238E27FC236}">
                  <a16:creationId xmlns:a16="http://schemas.microsoft.com/office/drawing/2014/main" id="{06F44754-E715-4B5C-BDE2-F18D6191C202}"/>
                </a:ext>
              </a:extLst>
            </p:cNvPr>
            <p:cNvSpPr/>
            <p:nvPr/>
          </p:nvSpPr>
          <p:spPr>
            <a:xfrm>
              <a:off x="1950085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705">
              <a:extLst>
                <a:ext uri="{FF2B5EF4-FFF2-40B4-BE49-F238E27FC236}">
                  <a16:creationId xmlns:a16="http://schemas.microsoft.com/office/drawing/2014/main" id="{F5DD241D-97EE-4C11-B7C8-5998CD5654A1}"/>
                </a:ext>
              </a:extLst>
            </p:cNvPr>
            <p:cNvSpPr/>
            <p:nvPr/>
          </p:nvSpPr>
          <p:spPr>
            <a:xfrm>
              <a:off x="21164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706">
              <a:extLst>
                <a:ext uri="{FF2B5EF4-FFF2-40B4-BE49-F238E27FC236}">
                  <a16:creationId xmlns:a16="http://schemas.microsoft.com/office/drawing/2014/main" id="{7E904C44-33D5-4464-A21E-8F13CDBD6014}"/>
                </a:ext>
              </a:extLst>
            </p:cNvPr>
            <p:cNvSpPr/>
            <p:nvPr/>
          </p:nvSpPr>
          <p:spPr>
            <a:xfrm>
              <a:off x="228295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707">
              <a:extLst>
                <a:ext uri="{FF2B5EF4-FFF2-40B4-BE49-F238E27FC236}">
                  <a16:creationId xmlns:a16="http://schemas.microsoft.com/office/drawing/2014/main" id="{8DD85B49-D9F8-4E4B-BB23-9D63CCE7B97B}"/>
                </a:ext>
              </a:extLst>
            </p:cNvPr>
            <p:cNvSpPr/>
            <p:nvPr/>
          </p:nvSpPr>
          <p:spPr>
            <a:xfrm>
              <a:off x="244932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708">
              <a:extLst>
                <a:ext uri="{FF2B5EF4-FFF2-40B4-BE49-F238E27FC236}">
                  <a16:creationId xmlns:a16="http://schemas.microsoft.com/office/drawing/2014/main" id="{D9394242-F2DD-48F7-B1FF-81C25ADB419F}"/>
                </a:ext>
              </a:extLst>
            </p:cNvPr>
            <p:cNvSpPr/>
            <p:nvPr/>
          </p:nvSpPr>
          <p:spPr>
            <a:xfrm>
              <a:off x="261569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709">
              <a:extLst>
                <a:ext uri="{FF2B5EF4-FFF2-40B4-BE49-F238E27FC236}">
                  <a16:creationId xmlns:a16="http://schemas.microsoft.com/office/drawing/2014/main" id="{11626BCA-7C48-4A17-BE49-11E5271E8ED7}"/>
                </a:ext>
              </a:extLst>
            </p:cNvPr>
            <p:cNvSpPr/>
            <p:nvPr/>
          </p:nvSpPr>
          <p:spPr>
            <a:xfrm>
              <a:off x="2782189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24">
              <a:extLst>
                <a:ext uri="{FF2B5EF4-FFF2-40B4-BE49-F238E27FC236}">
                  <a16:creationId xmlns:a16="http://schemas.microsoft.com/office/drawing/2014/main" id="{FC3AFEF9-D248-489F-92AA-9BC6713C5F52}"/>
                </a:ext>
              </a:extLst>
            </p:cNvPr>
            <p:cNvSpPr txBox="1"/>
            <p:nvPr/>
          </p:nvSpPr>
          <p:spPr>
            <a:xfrm>
              <a:off x="458473" y="5730239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1898" name="object 26">
              <a:extLst>
                <a:ext uri="{FF2B5EF4-FFF2-40B4-BE49-F238E27FC236}">
                  <a16:creationId xmlns:a16="http://schemas.microsoft.com/office/drawing/2014/main" id="{8EB53C05-7238-46FF-9488-72BD1998C047}"/>
                </a:ext>
              </a:extLst>
            </p:cNvPr>
            <p:cNvSpPr txBox="1"/>
            <p:nvPr/>
          </p:nvSpPr>
          <p:spPr>
            <a:xfrm>
              <a:off x="1456947" y="5729857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10/09</a:t>
              </a:r>
            </a:p>
          </p:txBody>
        </p:sp>
        <p:sp>
          <p:nvSpPr>
            <p:cNvPr id="1899" name="object 28">
              <a:extLst>
                <a:ext uri="{FF2B5EF4-FFF2-40B4-BE49-F238E27FC236}">
                  <a16:creationId xmlns:a16="http://schemas.microsoft.com/office/drawing/2014/main" id="{B114A1C8-CB9E-4EA3-A27A-DA3D0E662C3C}"/>
                </a:ext>
              </a:extLst>
            </p:cNvPr>
            <p:cNvSpPr txBox="1"/>
            <p:nvPr/>
          </p:nvSpPr>
          <p:spPr>
            <a:xfrm>
              <a:off x="2455421" y="5730874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</p:grpSp>
      <p:grpSp>
        <p:nvGrpSpPr>
          <p:cNvPr id="1900" name="Group 1899">
            <a:extLst>
              <a:ext uri="{FF2B5EF4-FFF2-40B4-BE49-F238E27FC236}">
                <a16:creationId xmlns:a16="http://schemas.microsoft.com/office/drawing/2014/main" id="{EEB27772-83CA-4CD4-9AAE-B8657B6C7112}"/>
              </a:ext>
            </a:extLst>
          </p:cNvPr>
          <p:cNvGrpSpPr/>
          <p:nvPr/>
        </p:nvGrpSpPr>
        <p:grpSpPr>
          <a:xfrm>
            <a:off x="3316702" y="3686428"/>
            <a:ext cx="2430717" cy="261115"/>
            <a:chOff x="3371787" y="5667883"/>
            <a:chExt cx="2430717" cy="261115"/>
          </a:xfrm>
        </p:grpSpPr>
        <p:sp>
          <p:nvSpPr>
            <p:cNvPr id="1901" name="object 1199">
              <a:extLst>
                <a:ext uri="{FF2B5EF4-FFF2-40B4-BE49-F238E27FC236}">
                  <a16:creationId xmlns:a16="http://schemas.microsoft.com/office/drawing/2014/main" id="{CDCD35AA-EFA2-468F-BD23-C06283DF6C40}"/>
                </a:ext>
              </a:extLst>
            </p:cNvPr>
            <p:cNvSpPr/>
            <p:nvPr/>
          </p:nvSpPr>
          <p:spPr>
            <a:xfrm>
              <a:off x="3560954" y="5667883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200">
              <a:extLst>
                <a:ext uri="{FF2B5EF4-FFF2-40B4-BE49-F238E27FC236}">
                  <a16:creationId xmlns:a16="http://schemas.microsoft.com/office/drawing/2014/main" id="{8B11CC5C-CE33-44D7-81AE-4482A0419E44}"/>
                </a:ext>
              </a:extLst>
            </p:cNvPr>
            <p:cNvSpPr/>
            <p:nvPr/>
          </p:nvSpPr>
          <p:spPr>
            <a:xfrm>
              <a:off x="35609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429">
              <a:extLst>
                <a:ext uri="{FF2B5EF4-FFF2-40B4-BE49-F238E27FC236}">
                  <a16:creationId xmlns:a16="http://schemas.microsoft.com/office/drawing/2014/main" id="{3741D84B-6F80-40B3-8B04-AEB976AFF4DB}"/>
                </a:ext>
              </a:extLst>
            </p:cNvPr>
            <p:cNvSpPr/>
            <p:nvPr/>
          </p:nvSpPr>
          <p:spPr>
            <a:xfrm>
              <a:off x="3558541" y="5668012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430">
              <a:extLst>
                <a:ext uri="{FF2B5EF4-FFF2-40B4-BE49-F238E27FC236}">
                  <a16:creationId xmlns:a16="http://schemas.microsoft.com/office/drawing/2014/main" id="{0693AC3C-1F61-48E4-AF2E-87B2FDCD3EF1}"/>
                </a:ext>
              </a:extLst>
            </p:cNvPr>
            <p:cNvSpPr/>
            <p:nvPr/>
          </p:nvSpPr>
          <p:spPr>
            <a:xfrm>
              <a:off x="3558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431">
              <a:extLst>
                <a:ext uri="{FF2B5EF4-FFF2-40B4-BE49-F238E27FC236}">
                  <a16:creationId xmlns:a16="http://schemas.microsoft.com/office/drawing/2014/main" id="{A50499DE-CB99-44FD-AB6F-EA74C454F137}"/>
                </a:ext>
              </a:extLst>
            </p:cNvPr>
            <p:cNvSpPr/>
            <p:nvPr/>
          </p:nvSpPr>
          <p:spPr>
            <a:xfrm>
              <a:off x="361912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432">
              <a:extLst>
                <a:ext uri="{FF2B5EF4-FFF2-40B4-BE49-F238E27FC236}">
                  <a16:creationId xmlns:a16="http://schemas.microsoft.com/office/drawing/2014/main" id="{40EA67F0-C068-468D-ABBA-22D15A8513B2}"/>
                </a:ext>
              </a:extLst>
            </p:cNvPr>
            <p:cNvSpPr/>
            <p:nvPr/>
          </p:nvSpPr>
          <p:spPr>
            <a:xfrm>
              <a:off x="367969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433">
              <a:extLst>
                <a:ext uri="{FF2B5EF4-FFF2-40B4-BE49-F238E27FC236}">
                  <a16:creationId xmlns:a16="http://schemas.microsoft.com/office/drawing/2014/main" id="{FCD01120-2289-4AEE-8068-C6203ACEE686}"/>
                </a:ext>
              </a:extLst>
            </p:cNvPr>
            <p:cNvSpPr/>
            <p:nvPr/>
          </p:nvSpPr>
          <p:spPr>
            <a:xfrm>
              <a:off x="374027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434">
              <a:extLst>
                <a:ext uri="{FF2B5EF4-FFF2-40B4-BE49-F238E27FC236}">
                  <a16:creationId xmlns:a16="http://schemas.microsoft.com/office/drawing/2014/main" id="{8ACE0614-DF2C-4FBE-B079-F249C7DB92D6}"/>
                </a:ext>
              </a:extLst>
            </p:cNvPr>
            <p:cNvSpPr/>
            <p:nvPr/>
          </p:nvSpPr>
          <p:spPr>
            <a:xfrm>
              <a:off x="380085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435">
              <a:extLst>
                <a:ext uri="{FF2B5EF4-FFF2-40B4-BE49-F238E27FC236}">
                  <a16:creationId xmlns:a16="http://schemas.microsoft.com/office/drawing/2014/main" id="{33A003E2-5A22-4B74-A68F-D6EC181D8735}"/>
                </a:ext>
              </a:extLst>
            </p:cNvPr>
            <p:cNvSpPr/>
            <p:nvPr/>
          </p:nvSpPr>
          <p:spPr>
            <a:xfrm>
              <a:off x="386143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436">
              <a:extLst>
                <a:ext uri="{FF2B5EF4-FFF2-40B4-BE49-F238E27FC236}">
                  <a16:creationId xmlns:a16="http://schemas.microsoft.com/office/drawing/2014/main" id="{419AD236-7872-43BD-AC37-E0B90BFE2674}"/>
                </a:ext>
              </a:extLst>
            </p:cNvPr>
            <p:cNvSpPr/>
            <p:nvPr/>
          </p:nvSpPr>
          <p:spPr>
            <a:xfrm>
              <a:off x="392201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437">
              <a:extLst>
                <a:ext uri="{FF2B5EF4-FFF2-40B4-BE49-F238E27FC236}">
                  <a16:creationId xmlns:a16="http://schemas.microsoft.com/office/drawing/2014/main" id="{1C5D5FDB-C8D3-4D87-A8BE-4387EE060EB2}"/>
                </a:ext>
              </a:extLst>
            </p:cNvPr>
            <p:cNvSpPr/>
            <p:nvPr/>
          </p:nvSpPr>
          <p:spPr>
            <a:xfrm>
              <a:off x="398259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438">
              <a:extLst>
                <a:ext uri="{FF2B5EF4-FFF2-40B4-BE49-F238E27FC236}">
                  <a16:creationId xmlns:a16="http://schemas.microsoft.com/office/drawing/2014/main" id="{64C30D2C-E728-4187-A745-D95F8ACD258B}"/>
                </a:ext>
              </a:extLst>
            </p:cNvPr>
            <p:cNvSpPr/>
            <p:nvPr/>
          </p:nvSpPr>
          <p:spPr>
            <a:xfrm>
              <a:off x="404317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439">
              <a:extLst>
                <a:ext uri="{FF2B5EF4-FFF2-40B4-BE49-F238E27FC236}">
                  <a16:creationId xmlns:a16="http://schemas.microsoft.com/office/drawing/2014/main" id="{B8C64DE5-C86D-47E8-9766-AFDE238BB488}"/>
                </a:ext>
              </a:extLst>
            </p:cNvPr>
            <p:cNvSpPr/>
            <p:nvPr/>
          </p:nvSpPr>
          <p:spPr>
            <a:xfrm>
              <a:off x="410375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440">
              <a:extLst>
                <a:ext uri="{FF2B5EF4-FFF2-40B4-BE49-F238E27FC236}">
                  <a16:creationId xmlns:a16="http://schemas.microsoft.com/office/drawing/2014/main" id="{BE292AA6-685F-4FA0-8607-F81B8276C850}"/>
                </a:ext>
              </a:extLst>
            </p:cNvPr>
            <p:cNvSpPr/>
            <p:nvPr/>
          </p:nvSpPr>
          <p:spPr>
            <a:xfrm>
              <a:off x="416433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441">
              <a:extLst>
                <a:ext uri="{FF2B5EF4-FFF2-40B4-BE49-F238E27FC236}">
                  <a16:creationId xmlns:a16="http://schemas.microsoft.com/office/drawing/2014/main" id="{DC367B3F-5465-4222-98CD-3179B4A0F714}"/>
                </a:ext>
              </a:extLst>
            </p:cNvPr>
            <p:cNvSpPr/>
            <p:nvPr/>
          </p:nvSpPr>
          <p:spPr>
            <a:xfrm>
              <a:off x="4224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442">
              <a:extLst>
                <a:ext uri="{FF2B5EF4-FFF2-40B4-BE49-F238E27FC236}">
                  <a16:creationId xmlns:a16="http://schemas.microsoft.com/office/drawing/2014/main" id="{9AA2F264-D8CB-4737-A098-7FA1145083D9}"/>
                </a:ext>
              </a:extLst>
            </p:cNvPr>
            <p:cNvSpPr/>
            <p:nvPr/>
          </p:nvSpPr>
          <p:spPr>
            <a:xfrm>
              <a:off x="428548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443">
              <a:extLst>
                <a:ext uri="{FF2B5EF4-FFF2-40B4-BE49-F238E27FC236}">
                  <a16:creationId xmlns:a16="http://schemas.microsoft.com/office/drawing/2014/main" id="{D80F1D50-56EE-4BEA-AF39-82545B7AD192}"/>
                </a:ext>
              </a:extLst>
            </p:cNvPr>
            <p:cNvSpPr/>
            <p:nvPr/>
          </p:nvSpPr>
          <p:spPr>
            <a:xfrm>
              <a:off x="434606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444">
              <a:extLst>
                <a:ext uri="{FF2B5EF4-FFF2-40B4-BE49-F238E27FC236}">
                  <a16:creationId xmlns:a16="http://schemas.microsoft.com/office/drawing/2014/main" id="{69ACF878-12F3-47CF-9A8C-0DFD61641BC4}"/>
                </a:ext>
              </a:extLst>
            </p:cNvPr>
            <p:cNvSpPr/>
            <p:nvPr/>
          </p:nvSpPr>
          <p:spPr>
            <a:xfrm>
              <a:off x="4406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445">
              <a:extLst>
                <a:ext uri="{FF2B5EF4-FFF2-40B4-BE49-F238E27FC236}">
                  <a16:creationId xmlns:a16="http://schemas.microsoft.com/office/drawing/2014/main" id="{3D78B1F8-C9AE-4F33-9926-E5D9DCD873DF}"/>
                </a:ext>
              </a:extLst>
            </p:cNvPr>
            <p:cNvSpPr/>
            <p:nvPr/>
          </p:nvSpPr>
          <p:spPr>
            <a:xfrm>
              <a:off x="446722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446">
              <a:extLst>
                <a:ext uri="{FF2B5EF4-FFF2-40B4-BE49-F238E27FC236}">
                  <a16:creationId xmlns:a16="http://schemas.microsoft.com/office/drawing/2014/main" id="{AE202058-F6EA-46E7-AA92-54B2573147B2}"/>
                </a:ext>
              </a:extLst>
            </p:cNvPr>
            <p:cNvSpPr/>
            <p:nvPr/>
          </p:nvSpPr>
          <p:spPr>
            <a:xfrm>
              <a:off x="452780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447">
              <a:extLst>
                <a:ext uri="{FF2B5EF4-FFF2-40B4-BE49-F238E27FC236}">
                  <a16:creationId xmlns:a16="http://schemas.microsoft.com/office/drawing/2014/main" id="{838EB33B-CDD0-42C2-BCD7-1778A070BC06}"/>
                </a:ext>
              </a:extLst>
            </p:cNvPr>
            <p:cNvSpPr/>
            <p:nvPr/>
          </p:nvSpPr>
          <p:spPr>
            <a:xfrm>
              <a:off x="458838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448">
              <a:extLst>
                <a:ext uri="{FF2B5EF4-FFF2-40B4-BE49-F238E27FC236}">
                  <a16:creationId xmlns:a16="http://schemas.microsoft.com/office/drawing/2014/main" id="{8E0F31E1-508A-41D2-938B-4F1427857131}"/>
                </a:ext>
              </a:extLst>
            </p:cNvPr>
            <p:cNvSpPr/>
            <p:nvPr/>
          </p:nvSpPr>
          <p:spPr>
            <a:xfrm>
              <a:off x="464896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449">
              <a:extLst>
                <a:ext uri="{FF2B5EF4-FFF2-40B4-BE49-F238E27FC236}">
                  <a16:creationId xmlns:a16="http://schemas.microsoft.com/office/drawing/2014/main" id="{9A72EEE2-DDB7-4D4E-BA91-F0569E92DBFF}"/>
                </a:ext>
              </a:extLst>
            </p:cNvPr>
            <p:cNvSpPr/>
            <p:nvPr/>
          </p:nvSpPr>
          <p:spPr>
            <a:xfrm>
              <a:off x="4709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450">
              <a:extLst>
                <a:ext uri="{FF2B5EF4-FFF2-40B4-BE49-F238E27FC236}">
                  <a16:creationId xmlns:a16="http://schemas.microsoft.com/office/drawing/2014/main" id="{792618F0-8928-4E69-ACD2-785AF53A0BCD}"/>
                </a:ext>
              </a:extLst>
            </p:cNvPr>
            <p:cNvSpPr/>
            <p:nvPr/>
          </p:nvSpPr>
          <p:spPr>
            <a:xfrm>
              <a:off x="477012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451">
              <a:extLst>
                <a:ext uri="{FF2B5EF4-FFF2-40B4-BE49-F238E27FC236}">
                  <a16:creationId xmlns:a16="http://schemas.microsoft.com/office/drawing/2014/main" id="{699F943E-8FDC-488E-BDC1-BFD6392E6139}"/>
                </a:ext>
              </a:extLst>
            </p:cNvPr>
            <p:cNvSpPr/>
            <p:nvPr/>
          </p:nvSpPr>
          <p:spPr>
            <a:xfrm>
              <a:off x="483069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452">
              <a:extLst>
                <a:ext uri="{FF2B5EF4-FFF2-40B4-BE49-F238E27FC236}">
                  <a16:creationId xmlns:a16="http://schemas.microsoft.com/office/drawing/2014/main" id="{D5FA1934-B236-4E66-BC1C-8DF3F1239DB7}"/>
                </a:ext>
              </a:extLst>
            </p:cNvPr>
            <p:cNvSpPr/>
            <p:nvPr/>
          </p:nvSpPr>
          <p:spPr>
            <a:xfrm>
              <a:off x="489127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453">
              <a:extLst>
                <a:ext uri="{FF2B5EF4-FFF2-40B4-BE49-F238E27FC236}">
                  <a16:creationId xmlns:a16="http://schemas.microsoft.com/office/drawing/2014/main" id="{99667D71-AA33-4595-A89F-B7CE4C4B6E5A}"/>
                </a:ext>
              </a:extLst>
            </p:cNvPr>
            <p:cNvSpPr/>
            <p:nvPr/>
          </p:nvSpPr>
          <p:spPr>
            <a:xfrm>
              <a:off x="495185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454">
              <a:extLst>
                <a:ext uri="{FF2B5EF4-FFF2-40B4-BE49-F238E27FC236}">
                  <a16:creationId xmlns:a16="http://schemas.microsoft.com/office/drawing/2014/main" id="{9ED0D075-A678-4114-9ABC-BF6A954BADC7}"/>
                </a:ext>
              </a:extLst>
            </p:cNvPr>
            <p:cNvSpPr/>
            <p:nvPr/>
          </p:nvSpPr>
          <p:spPr>
            <a:xfrm>
              <a:off x="501243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455">
              <a:extLst>
                <a:ext uri="{FF2B5EF4-FFF2-40B4-BE49-F238E27FC236}">
                  <a16:creationId xmlns:a16="http://schemas.microsoft.com/office/drawing/2014/main" id="{AEB592BD-80A1-4136-91FA-F1F6CB514DB0}"/>
                </a:ext>
              </a:extLst>
            </p:cNvPr>
            <p:cNvSpPr/>
            <p:nvPr/>
          </p:nvSpPr>
          <p:spPr>
            <a:xfrm>
              <a:off x="507301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456">
              <a:extLst>
                <a:ext uri="{FF2B5EF4-FFF2-40B4-BE49-F238E27FC236}">
                  <a16:creationId xmlns:a16="http://schemas.microsoft.com/office/drawing/2014/main" id="{A7791378-BE8C-4272-B2C0-3342BAF6374A}"/>
                </a:ext>
              </a:extLst>
            </p:cNvPr>
            <p:cNvSpPr/>
            <p:nvPr/>
          </p:nvSpPr>
          <p:spPr>
            <a:xfrm>
              <a:off x="513359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457">
              <a:extLst>
                <a:ext uri="{FF2B5EF4-FFF2-40B4-BE49-F238E27FC236}">
                  <a16:creationId xmlns:a16="http://schemas.microsoft.com/office/drawing/2014/main" id="{29D9AF14-E489-4B49-A90C-9DECC2CAECA3}"/>
                </a:ext>
              </a:extLst>
            </p:cNvPr>
            <p:cNvSpPr/>
            <p:nvPr/>
          </p:nvSpPr>
          <p:spPr>
            <a:xfrm>
              <a:off x="519417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458">
              <a:extLst>
                <a:ext uri="{FF2B5EF4-FFF2-40B4-BE49-F238E27FC236}">
                  <a16:creationId xmlns:a16="http://schemas.microsoft.com/office/drawing/2014/main" id="{631671F3-C1ED-4559-9418-E14748578660}"/>
                </a:ext>
              </a:extLst>
            </p:cNvPr>
            <p:cNvSpPr/>
            <p:nvPr/>
          </p:nvSpPr>
          <p:spPr>
            <a:xfrm>
              <a:off x="525475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459">
              <a:extLst>
                <a:ext uri="{FF2B5EF4-FFF2-40B4-BE49-F238E27FC236}">
                  <a16:creationId xmlns:a16="http://schemas.microsoft.com/office/drawing/2014/main" id="{8705B110-270C-4E5A-A3A9-E90BCA6566E5}"/>
                </a:ext>
              </a:extLst>
            </p:cNvPr>
            <p:cNvSpPr/>
            <p:nvPr/>
          </p:nvSpPr>
          <p:spPr>
            <a:xfrm>
              <a:off x="531533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460">
              <a:extLst>
                <a:ext uri="{FF2B5EF4-FFF2-40B4-BE49-F238E27FC236}">
                  <a16:creationId xmlns:a16="http://schemas.microsoft.com/office/drawing/2014/main" id="{EB8C942D-0317-4B67-B9BD-875F41CBE6D7}"/>
                </a:ext>
              </a:extLst>
            </p:cNvPr>
            <p:cNvSpPr/>
            <p:nvPr/>
          </p:nvSpPr>
          <p:spPr>
            <a:xfrm>
              <a:off x="5375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461">
              <a:extLst>
                <a:ext uri="{FF2B5EF4-FFF2-40B4-BE49-F238E27FC236}">
                  <a16:creationId xmlns:a16="http://schemas.microsoft.com/office/drawing/2014/main" id="{3F36C4DE-4747-400A-BB9A-04AA43A62FC4}"/>
                </a:ext>
              </a:extLst>
            </p:cNvPr>
            <p:cNvSpPr/>
            <p:nvPr/>
          </p:nvSpPr>
          <p:spPr>
            <a:xfrm>
              <a:off x="543649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462">
              <a:extLst>
                <a:ext uri="{FF2B5EF4-FFF2-40B4-BE49-F238E27FC236}">
                  <a16:creationId xmlns:a16="http://schemas.microsoft.com/office/drawing/2014/main" id="{72477D49-D62D-45AF-AC57-BFB8C5146E1A}"/>
                </a:ext>
              </a:extLst>
            </p:cNvPr>
            <p:cNvSpPr/>
            <p:nvPr/>
          </p:nvSpPr>
          <p:spPr>
            <a:xfrm>
              <a:off x="549706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463">
              <a:extLst>
                <a:ext uri="{FF2B5EF4-FFF2-40B4-BE49-F238E27FC236}">
                  <a16:creationId xmlns:a16="http://schemas.microsoft.com/office/drawing/2014/main" id="{57064696-7871-4041-933C-99B13F21063D}"/>
                </a:ext>
              </a:extLst>
            </p:cNvPr>
            <p:cNvSpPr/>
            <p:nvPr/>
          </p:nvSpPr>
          <p:spPr>
            <a:xfrm>
              <a:off x="5557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464">
              <a:extLst>
                <a:ext uri="{FF2B5EF4-FFF2-40B4-BE49-F238E27FC236}">
                  <a16:creationId xmlns:a16="http://schemas.microsoft.com/office/drawing/2014/main" id="{4AF00F99-47CA-4384-B1D0-89BDE9AF19A7}"/>
                </a:ext>
              </a:extLst>
            </p:cNvPr>
            <p:cNvSpPr/>
            <p:nvPr/>
          </p:nvSpPr>
          <p:spPr>
            <a:xfrm>
              <a:off x="561822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465">
              <a:extLst>
                <a:ext uri="{FF2B5EF4-FFF2-40B4-BE49-F238E27FC236}">
                  <a16:creationId xmlns:a16="http://schemas.microsoft.com/office/drawing/2014/main" id="{E605D1EF-EAA8-4DF7-AE3D-B74A893A6438}"/>
                </a:ext>
              </a:extLst>
            </p:cNvPr>
            <p:cNvSpPr/>
            <p:nvPr/>
          </p:nvSpPr>
          <p:spPr>
            <a:xfrm>
              <a:off x="567880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466">
              <a:extLst>
                <a:ext uri="{FF2B5EF4-FFF2-40B4-BE49-F238E27FC236}">
                  <a16:creationId xmlns:a16="http://schemas.microsoft.com/office/drawing/2014/main" id="{5ECF02F4-212E-4E25-8F68-6E77F5994F76}"/>
                </a:ext>
              </a:extLst>
            </p:cNvPr>
            <p:cNvSpPr/>
            <p:nvPr/>
          </p:nvSpPr>
          <p:spPr>
            <a:xfrm>
              <a:off x="573938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467">
              <a:extLst>
                <a:ext uri="{FF2B5EF4-FFF2-40B4-BE49-F238E27FC236}">
                  <a16:creationId xmlns:a16="http://schemas.microsoft.com/office/drawing/2014/main" id="{E34B67E8-E658-4684-BEC9-A82D7D1F5ADE}"/>
                </a:ext>
              </a:extLst>
            </p:cNvPr>
            <p:cNvSpPr/>
            <p:nvPr/>
          </p:nvSpPr>
          <p:spPr>
            <a:xfrm>
              <a:off x="579996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468">
              <a:extLst>
                <a:ext uri="{FF2B5EF4-FFF2-40B4-BE49-F238E27FC236}">
                  <a16:creationId xmlns:a16="http://schemas.microsoft.com/office/drawing/2014/main" id="{F3C5243A-14D2-4ABA-825D-3347C8D1EDBC}"/>
                </a:ext>
              </a:extLst>
            </p:cNvPr>
            <p:cNvSpPr txBox="1"/>
            <p:nvPr/>
          </p:nvSpPr>
          <p:spPr>
            <a:xfrm>
              <a:off x="3371787" y="5731508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1943" name="object 470">
              <a:extLst>
                <a:ext uri="{FF2B5EF4-FFF2-40B4-BE49-F238E27FC236}">
                  <a16:creationId xmlns:a16="http://schemas.microsoft.com/office/drawing/2014/main" id="{879EFFE6-26F3-442A-8AEC-5538580C2116}"/>
                </a:ext>
              </a:extLst>
            </p:cNvPr>
            <p:cNvSpPr txBox="1"/>
            <p:nvPr/>
          </p:nvSpPr>
          <p:spPr>
            <a:xfrm>
              <a:off x="4341052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07/11</a:t>
              </a:r>
            </a:p>
          </p:txBody>
        </p:sp>
        <p:sp>
          <p:nvSpPr>
            <p:cNvPr id="1944" name="object 472">
              <a:extLst>
                <a:ext uri="{FF2B5EF4-FFF2-40B4-BE49-F238E27FC236}">
                  <a16:creationId xmlns:a16="http://schemas.microsoft.com/office/drawing/2014/main" id="{460672F1-3683-4251-B668-6D052C07CB41}"/>
                </a:ext>
              </a:extLst>
            </p:cNvPr>
            <p:cNvSpPr txBox="1"/>
            <p:nvPr/>
          </p:nvSpPr>
          <p:spPr>
            <a:xfrm>
              <a:off x="5310316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07/27</a:t>
              </a:r>
            </a:p>
          </p:txBody>
        </p:sp>
      </p:grpSp>
      <p:grpSp>
        <p:nvGrpSpPr>
          <p:cNvPr id="1945" name="Group 1944">
            <a:extLst>
              <a:ext uri="{FF2B5EF4-FFF2-40B4-BE49-F238E27FC236}">
                <a16:creationId xmlns:a16="http://schemas.microsoft.com/office/drawing/2014/main" id="{B143FB3A-8998-4EAD-B460-D8CB2E722F9B}"/>
              </a:ext>
            </a:extLst>
          </p:cNvPr>
          <p:cNvGrpSpPr/>
          <p:nvPr/>
        </p:nvGrpSpPr>
        <p:grpSpPr>
          <a:xfrm>
            <a:off x="487114" y="1770065"/>
            <a:ext cx="2357881" cy="260481"/>
            <a:chOff x="458473" y="5667883"/>
            <a:chExt cx="2357881" cy="260481"/>
          </a:xfrm>
        </p:grpSpPr>
        <p:sp>
          <p:nvSpPr>
            <p:cNvPr id="1946" name="object 695">
              <a:extLst>
                <a:ext uri="{FF2B5EF4-FFF2-40B4-BE49-F238E27FC236}">
                  <a16:creationId xmlns:a16="http://schemas.microsoft.com/office/drawing/2014/main" id="{49981EE3-6C64-4434-A040-3136936D1610}"/>
                </a:ext>
              </a:extLst>
            </p:cNvPr>
            <p:cNvSpPr/>
            <p:nvPr/>
          </p:nvSpPr>
          <p:spPr>
            <a:xfrm>
              <a:off x="618747" y="5667883"/>
              <a:ext cx="2163445" cy="0"/>
            </a:xfrm>
            <a:custGeom>
              <a:avLst/>
              <a:gdLst/>
              <a:ahLst/>
              <a:cxnLst/>
              <a:rect l="l" t="t" r="r" b="b"/>
              <a:pathLst>
                <a:path w="2163445">
                  <a:moveTo>
                    <a:pt x="0" y="0"/>
                  </a:moveTo>
                  <a:lnTo>
                    <a:pt x="216344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696">
              <a:extLst>
                <a:ext uri="{FF2B5EF4-FFF2-40B4-BE49-F238E27FC236}">
                  <a16:creationId xmlns:a16="http://schemas.microsoft.com/office/drawing/2014/main" id="{036A905F-A107-4624-BECF-F2FA2A36C4D1}"/>
                </a:ext>
              </a:extLst>
            </p:cNvPr>
            <p:cNvSpPr/>
            <p:nvPr/>
          </p:nvSpPr>
          <p:spPr>
            <a:xfrm>
              <a:off x="61874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697">
              <a:extLst>
                <a:ext uri="{FF2B5EF4-FFF2-40B4-BE49-F238E27FC236}">
                  <a16:creationId xmlns:a16="http://schemas.microsoft.com/office/drawing/2014/main" id="{8F1CBB2C-FE92-4DB3-8A74-701C9989A6EF}"/>
                </a:ext>
              </a:extLst>
            </p:cNvPr>
            <p:cNvSpPr/>
            <p:nvPr/>
          </p:nvSpPr>
          <p:spPr>
            <a:xfrm>
              <a:off x="78524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698">
              <a:extLst>
                <a:ext uri="{FF2B5EF4-FFF2-40B4-BE49-F238E27FC236}">
                  <a16:creationId xmlns:a16="http://schemas.microsoft.com/office/drawing/2014/main" id="{DB2A1300-620E-4E84-85EC-92DB21B967E8}"/>
                </a:ext>
              </a:extLst>
            </p:cNvPr>
            <p:cNvSpPr/>
            <p:nvPr/>
          </p:nvSpPr>
          <p:spPr>
            <a:xfrm>
              <a:off x="95161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699">
              <a:extLst>
                <a:ext uri="{FF2B5EF4-FFF2-40B4-BE49-F238E27FC236}">
                  <a16:creationId xmlns:a16="http://schemas.microsoft.com/office/drawing/2014/main" id="{6D73FD1C-FDFC-4383-A1F6-0B763591F8B8}"/>
                </a:ext>
              </a:extLst>
            </p:cNvPr>
            <p:cNvSpPr/>
            <p:nvPr/>
          </p:nvSpPr>
          <p:spPr>
            <a:xfrm>
              <a:off x="1117980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700">
              <a:extLst>
                <a:ext uri="{FF2B5EF4-FFF2-40B4-BE49-F238E27FC236}">
                  <a16:creationId xmlns:a16="http://schemas.microsoft.com/office/drawing/2014/main" id="{946728E2-804B-49EC-91F1-2A58034E6589}"/>
                </a:ext>
              </a:extLst>
            </p:cNvPr>
            <p:cNvSpPr/>
            <p:nvPr/>
          </p:nvSpPr>
          <p:spPr>
            <a:xfrm>
              <a:off x="128447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701">
              <a:extLst>
                <a:ext uri="{FF2B5EF4-FFF2-40B4-BE49-F238E27FC236}">
                  <a16:creationId xmlns:a16="http://schemas.microsoft.com/office/drawing/2014/main" id="{703D8E2C-5865-4BCB-8F52-F6EEAA2E5D83}"/>
                </a:ext>
              </a:extLst>
            </p:cNvPr>
            <p:cNvSpPr/>
            <p:nvPr/>
          </p:nvSpPr>
          <p:spPr>
            <a:xfrm>
              <a:off x="145084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702">
              <a:extLst>
                <a:ext uri="{FF2B5EF4-FFF2-40B4-BE49-F238E27FC236}">
                  <a16:creationId xmlns:a16="http://schemas.microsoft.com/office/drawing/2014/main" id="{1D390A3D-0D29-43EB-9095-4DA608FF44AB}"/>
                </a:ext>
              </a:extLst>
            </p:cNvPr>
            <p:cNvSpPr/>
            <p:nvPr/>
          </p:nvSpPr>
          <p:spPr>
            <a:xfrm>
              <a:off x="1617217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703">
              <a:extLst>
                <a:ext uri="{FF2B5EF4-FFF2-40B4-BE49-F238E27FC236}">
                  <a16:creationId xmlns:a16="http://schemas.microsoft.com/office/drawing/2014/main" id="{7D9BF90C-B04D-4CB9-A375-9276803EC644}"/>
                </a:ext>
              </a:extLst>
            </p:cNvPr>
            <p:cNvSpPr/>
            <p:nvPr/>
          </p:nvSpPr>
          <p:spPr>
            <a:xfrm>
              <a:off x="178371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704">
              <a:extLst>
                <a:ext uri="{FF2B5EF4-FFF2-40B4-BE49-F238E27FC236}">
                  <a16:creationId xmlns:a16="http://schemas.microsoft.com/office/drawing/2014/main" id="{707CED3A-89D0-457B-8305-CCCD0F460F7B}"/>
                </a:ext>
              </a:extLst>
            </p:cNvPr>
            <p:cNvSpPr/>
            <p:nvPr/>
          </p:nvSpPr>
          <p:spPr>
            <a:xfrm>
              <a:off x="1950085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705">
              <a:extLst>
                <a:ext uri="{FF2B5EF4-FFF2-40B4-BE49-F238E27FC236}">
                  <a16:creationId xmlns:a16="http://schemas.microsoft.com/office/drawing/2014/main" id="{55EA7C76-BD44-425B-A53B-5005990B15A4}"/>
                </a:ext>
              </a:extLst>
            </p:cNvPr>
            <p:cNvSpPr/>
            <p:nvPr/>
          </p:nvSpPr>
          <p:spPr>
            <a:xfrm>
              <a:off x="21164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706">
              <a:extLst>
                <a:ext uri="{FF2B5EF4-FFF2-40B4-BE49-F238E27FC236}">
                  <a16:creationId xmlns:a16="http://schemas.microsoft.com/office/drawing/2014/main" id="{62F04DFA-5878-43FB-99F0-A0829E3BBE15}"/>
                </a:ext>
              </a:extLst>
            </p:cNvPr>
            <p:cNvSpPr/>
            <p:nvPr/>
          </p:nvSpPr>
          <p:spPr>
            <a:xfrm>
              <a:off x="2282951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707">
              <a:extLst>
                <a:ext uri="{FF2B5EF4-FFF2-40B4-BE49-F238E27FC236}">
                  <a16:creationId xmlns:a16="http://schemas.microsoft.com/office/drawing/2014/main" id="{57EA39FD-0E33-421B-8828-442A9F9B319C}"/>
                </a:ext>
              </a:extLst>
            </p:cNvPr>
            <p:cNvSpPr/>
            <p:nvPr/>
          </p:nvSpPr>
          <p:spPr>
            <a:xfrm>
              <a:off x="244932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708">
              <a:extLst>
                <a:ext uri="{FF2B5EF4-FFF2-40B4-BE49-F238E27FC236}">
                  <a16:creationId xmlns:a16="http://schemas.microsoft.com/office/drawing/2014/main" id="{DFB8744C-FB25-4B8D-839A-20C534729B07}"/>
                </a:ext>
              </a:extLst>
            </p:cNvPr>
            <p:cNvSpPr/>
            <p:nvPr/>
          </p:nvSpPr>
          <p:spPr>
            <a:xfrm>
              <a:off x="2615692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709">
              <a:extLst>
                <a:ext uri="{FF2B5EF4-FFF2-40B4-BE49-F238E27FC236}">
                  <a16:creationId xmlns:a16="http://schemas.microsoft.com/office/drawing/2014/main" id="{C3152427-8723-48A7-955C-31F3F8101C9D}"/>
                </a:ext>
              </a:extLst>
            </p:cNvPr>
            <p:cNvSpPr/>
            <p:nvPr/>
          </p:nvSpPr>
          <p:spPr>
            <a:xfrm>
              <a:off x="2782189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24">
              <a:extLst>
                <a:ext uri="{FF2B5EF4-FFF2-40B4-BE49-F238E27FC236}">
                  <a16:creationId xmlns:a16="http://schemas.microsoft.com/office/drawing/2014/main" id="{614607BF-C38C-4FAA-A2C5-0BB6FA05ED75}"/>
                </a:ext>
              </a:extLst>
            </p:cNvPr>
            <p:cNvSpPr txBox="1"/>
            <p:nvPr/>
          </p:nvSpPr>
          <p:spPr>
            <a:xfrm>
              <a:off x="458473" y="5730239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1962" name="object 26">
              <a:extLst>
                <a:ext uri="{FF2B5EF4-FFF2-40B4-BE49-F238E27FC236}">
                  <a16:creationId xmlns:a16="http://schemas.microsoft.com/office/drawing/2014/main" id="{6E7432B0-3729-47CA-B6E7-EE2FDE82A63C}"/>
                </a:ext>
              </a:extLst>
            </p:cNvPr>
            <p:cNvSpPr txBox="1"/>
            <p:nvPr/>
          </p:nvSpPr>
          <p:spPr>
            <a:xfrm>
              <a:off x="1456947" y="5729857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10/09</a:t>
              </a:r>
            </a:p>
          </p:txBody>
        </p:sp>
        <p:sp>
          <p:nvSpPr>
            <p:cNvPr id="1963" name="object 28">
              <a:extLst>
                <a:ext uri="{FF2B5EF4-FFF2-40B4-BE49-F238E27FC236}">
                  <a16:creationId xmlns:a16="http://schemas.microsoft.com/office/drawing/2014/main" id="{DEF3162F-6B57-4A84-8A4F-89F6BA6ACF3E}"/>
                </a:ext>
              </a:extLst>
            </p:cNvPr>
            <p:cNvSpPr txBox="1"/>
            <p:nvPr/>
          </p:nvSpPr>
          <p:spPr>
            <a:xfrm>
              <a:off x="2455421" y="5730874"/>
              <a:ext cx="36093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</p:grpSp>
      <p:grpSp>
        <p:nvGrpSpPr>
          <p:cNvPr id="1964" name="Group 1963">
            <a:extLst>
              <a:ext uri="{FF2B5EF4-FFF2-40B4-BE49-F238E27FC236}">
                <a16:creationId xmlns:a16="http://schemas.microsoft.com/office/drawing/2014/main" id="{2F9CAFD6-9CAA-44E4-ACA7-63BDA226B6F7}"/>
              </a:ext>
            </a:extLst>
          </p:cNvPr>
          <p:cNvGrpSpPr/>
          <p:nvPr/>
        </p:nvGrpSpPr>
        <p:grpSpPr>
          <a:xfrm>
            <a:off x="3329784" y="1771017"/>
            <a:ext cx="2430717" cy="261115"/>
            <a:chOff x="3371787" y="5667883"/>
            <a:chExt cx="2430717" cy="261115"/>
          </a:xfrm>
        </p:grpSpPr>
        <p:sp>
          <p:nvSpPr>
            <p:cNvPr id="1965" name="object 1199">
              <a:extLst>
                <a:ext uri="{FF2B5EF4-FFF2-40B4-BE49-F238E27FC236}">
                  <a16:creationId xmlns:a16="http://schemas.microsoft.com/office/drawing/2014/main" id="{D5C9C281-C8DF-4B61-B640-8AFC46652484}"/>
                </a:ext>
              </a:extLst>
            </p:cNvPr>
            <p:cNvSpPr/>
            <p:nvPr/>
          </p:nvSpPr>
          <p:spPr>
            <a:xfrm>
              <a:off x="3560954" y="5667883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200">
              <a:extLst>
                <a:ext uri="{FF2B5EF4-FFF2-40B4-BE49-F238E27FC236}">
                  <a16:creationId xmlns:a16="http://schemas.microsoft.com/office/drawing/2014/main" id="{8D2F095B-0CB0-430D-8E8F-E4DFE6A4D27D}"/>
                </a:ext>
              </a:extLst>
            </p:cNvPr>
            <p:cNvSpPr/>
            <p:nvPr/>
          </p:nvSpPr>
          <p:spPr>
            <a:xfrm>
              <a:off x="3560954" y="566788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429">
              <a:extLst>
                <a:ext uri="{FF2B5EF4-FFF2-40B4-BE49-F238E27FC236}">
                  <a16:creationId xmlns:a16="http://schemas.microsoft.com/office/drawing/2014/main" id="{0588664B-B450-46A3-911E-3B20BACFC890}"/>
                </a:ext>
              </a:extLst>
            </p:cNvPr>
            <p:cNvSpPr/>
            <p:nvPr/>
          </p:nvSpPr>
          <p:spPr>
            <a:xfrm>
              <a:off x="3558541" y="5668012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42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430">
              <a:extLst>
                <a:ext uri="{FF2B5EF4-FFF2-40B4-BE49-F238E27FC236}">
                  <a16:creationId xmlns:a16="http://schemas.microsoft.com/office/drawing/2014/main" id="{45A8199A-1B62-42AE-B765-4AFCA8762BEB}"/>
                </a:ext>
              </a:extLst>
            </p:cNvPr>
            <p:cNvSpPr/>
            <p:nvPr/>
          </p:nvSpPr>
          <p:spPr>
            <a:xfrm>
              <a:off x="3558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431">
              <a:extLst>
                <a:ext uri="{FF2B5EF4-FFF2-40B4-BE49-F238E27FC236}">
                  <a16:creationId xmlns:a16="http://schemas.microsoft.com/office/drawing/2014/main" id="{E0B303BC-9BD8-48C1-8E97-15143716CB82}"/>
                </a:ext>
              </a:extLst>
            </p:cNvPr>
            <p:cNvSpPr/>
            <p:nvPr/>
          </p:nvSpPr>
          <p:spPr>
            <a:xfrm>
              <a:off x="361912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432">
              <a:extLst>
                <a:ext uri="{FF2B5EF4-FFF2-40B4-BE49-F238E27FC236}">
                  <a16:creationId xmlns:a16="http://schemas.microsoft.com/office/drawing/2014/main" id="{9C7F943B-2263-4342-B2F3-D849D1EDB3FC}"/>
                </a:ext>
              </a:extLst>
            </p:cNvPr>
            <p:cNvSpPr/>
            <p:nvPr/>
          </p:nvSpPr>
          <p:spPr>
            <a:xfrm>
              <a:off x="367969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433">
              <a:extLst>
                <a:ext uri="{FF2B5EF4-FFF2-40B4-BE49-F238E27FC236}">
                  <a16:creationId xmlns:a16="http://schemas.microsoft.com/office/drawing/2014/main" id="{27ED2760-2691-46D8-868A-8247F4F05C13}"/>
                </a:ext>
              </a:extLst>
            </p:cNvPr>
            <p:cNvSpPr/>
            <p:nvPr/>
          </p:nvSpPr>
          <p:spPr>
            <a:xfrm>
              <a:off x="374027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434">
              <a:extLst>
                <a:ext uri="{FF2B5EF4-FFF2-40B4-BE49-F238E27FC236}">
                  <a16:creationId xmlns:a16="http://schemas.microsoft.com/office/drawing/2014/main" id="{6D252F36-19ED-48DF-9EA4-B3721982565E}"/>
                </a:ext>
              </a:extLst>
            </p:cNvPr>
            <p:cNvSpPr/>
            <p:nvPr/>
          </p:nvSpPr>
          <p:spPr>
            <a:xfrm>
              <a:off x="380085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435">
              <a:extLst>
                <a:ext uri="{FF2B5EF4-FFF2-40B4-BE49-F238E27FC236}">
                  <a16:creationId xmlns:a16="http://schemas.microsoft.com/office/drawing/2014/main" id="{6FAC75F0-1EB2-4E1D-9287-3357D98F2527}"/>
                </a:ext>
              </a:extLst>
            </p:cNvPr>
            <p:cNvSpPr/>
            <p:nvPr/>
          </p:nvSpPr>
          <p:spPr>
            <a:xfrm>
              <a:off x="386143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436">
              <a:extLst>
                <a:ext uri="{FF2B5EF4-FFF2-40B4-BE49-F238E27FC236}">
                  <a16:creationId xmlns:a16="http://schemas.microsoft.com/office/drawing/2014/main" id="{8D796883-CE12-49CC-A3E4-52462B7B856E}"/>
                </a:ext>
              </a:extLst>
            </p:cNvPr>
            <p:cNvSpPr/>
            <p:nvPr/>
          </p:nvSpPr>
          <p:spPr>
            <a:xfrm>
              <a:off x="392201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437">
              <a:extLst>
                <a:ext uri="{FF2B5EF4-FFF2-40B4-BE49-F238E27FC236}">
                  <a16:creationId xmlns:a16="http://schemas.microsoft.com/office/drawing/2014/main" id="{4A5C2809-F307-462D-B1EE-B5C6B23DC0AC}"/>
                </a:ext>
              </a:extLst>
            </p:cNvPr>
            <p:cNvSpPr/>
            <p:nvPr/>
          </p:nvSpPr>
          <p:spPr>
            <a:xfrm>
              <a:off x="398259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438">
              <a:extLst>
                <a:ext uri="{FF2B5EF4-FFF2-40B4-BE49-F238E27FC236}">
                  <a16:creationId xmlns:a16="http://schemas.microsoft.com/office/drawing/2014/main" id="{69F616D5-AF50-493F-8990-1A3BA303E441}"/>
                </a:ext>
              </a:extLst>
            </p:cNvPr>
            <p:cNvSpPr/>
            <p:nvPr/>
          </p:nvSpPr>
          <p:spPr>
            <a:xfrm>
              <a:off x="404317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439">
              <a:extLst>
                <a:ext uri="{FF2B5EF4-FFF2-40B4-BE49-F238E27FC236}">
                  <a16:creationId xmlns:a16="http://schemas.microsoft.com/office/drawing/2014/main" id="{666C71BE-D65B-4F0E-909A-FEE4901303F3}"/>
                </a:ext>
              </a:extLst>
            </p:cNvPr>
            <p:cNvSpPr/>
            <p:nvPr/>
          </p:nvSpPr>
          <p:spPr>
            <a:xfrm>
              <a:off x="410375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440">
              <a:extLst>
                <a:ext uri="{FF2B5EF4-FFF2-40B4-BE49-F238E27FC236}">
                  <a16:creationId xmlns:a16="http://schemas.microsoft.com/office/drawing/2014/main" id="{1AA301A2-68B0-4BA2-AFF2-DB275E38617E}"/>
                </a:ext>
              </a:extLst>
            </p:cNvPr>
            <p:cNvSpPr/>
            <p:nvPr/>
          </p:nvSpPr>
          <p:spPr>
            <a:xfrm>
              <a:off x="416433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441">
              <a:extLst>
                <a:ext uri="{FF2B5EF4-FFF2-40B4-BE49-F238E27FC236}">
                  <a16:creationId xmlns:a16="http://schemas.microsoft.com/office/drawing/2014/main" id="{FFC34FD0-B4A2-4D48-AB2F-D68D39BD247C}"/>
                </a:ext>
              </a:extLst>
            </p:cNvPr>
            <p:cNvSpPr/>
            <p:nvPr/>
          </p:nvSpPr>
          <p:spPr>
            <a:xfrm>
              <a:off x="4224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442">
              <a:extLst>
                <a:ext uri="{FF2B5EF4-FFF2-40B4-BE49-F238E27FC236}">
                  <a16:creationId xmlns:a16="http://schemas.microsoft.com/office/drawing/2014/main" id="{2120A176-35AD-4942-9C56-2DE99CE3DFCB}"/>
                </a:ext>
              </a:extLst>
            </p:cNvPr>
            <p:cNvSpPr/>
            <p:nvPr/>
          </p:nvSpPr>
          <p:spPr>
            <a:xfrm>
              <a:off x="428548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443">
              <a:extLst>
                <a:ext uri="{FF2B5EF4-FFF2-40B4-BE49-F238E27FC236}">
                  <a16:creationId xmlns:a16="http://schemas.microsoft.com/office/drawing/2014/main" id="{3463D021-A900-493F-BA44-533CF1A64A14}"/>
                </a:ext>
              </a:extLst>
            </p:cNvPr>
            <p:cNvSpPr/>
            <p:nvPr/>
          </p:nvSpPr>
          <p:spPr>
            <a:xfrm>
              <a:off x="434606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444">
              <a:extLst>
                <a:ext uri="{FF2B5EF4-FFF2-40B4-BE49-F238E27FC236}">
                  <a16:creationId xmlns:a16="http://schemas.microsoft.com/office/drawing/2014/main" id="{F04D25CB-36B6-4B69-854C-A437EDD99CC9}"/>
                </a:ext>
              </a:extLst>
            </p:cNvPr>
            <p:cNvSpPr/>
            <p:nvPr/>
          </p:nvSpPr>
          <p:spPr>
            <a:xfrm>
              <a:off x="4406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445">
              <a:extLst>
                <a:ext uri="{FF2B5EF4-FFF2-40B4-BE49-F238E27FC236}">
                  <a16:creationId xmlns:a16="http://schemas.microsoft.com/office/drawing/2014/main" id="{C75AFF34-A4BC-434A-83D5-B7FF17BF51D3}"/>
                </a:ext>
              </a:extLst>
            </p:cNvPr>
            <p:cNvSpPr/>
            <p:nvPr/>
          </p:nvSpPr>
          <p:spPr>
            <a:xfrm>
              <a:off x="446722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446">
              <a:extLst>
                <a:ext uri="{FF2B5EF4-FFF2-40B4-BE49-F238E27FC236}">
                  <a16:creationId xmlns:a16="http://schemas.microsoft.com/office/drawing/2014/main" id="{5FC2C842-91DD-49B4-AEE3-B087E12C981A}"/>
                </a:ext>
              </a:extLst>
            </p:cNvPr>
            <p:cNvSpPr/>
            <p:nvPr/>
          </p:nvSpPr>
          <p:spPr>
            <a:xfrm>
              <a:off x="452780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447">
              <a:extLst>
                <a:ext uri="{FF2B5EF4-FFF2-40B4-BE49-F238E27FC236}">
                  <a16:creationId xmlns:a16="http://schemas.microsoft.com/office/drawing/2014/main" id="{2CFCA608-0771-41C7-A7E9-C101B10A6232}"/>
                </a:ext>
              </a:extLst>
            </p:cNvPr>
            <p:cNvSpPr/>
            <p:nvPr/>
          </p:nvSpPr>
          <p:spPr>
            <a:xfrm>
              <a:off x="458838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448">
              <a:extLst>
                <a:ext uri="{FF2B5EF4-FFF2-40B4-BE49-F238E27FC236}">
                  <a16:creationId xmlns:a16="http://schemas.microsoft.com/office/drawing/2014/main" id="{11EC2397-66A0-4AC0-8D8E-BC7C9331AFAD}"/>
                </a:ext>
              </a:extLst>
            </p:cNvPr>
            <p:cNvSpPr/>
            <p:nvPr/>
          </p:nvSpPr>
          <p:spPr>
            <a:xfrm>
              <a:off x="4648962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449">
              <a:extLst>
                <a:ext uri="{FF2B5EF4-FFF2-40B4-BE49-F238E27FC236}">
                  <a16:creationId xmlns:a16="http://schemas.microsoft.com/office/drawing/2014/main" id="{6946E92B-1210-4068-9FB4-5FF4BA5B8684}"/>
                </a:ext>
              </a:extLst>
            </p:cNvPr>
            <p:cNvSpPr/>
            <p:nvPr/>
          </p:nvSpPr>
          <p:spPr>
            <a:xfrm>
              <a:off x="470954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450">
              <a:extLst>
                <a:ext uri="{FF2B5EF4-FFF2-40B4-BE49-F238E27FC236}">
                  <a16:creationId xmlns:a16="http://schemas.microsoft.com/office/drawing/2014/main" id="{07298B60-464F-40FB-ACCB-3C27B4A932FA}"/>
                </a:ext>
              </a:extLst>
            </p:cNvPr>
            <p:cNvSpPr/>
            <p:nvPr/>
          </p:nvSpPr>
          <p:spPr>
            <a:xfrm>
              <a:off x="477012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451">
              <a:extLst>
                <a:ext uri="{FF2B5EF4-FFF2-40B4-BE49-F238E27FC236}">
                  <a16:creationId xmlns:a16="http://schemas.microsoft.com/office/drawing/2014/main" id="{50542D55-E839-4C7F-9971-C39E8073360A}"/>
                </a:ext>
              </a:extLst>
            </p:cNvPr>
            <p:cNvSpPr/>
            <p:nvPr/>
          </p:nvSpPr>
          <p:spPr>
            <a:xfrm>
              <a:off x="483069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452">
              <a:extLst>
                <a:ext uri="{FF2B5EF4-FFF2-40B4-BE49-F238E27FC236}">
                  <a16:creationId xmlns:a16="http://schemas.microsoft.com/office/drawing/2014/main" id="{D580DE4F-1F4C-4B7D-B7AF-6F7A1BFA7664}"/>
                </a:ext>
              </a:extLst>
            </p:cNvPr>
            <p:cNvSpPr/>
            <p:nvPr/>
          </p:nvSpPr>
          <p:spPr>
            <a:xfrm>
              <a:off x="4891279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453">
              <a:extLst>
                <a:ext uri="{FF2B5EF4-FFF2-40B4-BE49-F238E27FC236}">
                  <a16:creationId xmlns:a16="http://schemas.microsoft.com/office/drawing/2014/main" id="{1620A099-4EEC-4B23-92A1-43C2DBCC6E17}"/>
                </a:ext>
              </a:extLst>
            </p:cNvPr>
            <p:cNvSpPr/>
            <p:nvPr/>
          </p:nvSpPr>
          <p:spPr>
            <a:xfrm>
              <a:off x="495185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454">
              <a:extLst>
                <a:ext uri="{FF2B5EF4-FFF2-40B4-BE49-F238E27FC236}">
                  <a16:creationId xmlns:a16="http://schemas.microsoft.com/office/drawing/2014/main" id="{63F4DCB1-C764-4447-B8E0-085F146BF4CD}"/>
                </a:ext>
              </a:extLst>
            </p:cNvPr>
            <p:cNvSpPr/>
            <p:nvPr/>
          </p:nvSpPr>
          <p:spPr>
            <a:xfrm>
              <a:off x="501243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455">
              <a:extLst>
                <a:ext uri="{FF2B5EF4-FFF2-40B4-BE49-F238E27FC236}">
                  <a16:creationId xmlns:a16="http://schemas.microsoft.com/office/drawing/2014/main" id="{E8C82847-ED28-432B-B287-A0A92835BF7B}"/>
                </a:ext>
              </a:extLst>
            </p:cNvPr>
            <p:cNvSpPr/>
            <p:nvPr/>
          </p:nvSpPr>
          <p:spPr>
            <a:xfrm>
              <a:off x="5073016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456">
              <a:extLst>
                <a:ext uri="{FF2B5EF4-FFF2-40B4-BE49-F238E27FC236}">
                  <a16:creationId xmlns:a16="http://schemas.microsoft.com/office/drawing/2014/main" id="{5AAE8703-C4CB-4661-AC28-18707ED2558B}"/>
                </a:ext>
              </a:extLst>
            </p:cNvPr>
            <p:cNvSpPr/>
            <p:nvPr/>
          </p:nvSpPr>
          <p:spPr>
            <a:xfrm>
              <a:off x="513359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457">
              <a:extLst>
                <a:ext uri="{FF2B5EF4-FFF2-40B4-BE49-F238E27FC236}">
                  <a16:creationId xmlns:a16="http://schemas.microsoft.com/office/drawing/2014/main" id="{80A9526E-37C8-41F9-8D29-7CB51A16AEBF}"/>
                </a:ext>
              </a:extLst>
            </p:cNvPr>
            <p:cNvSpPr/>
            <p:nvPr/>
          </p:nvSpPr>
          <p:spPr>
            <a:xfrm>
              <a:off x="519417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458">
              <a:extLst>
                <a:ext uri="{FF2B5EF4-FFF2-40B4-BE49-F238E27FC236}">
                  <a16:creationId xmlns:a16="http://schemas.microsoft.com/office/drawing/2014/main" id="{209BFD45-2362-40DA-BE11-DC014CDF8809}"/>
                </a:ext>
              </a:extLst>
            </p:cNvPr>
            <p:cNvSpPr/>
            <p:nvPr/>
          </p:nvSpPr>
          <p:spPr>
            <a:xfrm>
              <a:off x="5254753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459">
              <a:extLst>
                <a:ext uri="{FF2B5EF4-FFF2-40B4-BE49-F238E27FC236}">
                  <a16:creationId xmlns:a16="http://schemas.microsoft.com/office/drawing/2014/main" id="{7A663F33-D814-417D-ADD2-47608CAC837E}"/>
                </a:ext>
              </a:extLst>
            </p:cNvPr>
            <p:cNvSpPr/>
            <p:nvPr/>
          </p:nvSpPr>
          <p:spPr>
            <a:xfrm>
              <a:off x="5315331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460">
              <a:extLst>
                <a:ext uri="{FF2B5EF4-FFF2-40B4-BE49-F238E27FC236}">
                  <a16:creationId xmlns:a16="http://schemas.microsoft.com/office/drawing/2014/main" id="{0275D69D-5359-4AF4-95FF-1111238023C6}"/>
                </a:ext>
              </a:extLst>
            </p:cNvPr>
            <p:cNvSpPr/>
            <p:nvPr/>
          </p:nvSpPr>
          <p:spPr>
            <a:xfrm>
              <a:off x="537591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461">
              <a:extLst>
                <a:ext uri="{FF2B5EF4-FFF2-40B4-BE49-F238E27FC236}">
                  <a16:creationId xmlns:a16="http://schemas.microsoft.com/office/drawing/2014/main" id="{BBD7C6BD-C32F-4A58-9751-9A5F8FFEED67}"/>
                </a:ext>
              </a:extLst>
            </p:cNvPr>
            <p:cNvSpPr/>
            <p:nvPr/>
          </p:nvSpPr>
          <p:spPr>
            <a:xfrm>
              <a:off x="5436490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462">
              <a:extLst>
                <a:ext uri="{FF2B5EF4-FFF2-40B4-BE49-F238E27FC236}">
                  <a16:creationId xmlns:a16="http://schemas.microsoft.com/office/drawing/2014/main" id="{CD1206E3-1709-41C1-BE24-DFBE27AE55C5}"/>
                </a:ext>
              </a:extLst>
            </p:cNvPr>
            <p:cNvSpPr/>
            <p:nvPr/>
          </p:nvSpPr>
          <p:spPr>
            <a:xfrm>
              <a:off x="5497068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463">
              <a:extLst>
                <a:ext uri="{FF2B5EF4-FFF2-40B4-BE49-F238E27FC236}">
                  <a16:creationId xmlns:a16="http://schemas.microsoft.com/office/drawing/2014/main" id="{61569D49-8C0F-401B-8D66-8D6E5CE9E865}"/>
                </a:ext>
              </a:extLst>
            </p:cNvPr>
            <p:cNvSpPr/>
            <p:nvPr/>
          </p:nvSpPr>
          <p:spPr>
            <a:xfrm>
              <a:off x="555764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464">
              <a:extLst>
                <a:ext uri="{FF2B5EF4-FFF2-40B4-BE49-F238E27FC236}">
                  <a16:creationId xmlns:a16="http://schemas.microsoft.com/office/drawing/2014/main" id="{50A17CE4-6831-4E67-A462-454B9F4595DA}"/>
                </a:ext>
              </a:extLst>
            </p:cNvPr>
            <p:cNvSpPr/>
            <p:nvPr/>
          </p:nvSpPr>
          <p:spPr>
            <a:xfrm>
              <a:off x="5618227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465">
              <a:extLst>
                <a:ext uri="{FF2B5EF4-FFF2-40B4-BE49-F238E27FC236}">
                  <a16:creationId xmlns:a16="http://schemas.microsoft.com/office/drawing/2014/main" id="{DB9159B0-A1FA-4600-A292-57F8B6605539}"/>
                </a:ext>
              </a:extLst>
            </p:cNvPr>
            <p:cNvSpPr/>
            <p:nvPr/>
          </p:nvSpPr>
          <p:spPr>
            <a:xfrm>
              <a:off x="567880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466">
              <a:extLst>
                <a:ext uri="{FF2B5EF4-FFF2-40B4-BE49-F238E27FC236}">
                  <a16:creationId xmlns:a16="http://schemas.microsoft.com/office/drawing/2014/main" id="{9893A645-2CF6-4FF7-8FC0-34E96315F880}"/>
                </a:ext>
              </a:extLst>
            </p:cNvPr>
            <p:cNvSpPr/>
            <p:nvPr/>
          </p:nvSpPr>
          <p:spPr>
            <a:xfrm>
              <a:off x="5739385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467">
              <a:extLst>
                <a:ext uri="{FF2B5EF4-FFF2-40B4-BE49-F238E27FC236}">
                  <a16:creationId xmlns:a16="http://schemas.microsoft.com/office/drawing/2014/main" id="{B021B7C1-34B6-4787-97CB-A55FC4759335}"/>
                </a:ext>
              </a:extLst>
            </p:cNvPr>
            <p:cNvSpPr/>
            <p:nvPr/>
          </p:nvSpPr>
          <p:spPr>
            <a:xfrm>
              <a:off x="5799964" y="56680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6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468">
              <a:extLst>
                <a:ext uri="{FF2B5EF4-FFF2-40B4-BE49-F238E27FC236}">
                  <a16:creationId xmlns:a16="http://schemas.microsoft.com/office/drawing/2014/main" id="{40DBFFA4-0B47-4770-97A7-C16545C3FA32}"/>
                </a:ext>
              </a:extLst>
            </p:cNvPr>
            <p:cNvSpPr txBox="1"/>
            <p:nvPr/>
          </p:nvSpPr>
          <p:spPr>
            <a:xfrm>
              <a:off x="3371787" y="5731508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2007" name="object 470">
              <a:extLst>
                <a:ext uri="{FF2B5EF4-FFF2-40B4-BE49-F238E27FC236}">
                  <a16:creationId xmlns:a16="http://schemas.microsoft.com/office/drawing/2014/main" id="{5BD4AAC6-F253-4C25-A914-141B3639CD15}"/>
                </a:ext>
              </a:extLst>
            </p:cNvPr>
            <p:cNvSpPr txBox="1"/>
            <p:nvPr/>
          </p:nvSpPr>
          <p:spPr>
            <a:xfrm>
              <a:off x="4341052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07/11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08" name="object 472">
              <a:extLst>
                <a:ext uri="{FF2B5EF4-FFF2-40B4-BE49-F238E27FC236}">
                  <a16:creationId xmlns:a16="http://schemas.microsoft.com/office/drawing/2014/main" id="{6DB039D8-2105-4802-A3F5-176BDEB4041A}"/>
                </a:ext>
              </a:extLst>
            </p:cNvPr>
            <p:cNvSpPr txBox="1"/>
            <p:nvPr/>
          </p:nvSpPr>
          <p:spPr>
            <a:xfrm>
              <a:off x="5310316" y="5730874"/>
              <a:ext cx="3707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07/27</a:t>
              </a:r>
            </a:p>
          </p:txBody>
        </p:sp>
      </p:grpSp>
      <p:sp>
        <p:nvSpPr>
          <p:cNvPr id="2009" name="object 1125">
            <a:extLst>
              <a:ext uri="{FF2B5EF4-FFF2-40B4-BE49-F238E27FC236}">
                <a16:creationId xmlns:a16="http://schemas.microsoft.com/office/drawing/2014/main" id="{0C564C47-80D7-44B6-9E7D-872264EB3B14}"/>
              </a:ext>
            </a:extLst>
          </p:cNvPr>
          <p:cNvSpPr txBox="1"/>
          <p:nvPr/>
        </p:nvSpPr>
        <p:spPr>
          <a:xfrm>
            <a:off x="443071" y="4087318"/>
            <a:ext cx="1556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13.5</a:t>
            </a:r>
          </a:p>
          <a:p>
            <a:pPr marL="13335">
              <a:lnSpc>
                <a:spcPts val="1195"/>
              </a:lnSpc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predicted    </a:t>
            </a:r>
            <a:r>
              <a:rPr lang="en-US" sz="1200" dirty="0">
                <a:latin typeface="Times New Roman"/>
                <a:cs typeface="Times New Roman"/>
              </a:rPr>
              <a:t>    </a:t>
            </a:r>
            <a:r>
              <a:rPr sz="1200" dirty="0">
                <a:latin typeface="Times New Roman"/>
                <a:cs typeface="Times New Roman"/>
              </a:rPr>
              <a:t>7.</a:t>
            </a:r>
            <a:r>
              <a:rPr lang="en-US" sz="1200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0" name="object 1125">
            <a:extLst>
              <a:ext uri="{FF2B5EF4-FFF2-40B4-BE49-F238E27FC236}">
                <a16:creationId xmlns:a16="http://schemas.microsoft.com/office/drawing/2014/main" id="{6911E111-29FD-4EFB-9E9C-A8EAAEABDB03}"/>
              </a:ext>
            </a:extLst>
          </p:cNvPr>
          <p:cNvSpPr txBox="1"/>
          <p:nvPr/>
        </p:nvSpPr>
        <p:spPr>
          <a:xfrm>
            <a:off x="3411681" y="4082545"/>
            <a:ext cx="1556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8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  <a:p>
            <a:pPr marL="13335">
              <a:lnSpc>
                <a:spcPts val="1195"/>
              </a:lnSpc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predicted    </a:t>
            </a:r>
            <a:r>
              <a:rPr lang="en-US" sz="1200" dirty="0">
                <a:latin typeface="Times New Roman"/>
                <a:cs typeface="Times New Roman"/>
              </a:rPr>
              <a:t>    6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1" name="object 1125">
            <a:extLst>
              <a:ext uri="{FF2B5EF4-FFF2-40B4-BE49-F238E27FC236}">
                <a16:creationId xmlns:a16="http://schemas.microsoft.com/office/drawing/2014/main" id="{736EC9F8-BF09-4E02-9700-6740DF298D01}"/>
              </a:ext>
            </a:extLst>
          </p:cNvPr>
          <p:cNvSpPr txBox="1"/>
          <p:nvPr/>
        </p:nvSpPr>
        <p:spPr>
          <a:xfrm>
            <a:off x="3396965" y="3512693"/>
            <a:ext cx="155699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0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33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2" name="object 1125">
            <a:extLst>
              <a:ext uri="{FF2B5EF4-FFF2-40B4-BE49-F238E27FC236}">
                <a16:creationId xmlns:a16="http://schemas.microsoft.com/office/drawing/2014/main" id="{F7D740CB-D815-448F-9C78-D27DA9239E3C}"/>
              </a:ext>
            </a:extLst>
          </p:cNvPr>
          <p:cNvSpPr txBox="1"/>
          <p:nvPr/>
        </p:nvSpPr>
        <p:spPr>
          <a:xfrm>
            <a:off x="429539" y="3522466"/>
            <a:ext cx="155699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0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24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3" name="object 1125">
            <a:extLst>
              <a:ext uri="{FF2B5EF4-FFF2-40B4-BE49-F238E27FC236}">
                <a16:creationId xmlns:a16="http://schemas.microsoft.com/office/drawing/2014/main" id="{B747A817-DC19-4D15-983D-5E095C3106F3}"/>
              </a:ext>
            </a:extLst>
          </p:cNvPr>
          <p:cNvSpPr txBox="1"/>
          <p:nvPr/>
        </p:nvSpPr>
        <p:spPr>
          <a:xfrm>
            <a:off x="424445" y="335663"/>
            <a:ext cx="155699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0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05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4" name="object 1125">
            <a:extLst>
              <a:ext uri="{FF2B5EF4-FFF2-40B4-BE49-F238E27FC236}">
                <a16:creationId xmlns:a16="http://schemas.microsoft.com/office/drawing/2014/main" id="{AAC65018-89B1-40E2-A4FF-AC96E45CF498}"/>
              </a:ext>
            </a:extLst>
          </p:cNvPr>
          <p:cNvSpPr txBox="1"/>
          <p:nvPr/>
        </p:nvSpPr>
        <p:spPr>
          <a:xfrm>
            <a:off x="3406660" y="322282"/>
            <a:ext cx="155699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RMSE</a:t>
            </a:r>
            <a:r>
              <a:rPr lang="en-US" sz="1200" baseline="-25000" dirty="0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0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07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5" name="object 103">
            <a:extLst>
              <a:ext uri="{FF2B5EF4-FFF2-40B4-BE49-F238E27FC236}">
                <a16:creationId xmlns:a16="http://schemas.microsoft.com/office/drawing/2014/main" id="{32BDB67F-F99C-401B-B7D8-E057D0F90735}"/>
              </a:ext>
            </a:extLst>
          </p:cNvPr>
          <p:cNvSpPr txBox="1"/>
          <p:nvPr/>
        </p:nvSpPr>
        <p:spPr>
          <a:xfrm>
            <a:off x="3128506" y="922022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r>
              <a:rPr lang="en-US" sz="1200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6" name="object 103">
            <a:extLst>
              <a:ext uri="{FF2B5EF4-FFF2-40B4-BE49-F238E27FC236}">
                <a16:creationId xmlns:a16="http://schemas.microsoft.com/office/drawing/2014/main" id="{FDD98592-ED7D-40B2-A8D4-69554D80812F}"/>
              </a:ext>
            </a:extLst>
          </p:cNvPr>
          <p:cNvSpPr txBox="1"/>
          <p:nvPr/>
        </p:nvSpPr>
        <p:spPr>
          <a:xfrm>
            <a:off x="3128375" y="330837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r>
              <a:rPr lang="en-US" sz="1200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7" name="object 103">
            <a:extLst>
              <a:ext uri="{FF2B5EF4-FFF2-40B4-BE49-F238E27FC236}">
                <a16:creationId xmlns:a16="http://schemas.microsoft.com/office/drawing/2014/main" id="{91E99749-A240-4410-B85C-858E5AE9E60F}"/>
              </a:ext>
            </a:extLst>
          </p:cNvPr>
          <p:cNvSpPr txBox="1"/>
          <p:nvPr/>
        </p:nvSpPr>
        <p:spPr>
          <a:xfrm>
            <a:off x="161774" y="1552387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2018" name="object 103">
            <a:extLst>
              <a:ext uri="{FF2B5EF4-FFF2-40B4-BE49-F238E27FC236}">
                <a16:creationId xmlns:a16="http://schemas.microsoft.com/office/drawing/2014/main" id="{3E2979E7-1565-402A-9814-05FD6244D148}"/>
              </a:ext>
            </a:extLst>
          </p:cNvPr>
          <p:cNvSpPr txBox="1"/>
          <p:nvPr/>
        </p:nvSpPr>
        <p:spPr>
          <a:xfrm>
            <a:off x="165117" y="928437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r>
              <a:rPr lang="en-US" sz="1200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19" name="object 103">
            <a:extLst>
              <a:ext uri="{FF2B5EF4-FFF2-40B4-BE49-F238E27FC236}">
                <a16:creationId xmlns:a16="http://schemas.microsoft.com/office/drawing/2014/main" id="{1969EE63-28AF-4156-BAFA-0A2CBCADE856}"/>
              </a:ext>
            </a:extLst>
          </p:cNvPr>
          <p:cNvSpPr txBox="1"/>
          <p:nvPr/>
        </p:nvSpPr>
        <p:spPr>
          <a:xfrm>
            <a:off x="164986" y="337252"/>
            <a:ext cx="184666" cy="3070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r>
              <a:rPr lang="en-US" sz="1200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20" name="object 327">
            <a:extLst>
              <a:ext uri="{FF2B5EF4-FFF2-40B4-BE49-F238E27FC236}">
                <a16:creationId xmlns:a16="http://schemas.microsoft.com/office/drawing/2014/main" id="{F0619E5A-A8C4-41B9-BF37-A5D057C2090A}"/>
              </a:ext>
            </a:extLst>
          </p:cNvPr>
          <p:cNvSpPr txBox="1"/>
          <p:nvPr/>
        </p:nvSpPr>
        <p:spPr>
          <a:xfrm>
            <a:off x="3126718" y="3568446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</a:p>
        </p:txBody>
      </p:sp>
      <p:sp>
        <p:nvSpPr>
          <p:cNvPr id="2021" name="object 329">
            <a:extLst>
              <a:ext uri="{FF2B5EF4-FFF2-40B4-BE49-F238E27FC236}">
                <a16:creationId xmlns:a16="http://schemas.microsoft.com/office/drawing/2014/main" id="{00327319-95C7-423E-8177-47591D314193}"/>
              </a:ext>
            </a:extLst>
          </p:cNvPr>
          <p:cNvSpPr txBox="1"/>
          <p:nvPr/>
        </p:nvSpPr>
        <p:spPr>
          <a:xfrm>
            <a:off x="3126718" y="2854198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22" name="object 331">
            <a:extLst>
              <a:ext uri="{FF2B5EF4-FFF2-40B4-BE49-F238E27FC236}">
                <a16:creationId xmlns:a16="http://schemas.microsoft.com/office/drawing/2014/main" id="{7CA3A2D5-1B3B-4A4C-B20E-E0A897F7EB80}"/>
              </a:ext>
            </a:extLst>
          </p:cNvPr>
          <p:cNvSpPr txBox="1"/>
          <p:nvPr/>
        </p:nvSpPr>
        <p:spPr>
          <a:xfrm>
            <a:off x="3126718" y="2140077"/>
            <a:ext cx="184666" cy="228793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362</Words>
  <Application>Microsoft Office PowerPoint</Application>
  <PresentationFormat>Custom</PresentationFormat>
  <Paragraphs>220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5</cp:revision>
  <dcterms:created xsi:type="dcterms:W3CDTF">2020-07-09T16:03:45Z</dcterms:created>
  <dcterms:modified xsi:type="dcterms:W3CDTF">2020-07-09T17:39:33Z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2020-07-07T00:00:00Z</vt:filetime>
  </property>
  <property fmtid="{D5CDD505-2E9C-101B-9397-08002B2CF9AE}" pid="3" name="Creator">
    <vt:lpwstr>R</vt:lpwstr>
  </property>
  <property fmtid="{D5CDD505-2E9C-101B-9397-08002B2CF9AE}" pid="4" name="LastSaved">
    <vt:filetime>2020-07-09T00:00:00Z</vt:filetime>
  </property>
</Properties>
</file>