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286000"/>
  <p:notesSz cx="5943600" cy="365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 varScale="1">
        <p:scale>
          <a:sx n="308" d="100"/>
          <a:sy n="308" d="100"/>
        </p:scale>
        <p:origin x="1548" y="222"/>
      </p:cViewPr>
      <p:guideLst>
        <p:guide orient="horz" pos="1800"/>
        <p:guide pos="13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20" y="708660"/>
            <a:ext cx="31089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8640" y="1280162"/>
            <a:ext cx="256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655" y="142558"/>
            <a:ext cx="878292" cy="184538"/>
          </a:xfrm>
        </p:spPr>
        <p:txBody>
          <a:bodyPr lIns="0" tIns="0" rIns="0" bIns="0"/>
          <a:lstStyle>
            <a:lvl1pPr>
              <a:defRPr sz="119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655" y="142558"/>
            <a:ext cx="878292" cy="184538"/>
          </a:xfrm>
        </p:spPr>
        <p:txBody>
          <a:bodyPr lIns="0" tIns="0" rIns="0" bIns="0"/>
          <a:lstStyle>
            <a:lvl1pPr>
              <a:defRPr sz="119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2880" y="525781"/>
            <a:ext cx="1591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83664" y="525781"/>
            <a:ext cx="1591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655" y="142558"/>
            <a:ext cx="878292" cy="184538"/>
          </a:xfrm>
        </p:spPr>
        <p:txBody>
          <a:bodyPr lIns="0" tIns="0" rIns="0" bIns="0"/>
          <a:lstStyle>
            <a:lvl1pPr>
              <a:defRPr sz="119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9655" y="142558"/>
            <a:ext cx="87829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80" y="525781"/>
            <a:ext cx="3291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3584" y="2125982"/>
            <a:ext cx="1170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2880" y="2125981"/>
            <a:ext cx="8412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33472" y="2125982"/>
            <a:ext cx="8412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12">
        <a:defRPr>
          <a:latin typeface="+mn-lt"/>
          <a:ea typeface="+mn-ea"/>
          <a:cs typeface="+mn-cs"/>
        </a:defRPr>
      </a:lvl2pPr>
      <a:lvl3pPr marL="914423">
        <a:defRPr>
          <a:latin typeface="+mn-lt"/>
          <a:ea typeface="+mn-ea"/>
          <a:cs typeface="+mn-cs"/>
        </a:defRPr>
      </a:lvl3pPr>
      <a:lvl4pPr marL="1371635">
        <a:defRPr>
          <a:latin typeface="+mn-lt"/>
          <a:ea typeface="+mn-ea"/>
          <a:cs typeface="+mn-cs"/>
        </a:defRPr>
      </a:lvl4pPr>
      <a:lvl5pPr marL="1828847">
        <a:defRPr>
          <a:latin typeface="+mn-lt"/>
          <a:ea typeface="+mn-ea"/>
          <a:cs typeface="+mn-cs"/>
        </a:defRPr>
      </a:lvl5pPr>
      <a:lvl6pPr marL="2286057">
        <a:defRPr>
          <a:latin typeface="+mn-lt"/>
          <a:ea typeface="+mn-ea"/>
          <a:cs typeface="+mn-cs"/>
        </a:defRPr>
      </a:lvl6pPr>
      <a:lvl7pPr marL="2743268">
        <a:defRPr>
          <a:latin typeface="+mn-lt"/>
          <a:ea typeface="+mn-ea"/>
          <a:cs typeface="+mn-cs"/>
        </a:defRPr>
      </a:lvl7pPr>
      <a:lvl8pPr marL="3200480">
        <a:defRPr>
          <a:latin typeface="+mn-lt"/>
          <a:ea typeface="+mn-ea"/>
          <a:cs typeface="+mn-cs"/>
        </a:defRPr>
      </a:lvl8pPr>
      <a:lvl9pPr marL="365769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12">
        <a:defRPr>
          <a:latin typeface="+mn-lt"/>
          <a:ea typeface="+mn-ea"/>
          <a:cs typeface="+mn-cs"/>
        </a:defRPr>
      </a:lvl2pPr>
      <a:lvl3pPr marL="914423">
        <a:defRPr>
          <a:latin typeface="+mn-lt"/>
          <a:ea typeface="+mn-ea"/>
          <a:cs typeface="+mn-cs"/>
        </a:defRPr>
      </a:lvl3pPr>
      <a:lvl4pPr marL="1371635">
        <a:defRPr>
          <a:latin typeface="+mn-lt"/>
          <a:ea typeface="+mn-ea"/>
          <a:cs typeface="+mn-cs"/>
        </a:defRPr>
      </a:lvl4pPr>
      <a:lvl5pPr marL="1828847">
        <a:defRPr>
          <a:latin typeface="+mn-lt"/>
          <a:ea typeface="+mn-ea"/>
          <a:cs typeface="+mn-cs"/>
        </a:defRPr>
      </a:lvl5pPr>
      <a:lvl6pPr marL="2286057">
        <a:defRPr>
          <a:latin typeface="+mn-lt"/>
          <a:ea typeface="+mn-ea"/>
          <a:cs typeface="+mn-cs"/>
        </a:defRPr>
      </a:lvl6pPr>
      <a:lvl7pPr marL="2743268">
        <a:defRPr>
          <a:latin typeface="+mn-lt"/>
          <a:ea typeface="+mn-ea"/>
          <a:cs typeface="+mn-cs"/>
        </a:defRPr>
      </a:lvl7pPr>
      <a:lvl8pPr marL="3200480">
        <a:defRPr>
          <a:latin typeface="+mn-lt"/>
          <a:ea typeface="+mn-ea"/>
          <a:cs typeface="+mn-cs"/>
        </a:defRPr>
      </a:lvl8pPr>
      <a:lvl9pPr marL="365769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010" y="823464"/>
            <a:ext cx="88901" cy="898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1">
              <a:spcBef>
                <a:spcPts val="101"/>
              </a:spcBef>
            </a:pPr>
            <a:r>
              <a:rPr sz="501" dirty="0">
                <a:latin typeface="MS UI Gothic"/>
                <a:cs typeface="MS UI Gothic"/>
              </a:rPr>
              <a:t>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8242" y="1026153"/>
            <a:ext cx="643255" cy="89256"/>
          </a:xfrm>
          <a:prstGeom prst="rect">
            <a:avLst/>
          </a:prstGeom>
        </p:spPr>
        <p:txBody>
          <a:bodyPr vert="horz" wrap="square" lIns="0" tIns="12066" rIns="0" bIns="0" rtlCol="0">
            <a:spAutoFit/>
          </a:bodyPr>
          <a:lstStyle/>
          <a:p>
            <a:pPr marR="111763" algn="r">
              <a:spcBef>
                <a:spcPts val="94"/>
              </a:spcBef>
            </a:pPr>
            <a:r>
              <a:rPr sz="501" dirty="0">
                <a:latin typeface="MS UI Gothic"/>
                <a:cs typeface="MS UI Gothic"/>
              </a:rPr>
              <a:t>●</a:t>
            </a:r>
            <a:endParaRPr sz="501">
              <a:latin typeface="MS UI Gothic"/>
              <a:cs typeface="MS UI Gothic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876824" y="1653920"/>
            <a:ext cx="2660388" cy="45719"/>
          </a:xfrm>
          <a:custGeom>
            <a:avLst/>
            <a:gdLst/>
            <a:ahLst/>
            <a:cxnLst/>
            <a:rect l="l" t="t" r="r" b="b"/>
            <a:pathLst>
              <a:path w="4622800">
                <a:moveTo>
                  <a:pt x="0" y="0"/>
                </a:moveTo>
                <a:lnTo>
                  <a:pt x="4622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876822" y="16996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/>
          <p:nvPr/>
        </p:nvSpPr>
        <p:spPr>
          <a:xfrm>
            <a:off x="2032524" y="16996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7" name="object 7"/>
          <p:cNvSpPr/>
          <p:nvPr/>
        </p:nvSpPr>
        <p:spPr>
          <a:xfrm>
            <a:off x="3188224" y="16996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0" name="object 10"/>
          <p:cNvSpPr txBox="1"/>
          <p:nvPr/>
        </p:nvSpPr>
        <p:spPr>
          <a:xfrm>
            <a:off x="806974" y="1787522"/>
            <a:ext cx="139700" cy="19748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1">
              <a:spcBef>
                <a:spcPts val="101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526" y="1787522"/>
            <a:ext cx="254001" cy="19748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1">
              <a:spcBef>
                <a:spcPts val="101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0473" y="16095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6" name="object 16"/>
          <p:cNvSpPr/>
          <p:nvPr/>
        </p:nvSpPr>
        <p:spPr>
          <a:xfrm>
            <a:off x="600473" y="104647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7" name="object 17"/>
          <p:cNvSpPr/>
          <p:nvPr/>
        </p:nvSpPr>
        <p:spPr>
          <a:xfrm>
            <a:off x="600473" y="483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0" name="object 20"/>
          <p:cNvSpPr txBox="1"/>
          <p:nvPr/>
        </p:nvSpPr>
        <p:spPr>
          <a:xfrm>
            <a:off x="256047" y="1454016"/>
            <a:ext cx="238014" cy="3111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1">
              <a:lnSpc>
                <a:spcPts val="2065"/>
              </a:lnSpc>
            </a:pPr>
            <a:r>
              <a:rPr sz="1200" dirty="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047" y="890899"/>
            <a:ext cx="238014" cy="3111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1">
              <a:lnSpc>
                <a:spcPts val="2065"/>
              </a:lnSpc>
            </a:pPr>
            <a:r>
              <a:rPr sz="1200" dirty="0">
                <a:latin typeface="Times New Roman"/>
                <a:cs typeface="Times New Roman"/>
              </a:rPr>
              <a:t>0.5</a:t>
            </a:r>
          </a:p>
        </p:txBody>
      </p:sp>
      <p:sp>
        <p:nvSpPr>
          <p:cNvPr id="24" name="object 24"/>
          <p:cNvSpPr/>
          <p:nvPr/>
        </p:nvSpPr>
        <p:spPr>
          <a:xfrm>
            <a:off x="691914" y="125271"/>
            <a:ext cx="2889485" cy="1574747"/>
          </a:xfrm>
          <a:custGeom>
            <a:avLst/>
            <a:gdLst/>
            <a:ahLst/>
            <a:cxnLst/>
            <a:rect l="l" t="t" r="r" b="b"/>
            <a:pathLst>
              <a:path w="4993005" h="2432685">
                <a:moveTo>
                  <a:pt x="0" y="2432304"/>
                </a:moveTo>
                <a:lnTo>
                  <a:pt x="4992624" y="2432304"/>
                </a:lnTo>
                <a:lnTo>
                  <a:pt x="4992624" y="0"/>
                </a:lnTo>
                <a:lnTo>
                  <a:pt x="0" y="0"/>
                </a:lnTo>
                <a:lnTo>
                  <a:pt x="0" y="24323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5" name="object 25"/>
          <p:cNvSpPr/>
          <p:nvPr/>
        </p:nvSpPr>
        <p:spPr>
          <a:xfrm>
            <a:off x="876827" y="401442"/>
            <a:ext cx="2426335" cy="1208405"/>
          </a:xfrm>
          <a:custGeom>
            <a:avLst/>
            <a:gdLst/>
            <a:ahLst/>
            <a:cxnLst/>
            <a:rect l="l" t="t" r="r" b="b"/>
            <a:pathLst>
              <a:path w="2426335" h="1208405">
                <a:moveTo>
                  <a:pt x="0" y="0"/>
                </a:moveTo>
                <a:lnTo>
                  <a:pt x="0" y="1208151"/>
                </a:lnTo>
                <a:lnTo>
                  <a:pt x="2426335" y="1208151"/>
                </a:lnTo>
                <a:lnTo>
                  <a:pt x="2426335" y="961770"/>
                </a:lnTo>
                <a:lnTo>
                  <a:pt x="2303780" y="941196"/>
                </a:lnTo>
                <a:lnTo>
                  <a:pt x="2156714" y="914145"/>
                </a:lnTo>
                <a:lnTo>
                  <a:pt x="2083181" y="899667"/>
                </a:lnTo>
                <a:lnTo>
                  <a:pt x="2009648" y="884427"/>
                </a:lnTo>
                <a:lnTo>
                  <a:pt x="1887220" y="857376"/>
                </a:lnTo>
                <a:lnTo>
                  <a:pt x="1764665" y="828039"/>
                </a:lnTo>
                <a:lnTo>
                  <a:pt x="1666621" y="802766"/>
                </a:lnTo>
                <a:lnTo>
                  <a:pt x="1617599" y="789558"/>
                </a:lnTo>
                <a:lnTo>
                  <a:pt x="1519555" y="761745"/>
                </a:lnTo>
                <a:lnTo>
                  <a:pt x="1446022" y="739774"/>
                </a:lnTo>
                <a:lnTo>
                  <a:pt x="1372489" y="716660"/>
                </a:lnTo>
                <a:lnTo>
                  <a:pt x="1298956" y="692404"/>
                </a:lnTo>
                <a:lnTo>
                  <a:pt x="1225423" y="666876"/>
                </a:lnTo>
                <a:lnTo>
                  <a:pt x="1151890" y="640207"/>
                </a:lnTo>
                <a:lnTo>
                  <a:pt x="1102868" y="621664"/>
                </a:lnTo>
                <a:lnTo>
                  <a:pt x="1029335" y="592708"/>
                </a:lnTo>
                <a:lnTo>
                  <a:pt x="980313" y="572642"/>
                </a:lnTo>
                <a:lnTo>
                  <a:pt x="906780" y="541273"/>
                </a:lnTo>
                <a:lnTo>
                  <a:pt x="808736" y="496950"/>
                </a:lnTo>
                <a:lnTo>
                  <a:pt x="735203" y="461898"/>
                </a:lnTo>
                <a:lnTo>
                  <a:pt x="661670" y="425068"/>
                </a:lnTo>
                <a:lnTo>
                  <a:pt x="612775" y="399541"/>
                </a:lnTo>
                <a:lnTo>
                  <a:pt x="563753" y="373125"/>
                </a:lnTo>
                <a:lnTo>
                  <a:pt x="514731" y="345820"/>
                </a:lnTo>
                <a:lnTo>
                  <a:pt x="441198" y="303275"/>
                </a:lnTo>
                <a:lnTo>
                  <a:pt x="367665" y="258571"/>
                </a:lnTo>
                <a:lnTo>
                  <a:pt x="318643" y="227583"/>
                </a:lnTo>
                <a:lnTo>
                  <a:pt x="269621" y="195579"/>
                </a:lnTo>
                <a:lnTo>
                  <a:pt x="220599" y="162559"/>
                </a:lnTo>
                <a:lnTo>
                  <a:pt x="147066" y="110997"/>
                </a:lnTo>
                <a:lnTo>
                  <a:pt x="98043" y="75183"/>
                </a:lnTo>
                <a:lnTo>
                  <a:pt x="49021" y="38100"/>
                </a:lnTo>
                <a:lnTo>
                  <a:pt x="24511" y="191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6" name="object 26"/>
          <p:cNvSpPr/>
          <p:nvPr/>
        </p:nvSpPr>
        <p:spPr>
          <a:xfrm>
            <a:off x="876827" y="401442"/>
            <a:ext cx="2426335" cy="962024"/>
          </a:xfrm>
          <a:custGeom>
            <a:avLst/>
            <a:gdLst/>
            <a:ahLst/>
            <a:cxnLst/>
            <a:rect l="l" t="t" r="r" b="b"/>
            <a:pathLst>
              <a:path w="2426335" h="962025">
                <a:moveTo>
                  <a:pt x="0" y="0"/>
                </a:moveTo>
                <a:lnTo>
                  <a:pt x="49021" y="38100"/>
                </a:lnTo>
                <a:lnTo>
                  <a:pt x="98043" y="75183"/>
                </a:lnTo>
                <a:lnTo>
                  <a:pt x="147066" y="110997"/>
                </a:lnTo>
                <a:lnTo>
                  <a:pt x="196088" y="145669"/>
                </a:lnTo>
                <a:lnTo>
                  <a:pt x="245110" y="179196"/>
                </a:lnTo>
                <a:lnTo>
                  <a:pt x="294132" y="211708"/>
                </a:lnTo>
                <a:lnTo>
                  <a:pt x="343154" y="243204"/>
                </a:lnTo>
                <a:lnTo>
                  <a:pt x="392176" y="273684"/>
                </a:lnTo>
                <a:lnTo>
                  <a:pt x="441198" y="303275"/>
                </a:lnTo>
                <a:lnTo>
                  <a:pt x="490220" y="331850"/>
                </a:lnTo>
                <a:lnTo>
                  <a:pt x="539242" y="359537"/>
                </a:lnTo>
                <a:lnTo>
                  <a:pt x="588264" y="386333"/>
                </a:lnTo>
                <a:lnTo>
                  <a:pt x="612775" y="399541"/>
                </a:lnTo>
                <a:lnTo>
                  <a:pt x="661670" y="425068"/>
                </a:lnTo>
                <a:lnTo>
                  <a:pt x="710692" y="449833"/>
                </a:lnTo>
                <a:lnTo>
                  <a:pt x="759713" y="473709"/>
                </a:lnTo>
                <a:lnTo>
                  <a:pt x="808736" y="496950"/>
                </a:lnTo>
                <a:lnTo>
                  <a:pt x="857757" y="519429"/>
                </a:lnTo>
                <a:lnTo>
                  <a:pt x="906780" y="541273"/>
                </a:lnTo>
                <a:lnTo>
                  <a:pt x="931291" y="551814"/>
                </a:lnTo>
                <a:lnTo>
                  <a:pt x="955802" y="562355"/>
                </a:lnTo>
                <a:lnTo>
                  <a:pt x="1004824" y="582676"/>
                </a:lnTo>
                <a:lnTo>
                  <a:pt x="1053846" y="602488"/>
                </a:lnTo>
                <a:lnTo>
                  <a:pt x="1102868" y="621664"/>
                </a:lnTo>
                <a:lnTo>
                  <a:pt x="1127379" y="630935"/>
                </a:lnTo>
                <a:lnTo>
                  <a:pt x="1151890" y="640207"/>
                </a:lnTo>
                <a:lnTo>
                  <a:pt x="1200912" y="658113"/>
                </a:lnTo>
                <a:lnTo>
                  <a:pt x="1249934" y="675513"/>
                </a:lnTo>
                <a:lnTo>
                  <a:pt x="1298956" y="692404"/>
                </a:lnTo>
                <a:lnTo>
                  <a:pt x="1323467" y="700532"/>
                </a:lnTo>
                <a:lnTo>
                  <a:pt x="1347978" y="708660"/>
                </a:lnTo>
                <a:lnTo>
                  <a:pt x="1372489" y="716660"/>
                </a:lnTo>
                <a:lnTo>
                  <a:pt x="1397000" y="724407"/>
                </a:lnTo>
                <a:lnTo>
                  <a:pt x="1421511" y="732154"/>
                </a:lnTo>
                <a:lnTo>
                  <a:pt x="1446022" y="739774"/>
                </a:lnTo>
                <a:lnTo>
                  <a:pt x="1470533" y="747140"/>
                </a:lnTo>
                <a:lnTo>
                  <a:pt x="1495044" y="754507"/>
                </a:lnTo>
                <a:lnTo>
                  <a:pt x="1544066" y="768857"/>
                </a:lnTo>
                <a:lnTo>
                  <a:pt x="1593088" y="782701"/>
                </a:lnTo>
                <a:lnTo>
                  <a:pt x="1642110" y="796163"/>
                </a:lnTo>
                <a:lnTo>
                  <a:pt x="1691132" y="809243"/>
                </a:lnTo>
                <a:lnTo>
                  <a:pt x="1740154" y="821816"/>
                </a:lnTo>
                <a:lnTo>
                  <a:pt x="1789176" y="834008"/>
                </a:lnTo>
                <a:lnTo>
                  <a:pt x="1838198" y="845819"/>
                </a:lnTo>
                <a:lnTo>
                  <a:pt x="1887220" y="857376"/>
                </a:lnTo>
                <a:lnTo>
                  <a:pt x="1936242" y="868426"/>
                </a:lnTo>
                <a:lnTo>
                  <a:pt x="1960753" y="873760"/>
                </a:lnTo>
                <a:lnTo>
                  <a:pt x="1985137" y="879093"/>
                </a:lnTo>
                <a:lnTo>
                  <a:pt x="2009648" y="884427"/>
                </a:lnTo>
                <a:lnTo>
                  <a:pt x="2034159" y="889507"/>
                </a:lnTo>
                <a:lnTo>
                  <a:pt x="2058670" y="894588"/>
                </a:lnTo>
                <a:lnTo>
                  <a:pt x="2083181" y="899667"/>
                </a:lnTo>
                <a:lnTo>
                  <a:pt x="2107692" y="904493"/>
                </a:lnTo>
                <a:lnTo>
                  <a:pt x="2132203" y="909319"/>
                </a:lnTo>
                <a:lnTo>
                  <a:pt x="2156714" y="914145"/>
                </a:lnTo>
                <a:lnTo>
                  <a:pt x="2181225" y="918844"/>
                </a:lnTo>
                <a:lnTo>
                  <a:pt x="2205736" y="923416"/>
                </a:lnTo>
                <a:lnTo>
                  <a:pt x="2230247" y="927988"/>
                </a:lnTo>
                <a:lnTo>
                  <a:pt x="2254758" y="932433"/>
                </a:lnTo>
                <a:lnTo>
                  <a:pt x="2279269" y="936751"/>
                </a:lnTo>
                <a:lnTo>
                  <a:pt x="2303780" y="941196"/>
                </a:lnTo>
                <a:lnTo>
                  <a:pt x="2328291" y="945388"/>
                </a:lnTo>
                <a:lnTo>
                  <a:pt x="2352802" y="949579"/>
                </a:lnTo>
                <a:lnTo>
                  <a:pt x="2377313" y="953642"/>
                </a:lnTo>
                <a:lnTo>
                  <a:pt x="2401824" y="957707"/>
                </a:lnTo>
                <a:lnTo>
                  <a:pt x="2426335" y="96177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7" name="object 27"/>
          <p:cNvSpPr/>
          <p:nvPr/>
        </p:nvSpPr>
        <p:spPr>
          <a:xfrm>
            <a:off x="876827" y="561207"/>
            <a:ext cx="2426335" cy="740410"/>
          </a:xfrm>
          <a:custGeom>
            <a:avLst/>
            <a:gdLst/>
            <a:ahLst/>
            <a:cxnLst/>
            <a:rect l="l" t="t" r="r" b="b"/>
            <a:pathLst>
              <a:path w="2426335" h="740410">
                <a:moveTo>
                  <a:pt x="0" y="0"/>
                </a:moveTo>
                <a:lnTo>
                  <a:pt x="49021" y="25654"/>
                </a:lnTo>
                <a:lnTo>
                  <a:pt x="98043" y="50673"/>
                </a:lnTo>
                <a:lnTo>
                  <a:pt x="147066" y="75056"/>
                </a:lnTo>
                <a:lnTo>
                  <a:pt x="196088" y="98806"/>
                </a:lnTo>
                <a:lnTo>
                  <a:pt x="245110" y="121919"/>
                </a:lnTo>
                <a:lnTo>
                  <a:pt x="269621" y="133350"/>
                </a:lnTo>
                <a:lnTo>
                  <a:pt x="294132" y="144525"/>
                </a:lnTo>
                <a:lnTo>
                  <a:pt x="318643" y="155702"/>
                </a:lnTo>
                <a:lnTo>
                  <a:pt x="343154" y="166624"/>
                </a:lnTo>
                <a:lnTo>
                  <a:pt x="392176" y="188213"/>
                </a:lnTo>
                <a:lnTo>
                  <a:pt x="441198" y="209169"/>
                </a:lnTo>
                <a:lnTo>
                  <a:pt x="490220" y="229743"/>
                </a:lnTo>
                <a:lnTo>
                  <a:pt x="539242" y="249681"/>
                </a:lnTo>
                <a:lnTo>
                  <a:pt x="588264" y="269240"/>
                </a:lnTo>
                <a:lnTo>
                  <a:pt x="637286" y="288163"/>
                </a:lnTo>
                <a:lnTo>
                  <a:pt x="661670" y="297561"/>
                </a:lnTo>
                <a:lnTo>
                  <a:pt x="686181" y="306832"/>
                </a:lnTo>
                <a:lnTo>
                  <a:pt x="710692" y="315849"/>
                </a:lnTo>
                <a:lnTo>
                  <a:pt x="735203" y="324866"/>
                </a:lnTo>
                <a:lnTo>
                  <a:pt x="784225" y="342519"/>
                </a:lnTo>
                <a:lnTo>
                  <a:pt x="833247" y="359791"/>
                </a:lnTo>
                <a:lnTo>
                  <a:pt x="882269" y="376682"/>
                </a:lnTo>
                <a:lnTo>
                  <a:pt x="931291" y="393065"/>
                </a:lnTo>
                <a:lnTo>
                  <a:pt x="980313" y="409067"/>
                </a:lnTo>
                <a:lnTo>
                  <a:pt x="1029335" y="424688"/>
                </a:lnTo>
                <a:lnTo>
                  <a:pt x="1053846" y="432308"/>
                </a:lnTo>
                <a:lnTo>
                  <a:pt x="1078357" y="439928"/>
                </a:lnTo>
                <a:lnTo>
                  <a:pt x="1127379" y="454787"/>
                </a:lnTo>
                <a:lnTo>
                  <a:pt x="1176401" y="469265"/>
                </a:lnTo>
                <a:lnTo>
                  <a:pt x="1225423" y="483362"/>
                </a:lnTo>
                <a:lnTo>
                  <a:pt x="1249934" y="490347"/>
                </a:lnTo>
                <a:lnTo>
                  <a:pt x="1274445" y="497205"/>
                </a:lnTo>
                <a:lnTo>
                  <a:pt x="1298956" y="503936"/>
                </a:lnTo>
                <a:lnTo>
                  <a:pt x="1323467" y="510667"/>
                </a:lnTo>
                <a:lnTo>
                  <a:pt x="1347978" y="517271"/>
                </a:lnTo>
                <a:lnTo>
                  <a:pt x="1372489" y="523748"/>
                </a:lnTo>
                <a:lnTo>
                  <a:pt x="1397000" y="530225"/>
                </a:lnTo>
                <a:lnTo>
                  <a:pt x="1421511" y="536575"/>
                </a:lnTo>
                <a:lnTo>
                  <a:pt x="1446022" y="542925"/>
                </a:lnTo>
                <a:lnTo>
                  <a:pt x="1495044" y="555244"/>
                </a:lnTo>
                <a:lnTo>
                  <a:pt x="1544066" y="567309"/>
                </a:lnTo>
                <a:lnTo>
                  <a:pt x="1593088" y="578993"/>
                </a:lnTo>
                <a:lnTo>
                  <a:pt x="1617599" y="584835"/>
                </a:lnTo>
                <a:lnTo>
                  <a:pt x="1642110" y="590423"/>
                </a:lnTo>
                <a:lnTo>
                  <a:pt x="1666621" y="596138"/>
                </a:lnTo>
                <a:lnTo>
                  <a:pt x="1691132" y="601599"/>
                </a:lnTo>
                <a:lnTo>
                  <a:pt x="1715643" y="607187"/>
                </a:lnTo>
                <a:lnTo>
                  <a:pt x="1740154" y="612521"/>
                </a:lnTo>
                <a:lnTo>
                  <a:pt x="1764665" y="617982"/>
                </a:lnTo>
                <a:lnTo>
                  <a:pt x="1789176" y="623189"/>
                </a:lnTo>
                <a:lnTo>
                  <a:pt x="1813687" y="628396"/>
                </a:lnTo>
                <a:lnTo>
                  <a:pt x="1838198" y="633603"/>
                </a:lnTo>
                <a:lnTo>
                  <a:pt x="1862709" y="638683"/>
                </a:lnTo>
                <a:lnTo>
                  <a:pt x="1887220" y="643763"/>
                </a:lnTo>
                <a:lnTo>
                  <a:pt x="1911731" y="648716"/>
                </a:lnTo>
                <a:lnTo>
                  <a:pt x="1936242" y="653669"/>
                </a:lnTo>
                <a:lnTo>
                  <a:pt x="1960753" y="658495"/>
                </a:lnTo>
                <a:lnTo>
                  <a:pt x="1985137" y="663194"/>
                </a:lnTo>
                <a:lnTo>
                  <a:pt x="2009648" y="668020"/>
                </a:lnTo>
                <a:lnTo>
                  <a:pt x="2034159" y="672592"/>
                </a:lnTo>
                <a:lnTo>
                  <a:pt x="2058670" y="677291"/>
                </a:lnTo>
                <a:lnTo>
                  <a:pt x="2083181" y="681863"/>
                </a:lnTo>
                <a:lnTo>
                  <a:pt x="2107692" y="686308"/>
                </a:lnTo>
                <a:lnTo>
                  <a:pt x="2132203" y="690753"/>
                </a:lnTo>
                <a:lnTo>
                  <a:pt x="2156714" y="695198"/>
                </a:lnTo>
                <a:lnTo>
                  <a:pt x="2181225" y="699516"/>
                </a:lnTo>
                <a:lnTo>
                  <a:pt x="2205736" y="703834"/>
                </a:lnTo>
                <a:lnTo>
                  <a:pt x="2230247" y="708025"/>
                </a:lnTo>
                <a:lnTo>
                  <a:pt x="2254758" y="712216"/>
                </a:lnTo>
                <a:lnTo>
                  <a:pt x="2279269" y="716407"/>
                </a:lnTo>
                <a:lnTo>
                  <a:pt x="2303780" y="720471"/>
                </a:lnTo>
                <a:lnTo>
                  <a:pt x="2328291" y="724408"/>
                </a:lnTo>
                <a:lnTo>
                  <a:pt x="2352802" y="728472"/>
                </a:lnTo>
                <a:lnTo>
                  <a:pt x="2377313" y="732409"/>
                </a:lnTo>
                <a:lnTo>
                  <a:pt x="2401824" y="736219"/>
                </a:lnTo>
                <a:lnTo>
                  <a:pt x="2426335" y="740029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8" name="object 28"/>
          <p:cNvSpPr txBox="1"/>
          <p:nvPr/>
        </p:nvSpPr>
        <p:spPr>
          <a:xfrm>
            <a:off x="891176" y="530728"/>
            <a:ext cx="88901" cy="141063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1">
              <a:lnSpc>
                <a:spcPts val="491"/>
              </a:lnSpc>
              <a:spcBef>
                <a:spcPts val="101"/>
              </a:spcBef>
            </a:pPr>
            <a:r>
              <a:rPr sz="501" dirty="0">
                <a:latin typeface="MS UI Gothic"/>
                <a:cs typeface="MS UI Gothic"/>
              </a:rPr>
              <a:t>●</a:t>
            </a:r>
          </a:p>
          <a:p>
            <a:pPr marL="12701">
              <a:lnSpc>
                <a:spcPts val="491"/>
              </a:lnSpc>
            </a:pPr>
            <a:r>
              <a:rPr sz="50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501" dirty="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4010" y="787649"/>
            <a:ext cx="88901" cy="8989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1">
              <a:spcBef>
                <a:spcPts val="101"/>
              </a:spcBef>
            </a:pPr>
            <a:r>
              <a:rPr sz="50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501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5280" y="1152011"/>
            <a:ext cx="88901" cy="89256"/>
          </a:xfrm>
          <a:prstGeom prst="rect">
            <a:avLst/>
          </a:prstGeom>
        </p:spPr>
        <p:txBody>
          <a:bodyPr vert="horz" wrap="square" lIns="0" tIns="12066" rIns="0" bIns="0" rtlCol="0">
            <a:spAutoFit/>
          </a:bodyPr>
          <a:lstStyle/>
          <a:p>
            <a:pPr marL="12701">
              <a:spcBef>
                <a:spcPts val="94"/>
              </a:spcBef>
            </a:pPr>
            <a:r>
              <a:rPr sz="50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501" dirty="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5441" y="1193386"/>
            <a:ext cx="88901" cy="247118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12701">
              <a:spcBef>
                <a:spcPts val="426"/>
              </a:spcBef>
            </a:pPr>
            <a:r>
              <a:rPr sz="50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501">
              <a:latin typeface="MS UI Gothic"/>
              <a:cs typeface="MS UI Gothic"/>
            </a:endParaRPr>
          </a:p>
          <a:p>
            <a:pPr marL="12701">
              <a:spcBef>
                <a:spcPts val="330"/>
              </a:spcBef>
            </a:pPr>
            <a:r>
              <a:rPr sz="501" dirty="0">
                <a:latin typeface="MS UI Gothic"/>
                <a:cs typeface="MS UI Gothic"/>
              </a:rPr>
              <a:t>●</a:t>
            </a:r>
            <a:endParaRPr sz="501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9539" y="156488"/>
            <a:ext cx="1063226" cy="4043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508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Actual</a:t>
            </a:r>
            <a:endParaRPr lang="en-US" sz="1200" dirty="0">
              <a:latin typeface="Times New Roman"/>
              <a:cs typeface="Times New Roman"/>
            </a:endParaRPr>
          </a:p>
          <a:p>
            <a:pPr marR="508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Predicted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537" y="125271"/>
            <a:ext cx="184666" cy="786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20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.0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839357" y="1741801"/>
            <a:ext cx="697864" cy="2436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spcBef>
                <a:spcPts val="458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6831-96AE-4678-96E9-976D60BA9CB3}"/>
              </a:ext>
            </a:extLst>
          </p:cNvPr>
          <p:cNvSpPr/>
          <p:nvPr/>
        </p:nvSpPr>
        <p:spPr>
          <a:xfrm rot="16200000">
            <a:off x="-318789" y="916475"/>
            <a:ext cx="91897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11"/>
              </a:lnSpc>
            </a:pPr>
            <a:r>
              <a:rPr lang="en-US" sz="1200" spc="-41" dirty="0">
                <a:latin typeface="Times New Roman"/>
                <a:cs typeface="Times New Roman"/>
              </a:rPr>
              <a:t>PAA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(mg/L)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D1C340-A14B-401A-87D1-601208D1CC8F}"/>
              </a:ext>
            </a:extLst>
          </p:cNvPr>
          <p:cNvSpPr/>
          <p:nvPr/>
        </p:nvSpPr>
        <p:spPr>
          <a:xfrm>
            <a:off x="1631535" y="1982857"/>
            <a:ext cx="843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240"/>
              </a:spcBef>
            </a:pPr>
            <a:r>
              <a:rPr lang="en-US" sz="1200" spc="-24" dirty="0">
                <a:latin typeface="Times New Roman"/>
                <a:cs typeface="Times New Roman"/>
              </a:rPr>
              <a:t>HRT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(min)</a:t>
            </a: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5F9DA9EE-E6ED-48C8-9A86-5D162AF753CA}"/>
              </a:ext>
            </a:extLst>
          </p:cNvPr>
          <p:cNvSpPr txBox="1"/>
          <p:nvPr/>
        </p:nvSpPr>
        <p:spPr>
          <a:xfrm>
            <a:off x="2000289" y="371870"/>
            <a:ext cx="88901" cy="89256"/>
          </a:xfrm>
          <a:prstGeom prst="rect">
            <a:avLst/>
          </a:prstGeom>
        </p:spPr>
        <p:txBody>
          <a:bodyPr vert="horz" wrap="square" lIns="0" tIns="12066" rIns="0" bIns="0" rtlCol="0">
            <a:spAutoFit/>
          </a:bodyPr>
          <a:lstStyle/>
          <a:p>
            <a:pPr marL="12701">
              <a:spcBef>
                <a:spcPts val="94"/>
              </a:spcBef>
            </a:pPr>
            <a:r>
              <a:rPr sz="50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501" dirty="0">
              <a:latin typeface="MS UI Gothic"/>
              <a:cs typeface="MS UI Gothic"/>
            </a:endParaRP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F37A2B4E-6960-45A0-9CCB-F25ABACC8CA6}"/>
              </a:ext>
            </a:extLst>
          </p:cNvPr>
          <p:cNvSpPr txBox="1"/>
          <p:nvPr/>
        </p:nvSpPr>
        <p:spPr>
          <a:xfrm>
            <a:off x="2004655" y="156488"/>
            <a:ext cx="88901" cy="89256"/>
          </a:xfrm>
          <a:prstGeom prst="rect">
            <a:avLst/>
          </a:prstGeom>
        </p:spPr>
        <p:txBody>
          <a:bodyPr vert="horz" wrap="square" lIns="0" tIns="12066" rIns="0" bIns="0" rtlCol="0">
            <a:spAutoFit/>
          </a:bodyPr>
          <a:lstStyle/>
          <a:p>
            <a:pPr marL="12701">
              <a:spcBef>
                <a:spcPts val="94"/>
              </a:spcBef>
            </a:pPr>
            <a:r>
              <a:rPr sz="501" dirty="0">
                <a:latin typeface="MS UI Gothic"/>
                <a:cs typeface="MS UI Gothic"/>
              </a:rPr>
              <a:t>●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123860-98B9-44E4-816B-AAE15D5FB9CB}"/>
              </a:ext>
            </a:extLst>
          </p:cNvPr>
          <p:cNvCxnSpPr>
            <a:stCxn id="41" idx="2"/>
            <a:endCxn id="41" idx="2"/>
          </p:cNvCxnSpPr>
          <p:nvPr/>
        </p:nvCxnSpPr>
        <p:spPr>
          <a:xfrm>
            <a:off x="2049105" y="2457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16D035-F6A0-4C54-99E4-46BB15D09AC0}"/>
              </a:ext>
            </a:extLst>
          </p:cNvPr>
          <p:cNvCxnSpPr>
            <a:cxnSpLocks/>
          </p:cNvCxnSpPr>
          <p:nvPr/>
        </p:nvCxnSpPr>
        <p:spPr>
          <a:xfrm>
            <a:off x="1940891" y="300042"/>
            <a:ext cx="2444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A2300B-E294-4628-8083-95F65E19AF12}"/>
              </a:ext>
            </a:extLst>
          </p:cNvPr>
          <p:cNvSpPr/>
          <p:nvPr/>
        </p:nvSpPr>
        <p:spPr>
          <a:xfrm>
            <a:off x="2778686" y="117634"/>
            <a:ext cx="797205" cy="686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10000"/>
              </a:lnSpc>
            </a:pPr>
            <a:r>
              <a:rPr lang="en-US" sz="1200" i="1" dirty="0">
                <a:latin typeface="Times New Roman"/>
                <a:cs typeface="Times New Roman"/>
              </a:rPr>
              <a:t>CT</a:t>
            </a:r>
            <a:r>
              <a:rPr lang="en-US" sz="1200" dirty="0">
                <a:latin typeface="Times New Roman"/>
                <a:cs typeface="Times New Roman"/>
              </a:rPr>
              <a:t> =</a:t>
            </a:r>
            <a:r>
              <a:rPr lang="en-US" sz="1200" spc="-101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22.6</a:t>
            </a:r>
          </a:p>
          <a:p>
            <a:pPr marR="5080" algn="r">
              <a:lnSpc>
                <a:spcPct val="110000"/>
              </a:lnSpc>
            </a:pPr>
            <a:r>
              <a:rPr lang="en-US" sz="1200" i="1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 =</a:t>
            </a:r>
            <a:r>
              <a:rPr lang="en-US" sz="1200" spc="-10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22.5</a:t>
            </a:r>
          </a:p>
          <a:p>
            <a:pPr marR="5080" algn="r">
              <a:lnSpc>
                <a:spcPct val="110000"/>
              </a:lnSpc>
            </a:pP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BC14E-6885-4373-A9A5-613E473FFFC1}"/>
              </a:ext>
            </a:extLst>
          </p:cNvPr>
          <p:cNvCxnSpPr>
            <a:cxnSpLocks/>
          </p:cNvCxnSpPr>
          <p:nvPr/>
        </p:nvCxnSpPr>
        <p:spPr>
          <a:xfrm>
            <a:off x="1938932" y="509413"/>
            <a:ext cx="24445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4</cp:revision>
  <dcterms:created xsi:type="dcterms:W3CDTF">2020-06-24T02:51:00Z</dcterms:created>
  <dcterms:modified xsi:type="dcterms:W3CDTF">2020-06-24T03:08:01Z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R</vt:lpwstr>
  </property>
  <property fmtid="{D5CDD505-2E9C-101B-9397-08002B2CF9AE}" pid="4" name="LastSaved">
    <vt:filetime>2020-06-24T00:00:00Z</vt:filetime>
  </property>
</Properties>
</file>