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3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8242"/>
            <a:ext cx="3108960" cy="159173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1359"/>
            <a:ext cx="2743200" cy="110384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43417"/>
            <a:ext cx="78867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43417"/>
            <a:ext cx="232029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139826"/>
            <a:ext cx="3154680" cy="19018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059643"/>
            <a:ext cx="3154680" cy="100012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43418"/>
            <a:ext cx="315468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120775"/>
            <a:ext cx="154733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670050"/>
            <a:ext cx="154733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120775"/>
            <a:ext cx="155495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670050"/>
            <a:ext cx="155495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3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658285"/>
            <a:ext cx="1851660" cy="3249083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658285"/>
            <a:ext cx="1851660" cy="3249083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43418"/>
            <a:ext cx="315468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17083"/>
            <a:ext cx="315468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0600-76C6-4427-A135-2442FFE483BE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BDA0B-190A-4B8D-9C22-5797F700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15">
            <a:extLst>
              <a:ext uri="{FF2B5EF4-FFF2-40B4-BE49-F238E27FC236}">
                <a16:creationId xmlns:a16="http://schemas.microsoft.com/office/drawing/2014/main" id="{1474F027-D4D4-418A-977A-C1FE35F2636F}"/>
              </a:ext>
            </a:extLst>
          </p:cNvPr>
          <p:cNvSpPr/>
          <p:nvPr/>
        </p:nvSpPr>
        <p:spPr>
          <a:xfrm>
            <a:off x="793487" y="13030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16">
            <a:extLst>
              <a:ext uri="{FF2B5EF4-FFF2-40B4-BE49-F238E27FC236}">
                <a16:creationId xmlns:a16="http://schemas.microsoft.com/office/drawing/2014/main" id="{8E7D7CDF-5825-460C-91A9-89FD94ECF8CF}"/>
              </a:ext>
            </a:extLst>
          </p:cNvPr>
          <p:cNvSpPr/>
          <p:nvPr/>
        </p:nvSpPr>
        <p:spPr>
          <a:xfrm>
            <a:off x="807204" y="11285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17">
            <a:extLst>
              <a:ext uri="{FF2B5EF4-FFF2-40B4-BE49-F238E27FC236}">
                <a16:creationId xmlns:a16="http://schemas.microsoft.com/office/drawing/2014/main" id="{A93CE6FF-BCAA-4AD9-8FFE-0EE1D758551E}"/>
              </a:ext>
            </a:extLst>
          </p:cNvPr>
          <p:cNvSpPr/>
          <p:nvPr/>
        </p:nvSpPr>
        <p:spPr>
          <a:xfrm>
            <a:off x="821427" y="13204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18">
            <a:extLst>
              <a:ext uri="{FF2B5EF4-FFF2-40B4-BE49-F238E27FC236}">
                <a16:creationId xmlns:a16="http://schemas.microsoft.com/office/drawing/2014/main" id="{119681EB-E045-49C8-8E10-7F5AC73C6048}"/>
              </a:ext>
            </a:extLst>
          </p:cNvPr>
          <p:cNvSpPr/>
          <p:nvPr/>
        </p:nvSpPr>
        <p:spPr>
          <a:xfrm>
            <a:off x="835397" y="11729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19">
            <a:extLst>
              <a:ext uri="{FF2B5EF4-FFF2-40B4-BE49-F238E27FC236}">
                <a16:creationId xmlns:a16="http://schemas.microsoft.com/office/drawing/2014/main" id="{DC54969F-847D-45F1-AFF4-2F4CB2A9D471}"/>
              </a:ext>
            </a:extLst>
          </p:cNvPr>
          <p:cNvSpPr/>
          <p:nvPr/>
        </p:nvSpPr>
        <p:spPr>
          <a:xfrm>
            <a:off x="849623" y="17383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20">
            <a:extLst>
              <a:ext uri="{FF2B5EF4-FFF2-40B4-BE49-F238E27FC236}">
                <a16:creationId xmlns:a16="http://schemas.microsoft.com/office/drawing/2014/main" id="{4324445E-E343-4CE9-B25C-69D6BB3EFB55}"/>
              </a:ext>
            </a:extLst>
          </p:cNvPr>
          <p:cNvSpPr/>
          <p:nvPr/>
        </p:nvSpPr>
        <p:spPr>
          <a:xfrm>
            <a:off x="862703" y="11010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21">
            <a:extLst>
              <a:ext uri="{FF2B5EF4-FFF2-40B4-BE49-F238E27FC236}">
                <a16:creationId xmlns:a16="http://schemas.microsoft.com/office/drawing/2014/main" id="{2B8588BA-7467-4CB1-A3C9-AC0BD8FAF8EE}"/>
              </a:ext>
            </a:extLst>
          </p:cNvPr>
          <p:cNvSpPr/>
          <p:nvPr/>
        </p:nvSpPr>
        <p:spPr>
          <a:xfrm>
            <a:off x="876927" y="1214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22">
            <a:extLst>
              <a:ext uri="{FF2B5EF4-FFF2-40B4-BE49-F238E27FC236}">
                <a16:creationId xmlns:a16="http://schemas.microsoft.com/office/drawing/2014/main" id="{FE85CD21-DB1A-40DE-A237-495F020957A9}"/>
              </a:ext>
            </a:extLst>
          </p:cNvPr>
          <p:cNvSpPr/>
          <p:nvPr/>
        </p:nvSpPr>
        <p:spPr>
          <a:xfrm>
            <a:off x="890769" y="12166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23">
            <a:extLst>
              <a:ext uri="{FF2B5EF4-FFF2-40B4-BE49-F238E27FC236}">
                <a16:creationId xmlns:a16="http://schemas.microsoft.com/office/drawing/2014/main" id="{4F64F8BB-3E2E-4362-B4C8-D9D33799B8A5}"/>
              </a:ext>
            </a:extLst>
          </p:cNvPr>
          <p:cNvSpPr/>
          <p:nvPr/>
        </p:nvSpPr>
        <p:spPr>
          <a:xfrm>
            <a:off x="905247" y="11948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24">
            <a:extLst>
              <a:ext uri="{FF2B5EF4-FFF2-40B4-BE49-F238E27FC236}">
                <a16:creationId xmlns:a16="http://schemas.microsoft.com/office/drawing/2014/main" id="{8EFAFB54-0193-4CC1-A58F-85687925482A}"/>
              </a:ext>
            </a:extLst>
          </p:cNvPr>
          <p:cNvSpPr/>
          <p:nvPr/>
        </p:nvSpPr>
        <p:spPr>
          <a:xfrm>
            <a:off x="918076" y="10306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25">
            <a:extLst>
              <a:ext uri="{FF2B5EF4-FFF2-40B4-BE49-F238E27FC236}">
                <a16:creationId xmlns:a16="http://schemas.microsoft.com/office/drawing/2014/main" id="{ED333BCF-D412-4D5A-A852-B551CFA69E6E}"/>
              </a:ext>
            </a:extLst>
          </p:cNvPr>
          <p:cNvSpPr/>
          <p:nvPr/>
        </p:nvSpPr>
        <p:spPr>
          <a:xfrm>
            <a:off x="931790" y="13102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26">
            <a:extLst>
              <a:ext uri="{FF2B5EF4-FFF2-40B4-BE49-F238E27FC236}">
                <a16:creationId xmlns:a16="http://schemas.microsoft.com/office/drawing/2014/main" id="{F5581C72-79E4-4589-BB7D-D0FFF7B488D0}"/>
              </a:ext>
            </a:extLst>
          </p:cNvPr>
          <p:cNvSpPr/>
          <p:nvPr/>
        </p:nvSpPr>
        <p:spPr>
          <a:xfrm>
            <a:off x="945634" y="13789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527">
            <a:extLst>
              <a:ext uri="{FF2B5EF4-FFF2-40B4-BE49-F238E27FC236}">
                <a16:creationId xmlns:a16="http://schemas.microsoft.com/office/drawing/2014/main" id="{CC3EAC78-3C54-4A02-B6B2-34BC5EBF4503}"/>
              </a:ext>
            </a:extLst>
          </p:cNvPr>
          <p:cNvSpPr/>
          <p:nvPr/>
        </p:nvSpPr>
        <p:spPr>
          <a:xfrm>
            <a:off x="959351" y="1020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28">
            <a:extLst>
              <a:ext uri="{FF2B5EF4-FFF2-40B4-BE49-F238E27FC236}">
                <a16:creationId xmlns:a16="http://schemas.microsoft.com/office/drawing/2014/main" id="{60622EEB-DE36-48A9-B8D0-03A209CCA0C2}"/>
              </a:ext>
            </a:extLst>
          </p:cNvPr>
          <p:cNvSpPr/>
          <p:nvPr/>
        </p:nvSpPr>
        <p:spPr>
          <a:xfrm>
            <a:off x="973193" y="12876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29">
            <a:extLst>
              <a:ext uri="{FF2B5EF4-FFF2-40B4-BE49-F238E27FC236}">
                <a16:creationId xmlns:a16="http://schemas.microsoft.com/office/drawing/2014/main" id="{7E952288-C1BF-4E15-82EC-EA516827BD7E}"/>
              </a:ext>
            </a:extLst>
          </p:cNvPr>
          <p:cNvSpPr/>
          <p:nvPr/>
        </p:nvSpPr>
        <p:spPr>
          <a:xfrm>
            <a:off x="987162" y="15448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30">
            <a:extLst>
              <a:ext uri="{FF2B5EF4-FFF2-40B4-BE49-F238E27FC236}">
                <a16:creationId xmlns:a16="http://schemas.microsoft.com/office/drawing/2014/main" id="{76BAF591-0F47-47F4-958C-E0E9A7E7830D}"/>
              </a:ext>
            </a:extLst>
          </p:cNvPr>
          <p:cNvSpPr/>
          <p:nvPr/>
        </p:nvSpPr>
        <p:spPr>
          <a:xfrm>
            <a:off x="1002277" y="1325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31">
            <a:extLst>
              <a:ext uri="{FF2B5EF4-FFF2-40B4-BE49-F238E27FC236}">
                <a16:creationId xmlns:a16="http://schemas.microsoft.com/office/drawing/2014/main" id="{4980DA3E-E428-4613-9F21-D222A82185E2}"/>
              </a:ext>
            </a:extLst>
          </p:cNvPr>
          <p:cNvSpPr/>
          <p:nvPr/>
        </p:nvSpPr>
        <p:spPr>
          <a:xfrm>
            <a:off x="1016501" y="17397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32">
            <a:extLst>
              <a:ext uri="{FF2B5EF4-FFF2-40B4-BE49-F238E27FC236}">
                <a16:creationId xmlns:a16="http://schemas.microsoft.com/office/drawing/2014/main" id="{37099DDB-E6E4-4274-ADA8-B01DF68A4CDE}"/>
              </a:ext>
            </a:extLst>
          </p:cNvPr>
          <p:cNvSpPr/>
          <p:nvPr/>
        </p:nvSpPr>
        <p:spPr>
          <a:xfrm>
            <a:off x="1030089" y="12848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33">
            <a:extLst>
              <a:ext uri="{FF2B5EF4-FFF2-40B4-BE49-F238E27FC236}">
                <a16:creationId xmlns:a16="http://schemas.microsoft.com/office/drawing/2014/main" id="{506A2D46-5343-454A-AC3B-DAC46A50B080}"/>
              </a:ext>
            </a:extLst>
          </p:cNvPr>
          <p:cNvSpPr/>
          <p:nvPr/>
        </p:nvSpPr>
        <p:spPr>
          <a:xfrm>
            <a:off x="1044187" y="13876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34">
            <a:extLst>
              <a:ext uri="{FF2B5EF4-FFF2-40B4-BE49-F238E27FC236}">
                <a16:creationId xmlns:a16="http://schemas.microsoft.com/office/drawing/2014/main" id="{D4F7A713-877E-4687-9138-D0643DF41BAC}"/>
              </a:ext>
            </a:extLst>
          </p:cNvPr>
          <p:cNvSpPr/>
          <p:nvPr/>
        </p:nvSpPr>
        <p:spPr>
          <a:xfrm>
            <a:off x="1058030" y="12715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35">
            <a:extLst>
              <a:ext uri="{FF2B5EF4-FFF2-40B4-BE49-F238E27FC236}">
                <a16:creationId xmlns:a16="http://schemas.microsoft.com/office/drawing/2014/main" id="{98DF822B-BCE5-4EC2-8A3F-0F2E4324D7E9}"/>
              </a:ext>
            </a:extLst>
          </p:cNvPr>
          <p:cNvSpPr/>
          <p:nvPr/>
        </p:nvSpPr>
        <p:spPr>
          <a:xfrm>
            <a:off x="1071110" y="14107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36">
            <a:extLst>
              <a:ext uri="{FF2B5EF4-FFF2-40B4-BE49-F238E27FC236}">
                <a16:creationId xmlns:a16="http://schemas.microsoft.com/office/drawing/2014/main" id="{6D8D902E-1310-4033-85E6-B8177C45E7A6}"/>
              </a:ext>
            </a:extLst>
          </p:cNvPr>
          <p:cNvSpPr/>
          <p:nvPr/>
        </p:nvSpPr>
        <p:spPr>
          <a:xfrm>
            <a:off x="1085079" y="12277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37">
            <a:extLst>
              <a:ext uri="{FF2B5EF4-FFF2-40B4-BE49-F238E27FC236}">
                <a16:creationId xmlns:a16="http://schemas.microsoft.com/office/drawing/2014/main" id="{C3594F95-9468-42FC-960E-887BE77B6558}"/>
              </a:ext>
            </a:extLst>
          </p:cNvPr>
          <p:cNvSpPr/>
          <p:nvPr/>
        </p:nvSpPr>
        <p:spPr>
          <a:xfrm>
            <a:off x="1098669" y="10822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38">
            <a:extLst>
              <a:ext uri="{FF2B5EF4-FFF2-40B4-BE49-F238E27FC236}">
                <a16:creationId xmlns:a16="http://schemas.microsoft.com/office/drawing/2014/main" id="{A8D0BFE6-9ADF-467A-85D3-3A808D58575B}"/>
              </a:ext>
            </a:extLst>
          </p:cNvPr>
          <p:cNvSpPr/>
          <p:nvPr/>
        </p:nvSpPr>
        <p:spPr>
          <a:xfrm>
            <a:off x="1112765" y="1294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39">
            <a:extLst>
              <a:ext uri="{FF2B5EF4-FFF2-40B4-BE49-F238E27FC236}">
                <a16:creationId xmlns:a16="http://schemas.microsoft.com/office/drawing/2014/main" id="{99332585-660C-4168-8D71-D1800FA74105}"/>
              </a:ext>
            </a:extLst>
          </p:cNvPr>
          <p:cNvSpPr/>
          <p:nvPr/>
        </p:nvSpPr>
        <p:spPr>
          <a:xfrm>
            <a:off x="1126862" y="12994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40">
            <a:extLst>
              <a:ext uri="{FF2B5EF4-FFF2-40B4-BE49-F238E27FC236}">
                <a16:creationId xmlns:a16="http://schemas.microsoft.com/office/drawing/2014/main" id="{D7BB57A4-F932-44D1-A5E0-757FFC520E49}"/>
              </a:ext>
            </a:extLst>
          </p:cNvPr>
          <p:cNvSpPr/>
          <p:nvPr/>
        </p:nvSpPr>
        <p:spPr>
          <a:xfrm>
            <a:off x="1140324" y="10970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541">
            <a:extLst>
              <a:ext uri="{FF2B5EF4-FFF2-40B4-BE49-F238E27FC236}">
                <a16:creationId xmlns:a16="http://schemas.microsoft.com/office/drawing/2014/main" id="{7840FD86-6A7D-4184-B276-225FE14B809D}"/>
              </a:ext>
            </a:extLst>
          </p:cNvPr>
          <p:cNvSpPr/>
          <p:nvPr/>
        </p:nvSpPr>
        <p:spPr>
          <a:xfrm>
            <a:off x="1153787" y="1313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542">
            <a:extLst>
              <a:ext uri="{FF2B5EF4-FFF2-40B4-BE49-F238E27FC236}">
                <a16:creationId xmlns:a16="http://schemas.microsoft.com/office/drawing/2014/main" id="{C6034BCD-1519-4044-9AA9-3AA0EC9B5AE8}"/>
              </a:ext>
            </a:extLst>
          </p:cNvPr>
          <p:cNvSpPr/>
          <p:nvPr/>
        </p:nvSpPr>
        <p:spPr>
          <a:xfrm>
            <a:off x="1167885" y="1445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543">
            <a:extLst>
              <a:ext uri="{FF2B5EF4-FFF2-40B4-BE49-F238E27FC236}">
                <a16:creationId xmlns:a16="http://schemas.microsoft.com/office/drawing/2014/main" id="{18D8355E-1CF1-42A9-A7F1-6C88C8F40F8E}"/>
              </a:ext>
            </a:extLst>
          </p:cNvPr>
          <p:cNvSpPr/>
          <p:nvPr/>
        </p:nvSpPr>
        <p:spPr>
          <a:xfrm>
            <a:off x="1182871" y="14888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544">
            <a:extLst>
              <a:ext uri="{FF2B5EF4-FFF2-40B4-BE49-F238E27FC236}">
                <a16:creationId xmlns:a16="http://schemas.microsoft.com/office/drawing/2014/main" id="{09797814-F5FF-46A8-9DEE-123D82AA5022}"/>
              </a:ext>
            </a:extLst>
          </p:cNvPr>
          <p:cNvSpPr/>
          <p:nvPr/>
        </p:nvSpPr>
        <p:spPr>
          <a:xfrm>
            <a:off x="1197349" y="13343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545">
            <a:extLst>
              <a:ext uri="{FF2B5EF4-FFF2-40B4-BE49-F238E27FC236}">
                <a16:creationId xmlns:a16="http://schemas.microsoft.com/office/drawing/2014/main" id="{778F660B-BE24-4959-BBAB-C96588E41601}"/>
              </a:ext>
            </a:extLst>
          </p:cNvPr>
          <p:cNvSpPr/>
          <p:nvPr/>
        </p:nvSpPr>
        <p:spPr>
          <a:xfrm>
            <a:off x="1210048" y="13399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546">
            <a:extLst>
              <a:ext uri="{FF2B5EF4-FFF2-40B4-BE49-F238E27FC236}">
                <a16:creationId xmlns:a16="http://schemas.microsoft.com/office/drawing/2014/main" id="{A6835187-C503-489C-961B-DD0EC4C9F339}"/>
              </a:ext>
            </a:extLst>
          </p:cNvPr>
          <p:cNvSpPr/>
          <p:nvPr/>
        </p:nvSpPr>
        <p:spPr>
          <a:xfrm>
            <a:off x="1224271" y="13030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547">
            <a:extLst>
              <a:ext uri="{FF2B5EF4-FFF2-40B4-BE49-F238E27FC236}">
                <a16:creationId xmlns:a16="http://schemas.microsoft.com/office/drawing/2014/main" id="{CC66C975-5E21-473E-8E3C-023FA52AE496}"/>
              </a:ext>
            </a:extLst>
          </p:cNvPr>
          <p:cNvSpPr/>
          <p:nvPr/>
        </p:nvSpPr>
        <p:spPr>
          <a:xfrm>
            <a:off x="1237354" y="12848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548">
            <a:extLst>
              <a:ext uri="{FF2B5EF4-FFF2-40B4-BE49-F238E27FC236}">
                <a16:creationId xmlns:a16="http://schemas.microsoft.com/office/drawing/2014/main" id="{ADB9A1D0-EFA8-4937-BC33-5083A4F82086}"/>
              </a:ext>
            </a:extLst>
          </p:cNvPr>
          <p:cNvSpPr/>
          <p:nvPr/>
        </p:nvSpPr>
        <p:spPr>
          <a:xfrm>
            <a:off x="1252594" y="13689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549">
            <a:extLst>
              <a:ext uri="{FF2B5EF4-FFF2-40B4-BE49-F238E27FC236}">
                <a16:creationId xmlns:a16="http://schemas.microsoft.com/office/drawing/2014/main" id="{EAB14373-49E1-4871-9457-79A4C8D2E44A}"/>
              </a:ext>
            </a:extLst>
          </p:cNvPr>
          <p:cNvSpPr/>
          <p:nvPr/>
        </p:nvSpPr>
        <p:spPr>
          <a:xfrm>
            <a:off x="1264658" y="12625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550">
            <a:extLst>
              <a:ext uri="{FF2B5EF4-FFF2-40B4-BE49-F238E27FC236}">
                <a16:creationId xmlns:a16="http://schemas.microsoft.com/office/drawing/2014/main" id="{21D0707B-A383-4D17-9558-4B456FEDB6F0}"/>
              </a:ext>
            </a:extLst>
          </p:cNvPr>
          <p:cNvSpPr/>
          <p:nvPr/>
        </p:nvSpPr>
        <p:spPr>
          <a:xfrm>
            <a:off x="1277612" y="12866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551">
            <a:extLst>
              <a:ext uri="{FF2B5EF4-FFF2-40B4-BE49-F238E27FC236}">
                <a16:creationId xmlns:a16="http://schemas.microsoft.com/office/drawing/2014/main" id="{4E270736-DF5E-4BD1-BF8D-89DD04B9B73A}"/>
              </a:ext>
            </a:extLst>
          </p:cNvPr>
          <p:cNvSpPr/>
          <p:nvPr/>
        </p:nvSpPr>
        <p:spPr>
          <a:xfrm>
            <a:off x="1291710" y="13836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552">
            <a:extLst>
              <a:ext uri="{FF2B5EF4-FFF2-40B4-BE49-F238E27FC236}">
                <a16:creationId xmlns:a16="http://schemas.microsoft.com/office/drawing/2014/main" id="{890717A1-D9EB-4531-A5E9-BEED8E216CEB}"/>
              </a:ext>
            </a:extLst>
          </p:cNvPr>
          <p:cNvSpPr/>
          <p:nvPr/>
        </p:nvSpPr>
        <p:spPr>
          <a:xfrm>
            <a:off x="1305932" y="12957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53">
            <a:extLst>
              <a:ext uri="{FF2B5EF4-FFF2-40B4-BE49-F238E27FC236}">
                <a16:creationId xmlns:a16="http://schemas.microsoft.com/office/drawing/2014/main" id="{D9636C4A-D6BC-4706-9B74-1D841D0D9981}"/>
              </a:ext>
            </a:extLst>
          </p:cNvPr>
          <p:cNvSpPr/>
          <p:nvPr/>
        </p:nvSpPr>
        <p:spPr>
          <a:xfrm>
            <a:off x="1320410" y="14113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554">
            <a:extLst>
              <a:ext uri="{FF2B5EF4-FFF2-40B4-BE49-F238E27FC236}">
                <a16:creationId xmlns:a16="http://schemas.microsoft.com/office/drawing/2014/main" id="{F6E3444C-EB3B-41DF-B6A4-C8D676AF7CA9}"/>
              </a:ext>
            </a:extLst>
          </p:cNvPr>
          <p:cNvSpPr/>
          <p:nvPr/>
        </p:nvSpPr>
        <p:spPr>
          <a:xfrm>
            <a:off x="1335397" y="15170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555">
            <a:extLst>
              <a:ext uri="{FF2B5EF4-FFF2-40B4-BE49-F238E27FC236}">
                <a16:creationId xmlns:a16="http://schemas.microsoft.com/office/drawing/2014/main" id="{3D0AF900-54CA-4F48-AA27-4B3C1C718922}"/>
              </a:ext>
            </a:extLst>
          </p:cNvPr>
          <p:cNvSpPr/>
          <p:nvPr/>
        </p:nvSpPr>
        <p:spPr>
          <a:xfrm>
            <a:off x="1348860" y="1696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556">
            <a:extLst>
              <a:ext uri="{FF2B5EF4-FFF2-40B4-BE49-F238E27FC236}">
                <a16:creationId xmlns:a16="http://schemas.microsoft.com/office/drawing/2014/main" id="{343EE783-C960-4EF9-ACE3-65FBB915D989}"/>
              </a:ext>
            </a:extLst>
          </p:cNvPr>
          <p:cNvSpPr/>
          <p:nvPr/>
        </p:nvSpPr>
        <p:spPr>
          <a:xfrm>
            <a:off x="1362957" y="12627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557">
            <a:extLst>
              <a:ext uri="{FF2B5EF4-FFF2-40B4-BE49-F238E27FC236}">
                <a16:creationId xmlns:a16="http://schemas.microsoft.com/office/drawing/2014/main" id="{7358EE05-E52A-4CAC-8AEC-05B5EF9B93B1}"/>
              </a:ext>
            </a:extLst>
          </p:cNvPr>
          <p:cNvSpPr/>
          <p:nvPr/>
        </p:nvSpPr>
        <p:spPr>
          <a:xfrm>
            <a:off x="1379338" y="13995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558">
            <a:extLst>
              <a:ext uri="{FF2B5EF4-FFF2-40B4-BE49-F238E27FC236}">
                <a16:creationId xmlns:a16="http://schemas.microsoft.com/office/drawing/2014/main" id="{0B1C7F43-8437-48FE-9964-C078318B1B35}"/>
              </a:ext>
            </a:extLst>
          </p:cNvPr>
          <p:cNvSpPr/>
          <p:nvPr/>
        </p:nvSpPr>
        <p:spPr>
          <a:xfrm>
            <a:off x="1392038" y="1313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559">
            <a:extLst>
              <a:ext uri="{FF2B5EF4-FFF2-40B4-BE49-F238E27FC236}">
                <a16:creationId xmlns:a16="http://schemas.microsoft.com/office/drawing/2014/main" id="{496ECFFB-2FF9-4E56-B535-9A009A263E61}"/>
              </a:ext>
            </a:extLst>
          </p:cNvPr>
          <p:cNvSpPr/>
          <p:nvPr/>
        </p:nvSpPr>
        <p:spPr>
          <a:xfrm>
            <a:off x="1402961" y="1325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60">
            <a:extLst>
              <a:ext uri="{FF2B5EF4-FFF2-40B4-BE49-F238E27FC236}">
                <a16:creationId xmlns:a16="http://schemas.microsoft.com/office/drawing/2014/main" id="{B238E981-F7A3-4D8F-A452-82450CBEBB1A}"/>
              </a:ext>
            </a:extLst>
          </p:cNvPr>
          <p:cNvSpPr/>
          <p:nvPr/>
        </p:nvSpPr>
        <p:spPr>
          <a:xfrm>
            <a:off x="1418202" y="12131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61">
            <a:extLst>
              <a:ext uri="{FF2B5EF4-FFF2-40B4-BE49-F238E27FC236}">
                <a16:creationId xmlns:a16="http://schemas.microsoft.com/office/drawing/2014/main" id="{54DDDD57-67CA-426F-B515-7380E8DEE454}"/>
              </a:ext>
            </a:extLst>
          </p:cNvPr>
          <p:cNvSpPr/>
          <p:nvPr/>
        </p:nvSpPr>
        <p:spPr>
          <a:xfrm>
            <a:off x="1431536" y="12701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62">
            <a:extLst>
              <a:ext uri="{FF2B5EF4-FFF2-40B4-BE49-F238E27FC236}">
                <a16:creationId xmlns:a16="http://schemas.microsoft.com/office/drawing/2014/main" id="{466D58CA-0FD7-4164-845C-C38417C3AF5F}"/>
              </a:ext>
            </a:extLst>
          </p:cNvPr>
          <p:cNvSpPr/>
          <p:nvPr/>
        </p:nvSpPr>
        <p:spPr>
          <a:xfrm>
            <a:off x="1445760" y="12517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63">
            <a:extLst>
              <a:ext uri="{FF2B5EF4-FFF2-40B4-BE49-F238E27FC236}">
                <a16:creationId xmlns:a16="http://schemas.microsoft.com/office/drawing/2014/main" id="{B7BD1095-EA40-47CE-BE3A-3028DFD7593A}"/>
              </a:ext>
            </a:extLst>
          </p:cNvPr>
          <p:cNvSpPr/>
          <p:nvPr/>
        </p:nvSpPr>
        <p:spPr>
          <a:xfrm>
            <a:off x="1459348" y="11267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64">
            <a:extLst>
              <a:ext uri="{FF2B5EF4-FFF2-40B4-BE49-F238E27FC236}">
                <a16:creationId xmlns:a16="http://schemas.microsoft.com/office/drawing/2014/main" id="{436A2CE5-FF4E-4C19-BCD1-9AC518E68503}"/>
              </a:ext>
            </a:extLst>
          </p:cNvPr>
          <p:cNvSpPr/>
          <p:nvPr/>
        </p:nvSpPr>
        <p:spPr>
          <a:xfrm>
            <a:off x="1473447" y="12104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65">
            <a:extLst>
              <a:ext uri="{FF2B5EF4-FFF2-40B4-BE49-F238E27FC236}">
                <a16:creationId xmlns:a16="http://schemas.microsoft.com/office/drawing/2014/main" id="{DEC966F9-DF64-41C2-B948-465A3C45E884}"/>
              </a:ext>
            </a:extLst>
          </p:cNvPr>
          <p:cNvSpPr/>
          <p:nvPr/>
        </p:nvSpPr>
        <p:spPr>
          <a:xfrm>
            <a:off x="1487162" y="11205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66">
            <a:extLst>
              <a:ext uri="{FF2B5EF4-FFF2-40B4-BE49-F238E27FC236}">
                <a16:creationId xmlns:a16="http://schemas.microsoft.com/office/drawing/2014/main" id="{B3AE56E1-07A3-4897-93A6-72FB5EA1CA74}"/>
              </a:ext>
            </a:extLst>
          </p:cNvPr>
          <p:cNvSpPr/>
          <p:nvPr/>
        </p:nvSpPr>
        <p:spPr>
          <a:xfrm>
            <a:off x="1501260" y="12165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7">
            <a:extLst>
              <a:ext uri="{FF2B5EF4-FFF2-40B4-BE49-F238E27FC236}">
                <a16:creationId xmlns:a16="http://schemas.microsoft.com/office/drawing/2014/main" id="{8535C25D-3BE7-4286-BBAD-D093A604AD37}"/>
              </a:ext>
            </a:extLst>
          </p:cNvPr>
          <p:cNvSpPr/>
          <p:nvPr/>
        </p:nvSpPr>
        <p:spPr>
          <a:xfrm>
            <a:off x="1515230" y="1588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8">
            <a:extLst>
              <a:ext uri="{FF2B5EF4-FFF2-40B4-BE49-F238E27FC236}">
                <a16:creationId xmlns:a16="http://schemas.microsoft.com/office/drawing/2014/main" id="{744AD347-0D35-4B3D-827A-24E003BB17FD}"/>
              </a:ext>
            </a:extLst>
          </p:cNvPr>
          <p:cNvSpPr/>
          <p:nvPr/>
        </p:nvSpPr>
        <p:spPr>
          <a:xfrm>
            <a:off x="1529198" y="13131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9">
            <a:extLst>
              <a:ext uri="{FF2B5EF4-FFF2-40B4-BE49-F238E27FC236}">
                <a16:creationId xmlns:a16="http://schemas.microsoft.com/office/drawing/2014/main" id="{884D1671-78AF-4D57-A0CF-D85C08DB350D}"/>
              </a:ext>
            </a:extLst>
          </p:cNvPr>
          <p:cNvSpPr/>
          <p:nvPr/>
        </p:nvSpPr>
        <p:spPr>
          <a:xfrm>
            <a:off x="1543168" y="1357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0">
            <a:extLst>
              <a:ext uri="{FF2B5EF4-FFF2-40B4-BE49-F238E27FC236}">
                <a16:creationId xmlns:a16="http://schemas.microsoft.com/office/drawing/2014/main" id="{72750A85-3650-4191-A2CB-5CA0F4B96D73}"/>
              </a:ext>
            </a:extLst>
          </p:cNvPr>
          <p:cNvSpPr/>
          <p:nvPr/>
        </p:nvSpPr>
        <p:spPr>
          <a:xfrm>
            <a:off x="1556885" y="13544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71">
            <a:extLst>
              <a:ext uri="{FF2B5EF4-FFF2-40B4-BE49-F238E27FC236}">
                <a16:creationId xmlns:a16="http://schemas.microsoft.com/office/drawing/2014/main" id="{A97CD5DF-DF54-4D3E-82AE-F656079E384D}"/>
              </a:ext>
            </a:extLst>
          </p:cNvPr>
          <p:cNvSpPr/>
          <p:nvPr/>
        </p:nvSpPr>
        <p:spPr>
          <a:xfrm>
            <a:off x="1570729" y="12689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72">
            <a:extLst>
              <a:ext uri="{FF2B5EF4-FFF2-40B4-BE49-F238E27FC236}">
                <a16:creationId xmlns:a16="http://schemas.microsoft.com/office/drawing/2014/main" id="{21608778-08C4-4C89-89EC-2A82E7EAC673}"/>
              </a:ext>
            </a:extLst>
          </p:cNvPr>
          <p:cNvSpPr/>
          <p:nvPr/>
        </p:nvSpPr>
        <p:spPr>
          <a:xfrm>
            <a:off x="1584062" y="10731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573">
            <a:extLst>
              <a:ext uri="{FF2B5EF4-FFF2-40B4-BE49-F238E27FC236}">
                <a16:creationId xmlns:a16="http://schemas.microsoft.com/office/drawing/2014/main" id="{7375A58E-D102-48FB-B637-344FD38A38EA}"/>
              </a:ext>
            </a:extLst>
          </p:cNvPr>
          <p:cNvSpPr/>
          <p:nvPr/>
        </p:nvSpPr>
        <p:spPr>
          <a:xfrm>
            <a:off x="1598288" y="1071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74">
            <a:extLst>
              <a:ext uri="{FF2B5EF4-FFF2-40B4-BE49-F238E27FC236}">
                <a16:creationId xmlns:a16="http://schemas.microsoft.com/office/drawing/2014/main" id="{C0614817-AFDE-4BB4-AF47-1AB2502F18FB}"/>
              </a:ext>
            </a:extLst>
          </p:cNvPr>
          <p:cNvSpPr/>
          <p:nvPr/>
        </p:nvSpPr>
        <p:spPr>
          <a:xfrm>
            <a:off x="1612385" y="11708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75">
            <a:extLst>
              <a:ext uri="{FF2B5EF4-FFF2-40B4-BE49-F238E27FC236}">
                <a16:creationId xmlns:a16="http://schemas.microsoft.com/office/drawing/2014/main" id="{E9A1A8CF-592E-43BF-8697-E82099E1FC85}"/>
              </a:ext>
            </a:extLst>
          </p:cNvPr>
          <p:cNvSpPr/>
          <p:nvPr/>
        </p:nvSpPr>
        <p:spPr>
          <a:xfrm>
            <a:off x="1625847" y="11375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576">
            <a:extLst>
              <a:ext uri="{FF2B5EF4-FFF2-40B4-BE49-F238E27FC236}">
                <a16:creationId xmlns:a16="http://schemas.microsoft.com/office/drawing/2014/main" id="{B76369BD-A854-4E5E-B8E1-7BA3262B8F47}"/>
              </a:ext>
            </a:extLst>
          </p:cNvPr>
          <p:cNvSpPr/>
          <p:nvPr/>
        </p:nvSpPr>
        <p:spPr>
          <a:xfrm>
            <a:off x="1639562" y="13503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77">
            <a:extLst>
              <a:ext uri="{FF2B5EF4-FFF2-40B4-BE49-F238E27FC236}">
                <a16:creationId xmlns:a16="http://schemas.microsoft.com/office/drawing/2014/main" id="{94BC3A78-75A0-4C58-8744-C6D25139E797}"/>
              </a:ext>
            </a:extLst>
          </p:cNvPr>
          <p:cNvSpPr/>
          <p:nvPr/>
        </p:nvSpPr>
        <p:spPr>
          <a:xfrm>
            <a:off x="1653278" y="11907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578">
            <a:extLst>
              <a:ext uri="{FF2B5EF4-FFF2-40B4-BE49-F238E27FC236}">
                <a16:creationId xmlns:a16="http://schemas.microsoft.com/office/drawing/2014/main" id="{DF6BE429-C429-4E0F-A60D-2E1F47C34EB2}"/>
              </a:ext>
            </a:extLst>
          </p:cNvPr>
          <p:cNvSpPr/>
          <p:nvPr/>
        </p:nvSpPr>
        <p:spPr>
          <a:xfrm>
            <a:off x="1667757" y="13571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579">
            <a:extLst>
              <a:ext uri="{FF2B5EF4-FFF2-40B4-BE49-F238E27FC236}">
                <a16:creationId xmlns:a16="http://schemas.microsoft.com/office/drawing/2014/main" id="{A2FDC0D9-3003-491B-AA03-74E9C884C4D3}"/>
              </a:ext>
            </a:extLst>
          </p:cNvPr>
          <p:cNvSpPr/>
          <p:nvPr/>
        </p:nvSpPr>
        <p:spPr>
          <a:xfrm>
            <a:off x="1678171" y="12693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580">
            <a:extLst>
              <a:ext uri="{FF2B5EF4-FFF2-40B4-BE49-F238E27FC236}">
                <a16:creationId xmlns:a16="http://schemas.microsoft.com/office/drawing/2014/main" id="{C8B5A0ED-4F54-456A-9B32-DE7AE66FE133}"/>
              </a:ext>
            </a:extLst>
          </p:cNvPr>
          <p:cNvSpPr/>
          <p:nvPr/>
        </p:nvSpPr>
        <p:spPr>
          <a:xfrm>
            <a:off x="1695443" y="12570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581">
            <a:extLst>
              <a:ext uri="{FF2B5EF4-FFF2-40B4-BE49-F238E27FC236}">
                <a16:creationId xmlns:a16="http://schemas.microsoft.com/office/drawing/2014/main" id="{B38192B5-8DC2-4800-A3FC-37CFE722540F}"/>
              </a:ext>
            </a:extLst>
          </p:cNvPr>
          <p:cNvSpPr/>
          <p:nvPr/>
        </p:nvSpPr>
        <p:spPr>
          <a:xfrm>
            <a:off x="1709032" y="11766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582">
            <a:extLst>
              <a:ext uri="{FF2B5EF4-FFF2-40B4-BE49-F238E27FC236}">
                <a16:creationId xmlns:a16="http://schemas.microsoft.com/office/drawing/2014/main" id="{7FF9D240-67B4-4F39-A911-524DD5F4A9C0}"/>
              </a:ext>
            </a:extLst>
          </p:cNvPr>
          <p:cNvSpPr/>
          <p:nvPr/>
        </p:nvSpPr>
        <p:spPr>
          <a:xfrm>
            <a:off x="1723382" y="12593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583">
            <a:extLst>
              <a:ext uri="{FF2B5EF4-FFF2-40B4-BE49-F238E27FC236}">
                <a16:creationId xmlns:a16="http://schemas.microsoft.com/office/drawing/2014/main" id="{F86B778A-ACDC-4162-8BE3-95F8426E7FB3}"/>
              </a:ext>
            </a:extLst>
          </p:cNvPr>
          <p:cNvSpPr/>
          <p:nvPr/>
        </p:nvSpPr>
        <p:spPr>
          <a:xfrm>
            <a:off x="1737352" y="12048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584">
            <a:extLst>
              <a:ext uri="{FF2B5EF4-FFF2-40B4-BE49-F238E27FC236}">
                <a16:creationId xmlns:a16="http://schemas.microsoft.com/office/drawing/2014/main" id="{12110609-C296-4F72-AFD9-50A5A3E5FB32}"/>
              </a:ext>
            </a:extLst>
          </p:cNvPr>
          <p:cNvSpPr/>
          <p:nvPr/>
        </p:nvSpPr>
        <p:spPr>
          <a:xfrm>
            <a:off x="1750179" y="11809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585">
            <a:extLst>
              <a:ext uri="{FF2B5EF4-FFF2-40B4-BE49-F238E27FC236}">
                <a16:creationId xmlns:a16="http://schemas.microsoft.com/office/drawing/2014/main" id="{19923C3F-6F21-4FE9-A443-93036ADC1C17}"/>
              </a:ext>
            </a:extLst>
          </p:cNvPr>
          <p:cNvSpPr/>
          <p:nvPr/>
        </p:nvSpPr>
        <p:spPr>
          <a:xfrm>
            <a:off x="1764022" y="12541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586">
            <a:extLst>
              <a:ext uri="{FF2B5EF4-FFF2-40B4-BE49-F238E27FC236}">
                <a16:creationId xmlns:a16="http://schemas.microsoft.com/office/drawing/2014/main" id="{B2F97828-F1F2-4700-9389-7E642B6C74BE}"/>
              </a:ext>
            </a:extLst>
          </p:cNvPr>
          <p:cNvSpPr/>
          <p:nvPr/>
        </p:nvSpPr>
        <p:spPr>
          <a:xfrm>
            <a:off x="1777992" y="13120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587">
            <a:extLst>
              <a:ext uri="{FF2B5EF4-FFF2-40B4-BE49-F238E27FC236}">
                <a16:creationId xmlns:a16="http://schemas.microsoft.com/office/drawing/2014/main" id="{5A036F24-8E10-4A14-BBCA-A2C44EA951C1}"/>
              </a:ext>
            </a:extLst>
          </p:cNvPr>
          <p:cNvSpPr/>
          <p:nvPr/>
        </p:nvSpPr>
        <p:spPr>
          <a:xfrm>
            <a:off x="1792978" y="12468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88">
            <a:extLst>
              <a:ext uri="{FF2B5EF4-FFF2-40B4-BE49-F238E27FC236}">
                <a16:creationId xmlns:a16="http://schemas.microsoft.com/office/drawing/2014/main" id="{0701538E-436C-4F45-9A95-671770780CDD}"/>
              </a:ext>
            </a:extLst>
          </p:cNvPr>
          <p:cNvSpPr/>
          <p:nvPr/>
        </p:nvSpPr>
        <p:spPr>
          <a:xfrm>
            <a:off x="1805805" y="10993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589">
            <a:extLst>
              <a:ext uri="{FF2B5EF4-FFF2-40B4-BE49-F238E27FC236}">
                <a16:creationId xmlns:a16="http://schemas.microsoft.com/office/drawing/2014/main" id="{74A67D07-2BFE-4C0C-AF01-AD50BB3A731F}"/>
              </a:ext>
            </a:extLst>
          </p:cNvPr>
          <p:cNvSpPr/>
          <p:nvPr/>
        </p:nvSpPr>
        <p:spPr>
          <a:xfrm>
            <a:off x="1820282" y="11499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590">
            <a:extLst>
              <a:ext uri="{FF2B5EF4-FFF2-40B4-BE49-F238E27FC236}">
                <a16:creationId xmlns:a16="http://schemas.microsoft.com/office/drawing/2014/main" id="{D7A12210-64B0-4FCD-80A3-BA57FB9D6F47}"/>
              </a:ext>
            </a:extLst>
          </p:cNvPr>
          <p:cNvSpPr/>
          <p:nvPr/>
        </p:nvSpPr>
        <p:spPr>
          <a:xfrm>
            <a:off x="1834126" y="12861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591">
            <a:extLst>
              <a:ext uri="{FF2B5EF4-FFF2-40B4-BE49-F238E27FC236}">
                <a16:creationId xmlns:a16="http://schemas.microsoft.com/office/drawing/2014/main" id="{2C90CED3-CBD7-4B38-AF19-75868384D959}"/>
              </a:ext>
            </a:extLst>
          </p:cNvPr>
          <p:cNvSpPr/>
          <p:nvPr/>
        </p:nvSpPr>
        <p:spPr>
          <a:xfrm>
            <a:off x="1847334" y="14066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92">
            <a:extLst>
              <a:ext uri="{FF2B5EF4-FFF2-40B4-BE49-F238E27FC236}">
                <a16:creationId xmlns:a16="http://schemas.microsoft.com/office/drawing/2014/main" id="{B4D216C3-0FDF-40E9-928A-4F6F23AC6F40}"/>
              </a:ext>
            </a:extLst>
          </p:cNvPr>
          <p:cNvSpPr/>
          <p:nvPr/>
        </p:nvSpPr>
        <p:spPr>
          <a:xfrm>
            <a:off x="1862194" y="13990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593">
            <a:extLst>
              <a:ext uri="{FF2B5EF4-FFF2-40B4-BE49-F238E27FC236}">
                <a16:creationId xmlns:a16="http://schemas.microsoft.com/office/drawing/2014/main" id="{9653F69E-C8BA-4EF6-940A-52D3E0A39814}"/>
              </a:ext>
            </a:extLst>
          </p:cNvPr>
          <p:cNvSpPr/>
          <p:nvPr/>
        </p:nvSpPr>
        <p:spPr>
          <a:xfrm>
            <a:off x="1876798" y="13694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94">
            <a:extLst>
              <a:ext uri="{FF2B5EF4-FFF2-40B4-BE49-F238E27FC236}">
                <a16:creationId xmlns:a16="http://schemas.microsoft.com/office/drawing/2014/main" id="{D3BE004B-E043-4B60-A55C-723DE3AFE3DD}"/>
              </a:ext>
            </a:extLst>
          </p:cNvPr>
          <p:cNvSpPr/>
          <p:nvPr/>
        </p:nvSpPr>
        <p:spPr>
          <a:xfrm>
            <a:off x="1889371" y="13907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595">
            <a:extLst>
              <a:ext uri="{FF2B5EF4-FFF2-40B4-BE49-F238E27FC236}">
                <a16:creationId xmlns:a16="http://schemas.microsoft.com/office/drawing/2014/main" id="{2C71FEC7-CCE4-4057-B568-A526ADC3F793}"/>
              </a:ext>
            </a:extLst>
          </p:cNvPr>
          <p:cNvSpPr/>
          <p:nvPr/>
        </p:nvSpPr>
        <p:spPr>
          <a:xfrm>
            <a:off x="1903595" y="1322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596">
            <a:extLst>
              <a:ext uri="{FF2B5EF4-FFF2-40B4-BE49-F238E27FC236}">
                <a16:creationId xmlns:a16="http://schemas.microsoft.com/office/drawing/2014/main" id="{26353B8E-CED0-4C55-B163-25E0BDB02D4E}"/>
              </a:ext>
            </a:extLst>
          </p:cNvPr>
          <p:cNvSpPr/>
          <p:nvPr/>
        </p:nvSpPr>
        <p:spPr>
          <a:xfrm>
            <a:off x="1917311" y="13439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597">
            <a:extLst>
              <a:ext uri="{FF2B5EF4-FFF2-40B4-BE49-F238E27FC236}">
                <a16:creationId xmlns:a16="http://schemas.microsoft.com/office/drawing/2014/main" id="{5991E183-E17A-4D65-9ADB-680797855968}"/>
              </a:ext>
            </a:extLst>
          </p:cNvPr>
          <p:cNvSpPr/>
          <p:nvPr/>
        </p:nvSpPr>
        <p:spPr>
          <a:xfrm>
            <a:off x="1932297" y="13077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598">
            <a:extLst>
              <a:ext uri="{FF2B5EF4-FFF2-40B4-BE49-F238E27FC236}">
                <a16:creationId xmlns:a16="http://schemas.microsoft.com/office/drawing/2014/main" id="{F8738192-2488-48EE-9191-FB8CA1F4F5DB}"/>
              </a:ext>
            </a:extLst>
          </p:cNvPr>
          <p:cNvSpPr/>
          <p:nvPr/>
        </p:nvSpPr>
        <p:spPr>
          <a:xfrm>
            <a:off x="1945632" y="1604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99">
            <a:extLst>
              <a:ext uri="{FF2B5EF4-FFF2-40B4-BE49-F238E27FC236}">
                <a16:creationId xmlns:a16="http://schemas.microsoft.com/office/drawing/2014/main" id="{A3C7B560-CCD7-4449-BF70-8E8DF689C65F}"/>
              </a:ext>
            </a:extLst>
          </p:cNvPr>
          <p:cNvSpPr/>
          <p:nvPr/>
        </p:nvSpPr>
        <p:spPr>
          <a:xfrm>
            <a:off x="1957317" y="12473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600">
            <a:extLst>
              <a:ext uri="{FF2B5EF4-FFF2-40B4-BE49-F238E27FC236}">
                <a16:creationId xmlns:a16="http://schemas.microsoft.com/office/drawing/2014/main" id="{5A677B7B-096C-436D-9051-A48A3ECB717B}"/>
              </a:ext>
            </a:extLst>
          </p:cNvPr>
          <p:cNvSpPr/>
          <p:nvPr/>
        </p:nvSpPr>
        <p:spPr>
          <a:xfrm>
            <a:off x="1971541" y="11128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601">
            <a:extLst>
              <a:ext uri="{FF2B5EF4-FFF2-40B4-BE49-F238E27FC236}">
                <a16:creationId xmlns:a16="http://schemas.microsoft.com/office/drawing/2014/main" id="{6FB6D976-86F6-4157-B3CE-1B085A44EFFF}"/>
              </a:ext>
            </a:extLst>
          </p:cNvPr>
          <p:cNvSpPr/>
          <p:nvPr/>
        </p:nvSpPr>
        <p:spPr>
          <a:xfrm>
            <a:off x="1985510" y="11738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602">
            <a:extLst>
              <a:ext uri="{FF2B5EF4-FFF2-40B4-BE49-F238E27FC236}">
                <a16:creationId xmlns:a16="http://schemas.microsoft.com/office/drawing/2014/main" id="{F05CDF15-0809-4ABC-929B-867FABF73BC0}"/>
              </a:ext>
            </a:extLst>
          </p:cNvPr>
          <p:cNvSpPr/>
          <p:nvPr/>
        </p:nvSpPr>
        <p:spPr>
          <a:xfrm>
            <a:off x="2000370" y="10552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603">
            <a:extLst>
              <a:ext uri="{FF2B5EF4-FFF2-40B4-BE49-F238E27FC236}">
                <a16:creationId xmlns:a16="http://schemas.microsoft.com/office/drawing/2014/main" id="{70D22E53-163E-4102-9CD4-0CA75E4B71C0}"/>
              </a:ext>
            </a:extLst>
          </p:cNvPr>
          <p:cNvSpPr/>
          <p:nvPr/>
        </p:nvSpPr>
        <p:spPr>
          <a:xfrm>
            <a:off x="2015482" y="12435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604">
            <a:extLst>
              <a:ext uri="{FF2B5EF4-FFF2-40B4-BE49-F238E27FC236}">
                <a16:creationId xmlns:a16="http://schemas.microsoft.com/office/drawing/2014/main" id="{AB9F711A-4599-484E-9BF2-6F518BF827DE}"/>
              </a:ext>
            </a:extLst>
          </p:cNvPr>
          <p:cNvSpPr/>
          <p:nvPr/>
        </p:nvSpPr>
        <p:spPr>
          <a:xfrm>
            <a:off x="2027674" y="12233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605">
            <a:extLst>
              <a:ext uri="{FF2B5EF4-FFF2-40B4-BE49-F238E27FC236}">
                <a16:creationId xmlns:a16="http://schemas.microsoft.com/office/drawing/2014/main" id="{930B2062-F109-449E-A209-7CF35BEA3D04}"/>
              </a:ext>
            </a:extLst>
          </p:cNvPr>
          <p:cNvSpPr/>
          <p:nvPr/>
        </p:nvSpPr>
        <p:spPr>
          <a:xfrm>
            <a:off x="2042152" y="13268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606">
            <a:extLst>
              <a:ext uri="{FF2B5EF4-FFF2-40B4-BE49-F238E27FC236}">
                <a16:creationId xmlns:a16="http://schemas.microsoft.com/office/drawing/2014/main" id="{598A235C-A05A-402D-BDBD-8E038541C182}"/>
              </a:ext>
            </a:extLst>
          </p:cNvPr>
          <p:cNvSpPr/>
          <p:nvPr/>
        </p:nvSpPr>
        <p:spPr>
          <a:xfrm>
            <a:off x="2056122" y="12857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607">
            <a:extLst>
              <a:ext uri="{FF2B5EF4-FFF2-40B4-BE49-F238E27FC236}">
                <a16:creationId xmlns:a16="http://schemas.microsoft.com/office/drawing/2014/main" id="{C6740266-C49A-4FA6-82A6-F502581142C1}"/>
              </a:ext>
            </a:extLst>
          </p:cNvPr>
          <p:cNvSpPr/>
          <p:nvPr/>
        </p:nvSpPr>
        <p:spPr>
          <a:xfrm>
            <a:off x="2071869" y="14051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08">
            <a:extLst>
              <a:ext uri="{FF2B5EF4-FFF2-40B4-BE49-F238E27FC236}">
                <a16:creationId xmlns:a16="http://schemas.microsoft.com/office/drawing/2014/main" id="{486EFEAD-04C4-4CA6-8760-0DF738F77336}"/>
              </a:ext>
            </a:extLst>
          </p:cNvPr>
          <p:cNvSpPr/>
          <p:nvPr/>
        </p:nvSpPr>
        <p:spPr>
          <a:xfrm>
            <a:off x="2083047" y="13077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09">
            <a:extLst>
              <a:ext uri="{FF2B5EF4-FFF2-40B4-BE49-F238E27FC236}">
                <a16:creationId xmlns:a16="http://schemas.microsoft.com/office/drawing/2014/main" id="{9CFC7903-21C4-4103-8860-748F41746FDB}"/>
              </a:ext>
            </a:extLst>
          </p:cNvPr>
          <p:cNvSpPr/>
          <p:nvPr/>
        </p:nvSpPr>
        <p:spPr>
          <a:xfrm>
            <a:off x="2099302" y="12716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610">
            <a:extLst>
              <a:ext uri="{FF2B5EF4-FFF2-40B4-BE49-F238E27FC236}">
                <a16:creationId xmlns:a16="http://schemas.microsoft.com/office/drawing/2014/main" id="{4C3BADD9-83B6-4128-8A29-E3D4EFAE2A84}"/>
              </a:ext>
            </a:extLst>
          </p:cNvPr>
          <p:cNvSpPr/>
          <p:nvPr/>
        </p:nvSpPr>
        <p:spPr>
          <a:xfrm>
            <a:off x="2109717" y="13186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11">
            <a:extLst>
              <a:ext uri="{FF2B5EF4-FFF2-40B4-BE49-F238E27FC236}">
                <a16:creationId xmlns:a16="http://schemas.microsoft.com/office/drawing/2014/main" id="{777DE114-7361-4181-BDDF-4A1C88FEC9A0}"/>
              </a:ext>
            </a:extLst>
          </p:cNvPr>
          <p:cNvSpPr/>
          <p:nvPr/>
        </p:nvSpPr>
        <p:spPr>
          <a:xfrm>
            <a:off x="2124702" y="13634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612">
            <a:extLst>
              <a:ext uri="{FF2B5EF4-FFF2-40B4-BE49-F238E27FC236}">
                <a16:creationId xmlns:a16="http://schemas.microsoft.com/office/drawing/2014/main" id="{5E9CE9E4-A8EE-47ED-B039-98B3FC0C18A5}"/>
              </a:ext>
            </a:extLst>
          </p:cNvPr>
          <p:cNvSpPr/>
          <p:nvPr/>
        </p:nvSpPr>
        <p:spPr>
          <a:xfrm>
            <a:off x="2138037" y="13420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613">
            <a:extLst>
              <a:ext uri="{FF2B5EF4-FFF2-40B4-BE49-F238E27FC236}">
                <a16:creationId xmlns:a16="http://schemas.microsoft.com/office/drawing/2014/main" id="{312921A1-8228-4C32-B981-6DECDD7CE0A1}"/>
              </a:ext>
            </a:extLst>
          </p:cNvPr>
          <p:cNvSpPr/>
          <p:nvPr/>
        </p:nvSpPr>
        <p:spPr>
          <a:xfrm>
            <a:off x="2151499" y="12915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614">
            <a:extLst>
              <a:ext uri="{FF2B5EF4-FFF2-40B4-BE49-F238E27FC236}">
                <a16:creationId xmlns:a16="http://schemas.microsoft.com/office/drawing/2014/main" id="{887DD314-91DD-481B-B8BB-F808CA162972}"/>
              </a:ext>
            </a:extLst>
          </p:cNvPr>
          <p:cNvSpPr/>
          <p:nvPr/>
        </p:nvSpPr>
        <p:spPr>
          <a:xfrm>
            <a:off x="2166357" y="13807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615">
            <a:extLst>
              <a:ext uri="{FF2B5EF4-FFF2-40B4-BE49-F238E27FC236}">
                <a16:creationId xmlns:a16="http://schemas.microsoft.com/office/drawing/2014/main" id="{9ACED7B0-3A2F-4B57-AF50-C7263DA456C8}"/>
              </a:ext>
            </a:extLst>
          </p:cNvPr>
          <p:cNvSpPr/>
          <p:nvPr/>
        </p:nvSpPr>
        <p:spPr>
          <a:xfrm>
            <a:off x="2179058" y="14415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616">
            <a:extLst>
              <a:ext uri="{FF2B5EF4-FFF2-40B4-BE49-F238E27FC236}">
                <a16:creationId xmlns:a16="http://schemas.microsoft.com/office/drawing/2014/main" id="{405B54A1-1078-4180-A8B4-22A2F4086AD1}"/>
              </a:ext>
            </a:extLst>
          </p:cNvPr>
          <p:cNvSpPr/>
          <p:nvPr/>
        </p:nvSpPr>
        <p:spPr>
          <a:xfrm>
            <a:off x="2196585" y="12928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617">
            <a:extLst>
              <a:ext uri="{FF2B5EF4-FFF2-40B4-BE49-F238E27FC236}">
                <a16:creationId xmlns:a16="http://schemas.microsoft.com/office/drawing/2014/main" id="{9D312C5E-6219-4FAE-8C47-1258461DE95D}"/>
              </a:ext>
            </a:extLst>
          </p:cNvPr>
          <p:cNvSpPr/>
          <p:nvPr/>
        </p:nvSpPr>
        <p:spPr>
          <a:xfrm>
            <a:off x="2208776" y="13877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618">
            <a:extLst>
              <a:ext uri="{FF2B5EF4-FFF2-40B4-BE49-F238E27FC236}">
                <a16:creationId xmlns:a16="http://schemas.microsoft.com/office/drawing/2014/main" id="{6E375E65-C962-4F12-AEE7-30E1F9BDBC6D}"/>
              </a:ext>
            </a:extLst>
          </p:cNvPr>
          <p:cNvSpPr/>
          <p:nvPr/>
        </p:nvSpPr>
        <p:spPr>
          <a:xfrm>
            <a:off x="2221730" y="13261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619">
            <a:extLst>
              <a:ext uri="{FF2B5EF4-FFF2-40B4-BE49-F238E27FC236}">
                <a16:creationId xmlns:a16="http://schemas.microsoft.com/office/drawing/2014/main" id="{09A24807-D0EE-48EA-AF06-05A670BB3BFB}"/>
              </a:ext>
            </a:extLst>
          </p:cNvPr>
          <p:cNvSpPr/>
          <p:nvPr/>
        </p:nvSpPr>
        <p:spPr>
          <a:xfrm>
            <a:off x="2237731" y="10206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620">
            <a:extLst>
              <a:ext uri="{FF2B5EF4-FFF2-40B4-BE49-F238E27FC236}">
                <a16:creationId xmlns:a16="http://schemas.microsoft.com/office/drawing/2014/main" id="{43D2AA0E-E39A-4FBD-A41F-DE171F59DDCD}"/>
              </a:ext>
            </a:extLst>
          </p:cNvPr>
          <p:cNvSpPr/>
          <p:nvPr/>
        </p:nvSpPr>
        <p:spPr>
          <a:xfrm>
            <a:off x="2250941" y="10184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621">
            <a:extLst>
              <a:ext uri="{FF2B5EF4-FFF2-40B4-BE49-F238E27FC236}">
                <a16:creationId xmlns:a16="http://schemas.microsoft.com/office/drawing/2014/main" id="{20541BBE-490E-4E9A-A401-4164FB236296}"/>
              </a:ext>
            </a:extLst>
          </p:cNvPr>
          <p:cNvSpPr/>
          <p:nvPr/>
        </p:nvSpPr>
        <p:spPr>
          <a:xfrm>
            <a:off x="2264276" y="12217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622">
            <a:extLst>
              <a:ext uri="{FF2B5EF4-FFF2-40B4-BE49-F238E27FC236}">
                <a16:creationId xmlns:a16="http://schemas.microsoft.com/office/drawing/2014/main" id="{F8A31966-3AB0-4B24-9DF2-AA7EC4B19106}"/>
              </a:ext>
            </a:extLst>
          </p:cNvPr>
          <p:cNvSpPr/>
          <p:nvPr/>
        </p:nvSpPr>
        <p:spPr>
          <a:xfrm>
            <a:off x="2277991" y="10661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623">
            <a:extLst>
              <a:ext uri="{FF2B5EF4-FFF2-40B4-BE49-F238E27FC236}">
                <a16:creationId xmlns:a16="http://schemas.microsoft.com/office/drawing/2014/main" id="{97DE8F4D-241D-4408-A6A9-0D523CEB0615}"/>
              </a:ext>
            </a:extLst>
          </p:cNvPr>
          <p:cNvSpPr/>
          <p:nvPr/>
        </p:nvSpPr>
        <p:spPr>
          <a:xfrm>
            <a:off x="2291326" y="10043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624">
            <a:extLst>
              <a:ext uri="{FF2B5EF4-FFF2-40B4-BE49-F238E27FC236}">
                <a16:creationId xmlns:a16="http://schemas.microsoft.com/office/drawing/2014/main" id="{AB9B68C2-2914-4DF1-8800-24DCA4E433A0}"/>
              </a:ext>
            </a:extLst>
          </p:cNvPr>
          <p:cNvSpPr/>
          <p:nvPr/>
        </p:nvSpPr>
        <p:spPr>
          <a:xfrm>
            <a:off x="2305042" y="9817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25">
            <a:extLst>
              <a:ext uri="{FF2B5EF4-FFF2-40B4-BE49-F238E27FC236}">
                <a16:creationId xmlns:a16="http://schemas.microsoft.com/office/drawing/2014/main" id="{6CB1D375-D577-49B5-8F68-013BC9F44DF5}"/>
              </a:ext>
            </a:extLst>
          </p:cNvPr>
          <p:cNvSpPr/>
          <p:nvPr/>
        </p:nvSpPr>
        <p:spPr>
          <a:xfrm>
            <a:off x="2318885" y="10380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26">
            <a:extLst>
              <a:ext uri="{FF2B5EF4-FFF2-40B4-BE49-F238E27FC236}">
                <a16:creationId xmlns:a16="http://schemas.microsoft.com/office/drawing/2014/main" id="{7F2C0332-B53A-463F-9D3D-2672A78FDCF3}"/>
              </a:ext>
            </a:extLst>
          </p:cNvPr>
          <p:cNvSpPr/>
          <p:nvPr/>
        </p:nvSpPr>
        <p:spPr>
          <a:xfrm>
            <a:off x="2333236" y="11421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627">
            <a:extLst>
              <a:ext uri="{FF2B5EF4-FFF2-40B4-BE49-F238E27FC236}">
                <a16:creationId xmlns:a16="http://schemas.microsoft.com/office/drawing/2014/main" id="{F395BE0B-DD85-4B01-9273-CE4F5A7DD023}"/>
              </a:ext>
            </a:extLst>
          </p:cNvPr>
          <p:cNvSpPr/>
          <p:nvPr/>
        </p:nvSpPr>
        <p:spPr>
          <a:xfrm>
            <a:off x="2348094" y="13743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628">
            <a:extLst>
              <a:ext uri="{FF2B5EF4-FFF2-40B4-BE49-F238E27FC236}">
                <a16:creationId xmlns:a16="http://schemas.microsoft.com/office/drawing/2014/main" id="{6E07E037-DDB7-4419-A126-CE5CA7BB18BA}"/>
              </a:ext>
            </a:extLst>
          </p:cNvPr>
          <p:cNvSpPr/>
          <p:nvPr/>
        </p:nvSpPr>
        <p:spPr>
          <a:xfrm>
            <a:off x="2361304" y="9270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629">
            <a:extLst>
              <a:ext uri="{FF2B5EF4-FFF2-40B4-BE49-F238E27FC236}">
                <a16:creationId xmlns:a16="http://schemas.microsoft.com/office/drawing/2014/main" id="{90F43827-31E4-4BC7-A66E-F31E22DB58B5}"/>
              </a:ext>
            </a:extLst>
          </p:cNvPr>
          <p:cNvSpPr/>
          <p:nvPr/>
        </p:nvSpPr>
        <p:spPr>
          <a:xfrm>
            <a:off x="2375782" y="11202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630">
            <a:extLst>
              <a:ext uri="{FF2B5EF4-FFF2-40B4-BE49-F238E27FC236}">
                <a16:creationId xmlns:a16="http://schemas.microsoft.com/office/drawing/2014/main" id="{DCBA8B6F-DA54-43F5-B95E-7C8B63553F5F}"/>
              </a:ext>
            </a:extLst>
          </p:cNvPr>
          <p:cNvSpPr/>
          <p:nvPr/>
        </p:nvSpPr>
        <p:spPr>
          <a:xfrm>
            <a:off x="2389497" y="10736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631">
            <a:extLst>
              <a:ext uri="{FF2B5EF4-FFF2-40B4-BE49-F238E27FC236}">
                <a16:creationId xmlns:a16="http://schemas.microsoft.com/office/drawing/2014/main" id="{B9838510-E3C9-4350-A7C7-48F0AFC62F14}"/>
              </a:ext>
            </a:extLst>
          </p:cNvPr>
          <p:cNvSpPr/>
          <p:nvPr/>
        </p:nvSpPr>
        <p:spPr>
          <a:xfrm>
            <a:off x="2402832" y="9047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32">
            <a:extLst>
              <a:ext uri="{FF2B5EF4-FFF2-40B4-BE49-F238E27FC236}">
                <a16:creationId xmlns:a16="http://schemas.microsoft.com/office/drawing/2014/main" id="{1CCF01A2-6EDF-4F52-B4D7-EE4DA2DD14C1}"/>
              </a:ext>
            </a:extLst>
          </p:cNvPr>
          <p:cNvSpPr/>
          <p:nvPr/>
        </p:nvSpPr>
        <p:spPr>
          <a:xfrm>
            <a:off x="2415532" y="6697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633">
            <a:extLst>
              <a:ext uri="{FF2B5EF4-FFF2-40B4-BE49-F238E27FC236}">
                <a16:creationId xmlns:a16="http://schemas.microsoft.com/office/drawing/2014/main" id="{4D31FDF7-7152-4CC3-A7AF-671359DF678C}"/>
              </a:ext>
            </a:extLst>
          </p:cNvPr>
          <p:cNvSpPr/>
          <p:nvPr/>
        </p:nvSpPr>
        <p:spPr>
          <a:xfrm>
            <a:off x="2429629" y="7446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634">
            <a:extLst>
              <a:ext uri="{FF2B5EF4-FFF2-40B4-BE49-F238E27FC236}">
                <a16:creationId xmlns:a16="http://schemas.microsoft.com/office/drawing/2014/main" id="{B296E0DD-ABD9-4EC7-B2F5-04AEDDE6B6AC}"/>
              </a:ext>
            </a:extLst>
          </p:cNvPr>
          <p:cNvSpPr/>
          <p:nvPr/>
        </p:nvSpPr>
        <p:spPr>
          <a:xfrm>
            <a:off x="2443726" y="8672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635">
            <a:extLst>
              <a:ext uri="{FF2B5EF4-FFF2-40B4-BE49-F238E27FC236}">
                <a16:creationId xmlns:a16="http://schemas.microsoft.com/office/drawing/2014/main" id="{67F537FC-5BB7-4E2E-9A64-26986896F749}"/>
              </a:ext>
            </a:extLst>
          </p:cNvPr>
          <p:cNvSpPr/>
          <p:nvPr/>
        </p:nvSpPr>
        <p:spPr>
          <a:xfrm>
            <a:off x="2457570" y="7936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636">
            <a:extLst>
              <a:ext uri="{FF2B5EF4-FFF2-40B4-BE49-F238E27FC236}">
                <a16:creationId xmlns:a16="http://schemas.microsoft.com/office/drawing/2014/main" id="{76E76EFE-1135-4EBB-A98A-92496C84F215}"/>
              </a:ext>
            </a:extLst>
          </p:cNvPr>
          <p:cNvSpPr/>
          <p:nvPr/>
        </p:nvSpPr>
        <p:spPr>
          <a:xfrm>
            <a:off x="2470903" y="6761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637">
            <a:extLst>
              <a:ext uri="{FF2B5EF4-FFF2-40B4-BE49-F238E27FC236}">
                <a16:creationId xmlns:a16="http://schemas.microsoft.com/office/drawing/2014/main" id="{0EABA249-B0F2-4E7E-BA4C-F3F3414E2925}"/>
              </a:ext>
            </a:extLst>
          </p:cNvPr>
          <p:cNvSpPr/>
          <p:nvPr/>
        </p:nvSpPr>
        <p:spPr>
          <a:xfrm>
            <a:off x="2485636" y="3114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638">
            <a:extLst>
              <a:ext uri="{FF2B5EF4-FFF2-40B4-BE49-F238E27FC236}">
                <a16:creationId xmlns:a16="http://schemas.microsoft.com/office/drawing/2014/main" id="{E437AFF3-3A60-4BEA-BC0E-709D4CACF899}"/>
              </a:ext>
            </a:extLst>
          </p:cNvPr>
          <p:cNvSpPr/>
          <p:nvPr/>
        </p:nvSpPr>
        <p:spPr>
          <a:xfrm>
            <a:off x="2500242" y="7134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639">
            <a:extLst>
              <a:ext uri="{FF2B5EF4-FFF2-40B4-BE49-F238E27FC236}">
                <a16:creationId xmlns:a16="http://schemas.microsoft.com/office/drawing/2014/main" id="{F8140061-D24C-4C17-9779-3BE9BE4ACEEC}"/>
              </a:ext>
            </a:extLst>
          </p:cNvPr>
          <p:cNvSpPr/>
          <p:nvPr/>
        </p:nvSpPr>
        <p:spPr>
          <a:xfrm>
            <a:off x="2513576" y="8473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640">
            <a:extLst>
              <a:ext uri="{FF2B5EF4-FFF2-40B4-BE49-F238E27FC236}">
                <a16:creationId xmlns:a16="http://schemas.microsoft.com/office/drawing/2014/main" id="{00D3F155-117B-44B4-BF67-21942F4557D8}"/>
              </a:ext>
            </a:extLst>
          </p:cNvPr>
          <p:cNvSpPr/>
          <p:nvPr/>
        </p:nvSpPr>
        <p:spPr>
          <a:xfrm>
            <a:off x="2528053" y="7966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641">
            <a:extLst>
              <a:ext uri="{FF2B5EF4-FFF2-40B4-BE49-F238E27FC236}">
                <a16:creationId xmlns:a16="http://schemas.microsoft.com/office/drawing/2014/main" id="{B7F24D44-44C7-4AF1-A3E2-4E0639B29139}"/>
              </a:ext>
            </a:extLst>
          </p:cNvPr>
          <p:cNvSpPr/>
          <p:nvPr/>
        </p:nvSpPr>
        <p:spPr>
          <a:xfrm>
            <a:off x="2541263" y="8061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642">
            <a:extLst>
              <a:ext uri="{FF2B5EF4-FFF2-40B4-BE49-F238E27FC236}">
                <a16:creationId xmlns:a16="http://schemas.microsoft.com/office/drawing/2014/main" id="{A54A9869-FC03-4787-B989-5B69BCD35E9E}"/>
              </a:ext>
            </a:extLst>
          </p:cNvPr>
          <p:cNvSpPr/>
          <p:nvPr/>
        </p:nvSpPr>
        <p:spPr>
          <a:xfrm>
            <a:off x="2557519" y="857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643">
            <a:extLst>
              <a:ext uri="{FF2B5EF4-FFF2-40B4-BE49-F238E27FC236}">
                <a16:creationId xmlns:a16="http://schemas.microsoft.com/office/drawing/2014/main" id="{23498A28-587A-4876-B418-2700A80DC9AC}"/>
              </a:ext>
            </a:extLst>
          </p:cNvPr>
          <p:cNvSpPr/>
          <p:nvPr/>
        </p:nvSpPr>
        <p:spPr>
          <a:xfrm>
            <a:off x="2569076" y="3502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644">
            <a:extLst>
              <a:ext uri="{FF2B5EF4-FFF2-40B4-BE49-F238E27FC236}">
                <a16:creationId xmlns:a16="http://schemas.microsoft.com/office/drawing/2014/main" id="{F371D7A6-4609-45F9-8389-495A3908AF26}"/>
              </a:ext>
            </a:extLst>
          </p:cNvPr>
          <p:cNvSpPr/>
          <p:nvPr/>
        </p:nvSpPr>
        <p:spPr>
          <a:xfrm>
            <a:off x="2582918" y="4931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645">
            <a:extLst>
              <a:ext uri="{FF2B5EF4-FFF2-40B4-BE49-F238E27FC236}">
                <a16:creationId xmlns:a16="http://schemas.microsoft.com/office/drawing/2014/main" id="{52736D50-1E85-40F6-9AEF-0FEA90EBE78A}"/>
              </a:ext>
            </a:extLst>
          </p:cNvPr>
          <p:cNvSpPr/>
          <p:nvPr/>
        </p:nvSpPr>
        <p:spPr>
          <a:xfrm>
            <a:off x="2596760" y="6207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646">
            <a:extLst>
              <a:ext uri="{FF2B5EF4-FFF2-40B4-BE49-F238E27FC236}">
                <a16:creationId xmlns:a16="http://schemas.microsoft.com/office/drawing/2014/main" id="{1C8B91BD-E041-4429-9722-605BCC3D3316}"/>
              </a:ext>
            </a:extLst>
          </p:cNvPr>
          <p:cNvSpPr/>
          <p:nvPr/>
        </p:nvSpPr>
        <p:spPr>
          <a:xfrm>
            <a:off x="2610604" y="5684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647">
            <a:extLst>
              <a:ext uri="{FF2B5EF4-FFF2-40B4-BE49-F238E27FC236}">
                <a16:creationId xmlns:a16="http://schemas.microsoft.com/office/drawing/2014/main" id="{0FB9E3D9-610A-4A40-AF8F-0BBFD542A895}"/>
              </a:ext>
            </a:extLst>
          </p:cNvPr>
          <p:cNvSpPr/>
          <p:nvPr/>
        </p:nvSpPr>
        <p:spPr>
          <a:xfrm>
            <a:off x="2624573" y="6074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648">
            <a:extLst>
              <a:ext uri="{FF2B5EF4-FFF2-40B4-BE49-F238E27FC236}">
                <a16:creationId xmlns:a16="http://schemas.microsoft.com/office/drawing/2014/main" id="{1D2F4787-182D-491E-908C-4016945676BA}"/>
              </a:ext>
            </a:extLst>
          </p:cNvPr>
          <p:cNvSpPr/>
          <p:nvPr/>
        </p:nvSpPr>
        <p:spPr>
          <a:xfrm>
            <a:off x="2638417" y="5408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649">
            <a:extLst>
              <a:ext uri="{FF2B5EF4-FFF2-40B4-BE49-F238E27FC236}">
                <a16:creationId xmlns:a16="http://schemas.microsoft.com/office/drawing/2014/main" id="{BE69ACD9-32D1-40CC-8104-27AF7A16B9E0}"/>
              </a:ext>
            </a:extLst>
          </p:cNvPr>
          <p:cNvSpPr/>
          <p:nvPr/>
        </p:nvSpPr>
        <p:spPr>
          <a:xfrm>
            <a:off x="2652260" y="5361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650">
            <a:extLst>
              <a:ext uri="{FF2B5EF4-FFF2-40B4-BE49-F238E27FC236}">
                <a16:creationId xmlns:a16="http://schemas.microsoft.com/office/drawing/2014/main" id="{FB7F83D5-ADDA-4570-85F8-F2AFF67BC11F}"/>
              </a:ext>
            </a:extLst>
          </p:cNvPr>
          <p:cNvSpPr/>
          <p:nvPr/>
        </p:nvSpPr>
        <p:spPr>
          <a:xfrm>
            <a:off x="2666104" y="563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51">
            <a:extLst>
              <a:ext uri="{FF2B5EF4-FFF2-40B4-BE49-F238E27FC236}">
                <a16:creationId xmlns:a16="http://schemas.microsoft.com/office/drawing/2014/main" id="{357B95E4-00D2-48BD-BC37-3DE06B576B7C}"/>
              </a:ext>
            </a:extLst>
          </p:cNvPr>
          <p:cNvSpPr/>
          <p:nvPr/>
        </p:nvSpPr>
        <p:spPr>
          <a:xfrm>
            <a:off x="2681089" y="10351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52">
            <a:extLst>
              <a:ext uri="{FF2B5EF4-FFF2-40B4-BE49-F238E27FC236}">
                <a16:creationId xmlns:a16="http://schemas.microsoft.com/office/drawing/2014/main" id="{669AE07F-9827-43B3-AEF4-9A9EC2950451}"/>
              </a:ext>
            </a:extLst>
          </p:cNvPr>
          <p:cNvSpPr/>
          <p:nvPr/>
        </p:nvSpPr>
        <p:spPr>
          <a:xfrm>
            <a:off x="2693917" y="6498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653">
            <a:extLst>
              <a:ext uri="{FF2B5EF4-FFF2-40B4-BE49-F238E27FC236}">
                <a16:creationId xmlns:a16="http://schemas.microsoft.com/office/drawing/2014/main" id="{4EF7CB1E-D358-4282-A794-76B35C581719}"/>
              </a:ext>
            </a:extLst>
          </p:cNvPr>
          <p:cNvSpPr/>
          <p:nvPr/>
        </p:nvSpPr>
        <p:spPr>
          <a:xfrm>
            <a:off x="2707760" y="7957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654">
            <a:extLst>
              <a:ext uri="{FF2B5EF4-FFF2-40B4-BE49-F238E27FC236}">
                <a16:creationId xmlns:a16="http://schemas.microsoft.com/office/drawing/2014/main" id="{D902F620-7650-45AB-8F32-0875494F9C5F}"/>
              </a:ext>
            </a:extLst>
          </p:cNvPr>
          <p:cNvSpPr/>
          <p:nvPr/>
        </p:nvSpPr>
        <p:spPr>
          <a:xfrm>
            <a:off x="2721601" y="9121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655">
            <a:extLst>
              <a:ext uri="{FF2B5EF4-FFF2-40B4-BE49-F238E27FC236}">
                <a16:creationId xmlns:a16="http://schemas.microsoft.com/office/drawing/2014/main" id="{876B46E2-7998-49C6-BEB9-60FAB80485E1}"/>
              </a:ext>
            </a:extLst>
          </p:cNvPr>
          <p:cNvSpPr/>
          <p:nvPr/>
        </p:nvSpPr>
        <p:spPr>
          <a:xfrm>
            <a:off x="2735445" y="9761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656">
            <a:extLst>
              <a:ext uri="{FF2B5EF4-FFF2-40B4-BE49-F238E27FC236}">
                <a16:creationId xmlns:a16="http://schemas.microsoft.com/office/drawing/2014/main" id="{18267867-9682-419E-930A-AE93B2DE604E}"/>
              </a:ext>
            </a:extLst>
          </p:cNvPr>
          <p:cNvSpPr/>
          <p:nvPr/>
        </p:nvSpPr>
        <p:spPr>
          <a:xfrm>
            <a:off x="2749160" y="7133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657">
            <a:extLst>
              <a:ext uri="{FF2B5EF4-FFF2-40B4-BE49-F238E27FC236}">
                <a16:creationId xmlns:a16="http://schemas.microsoft.com/office/drawing/2014/main" id="{64391365-B094-4F6F-931E-98B6FC37B270}"/>
              </a:ext>
            </a:extLst>
          </p:cNvPr>
          <p:cNvSpPr/>
          <p:nvPr/>
        </p:nvSpPr>
        <p:spPr>
          <a:xfrm>
            <a:off x="2763257" y="8119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658">
            <a:extLst>
              <a:ext uri="{FF2B5EF4-FFF2-40B4-BE49-F238E27FC236}">
                <a16:creationId xmlns:a16="http://schemas.microsoft.com/office/drawing/2014/main" id="{03A1F600-6060-4D7C-8CDE-B515420ED806}"/>
              </a:ext>
            </a:extLst>
          </p:cNvPr>
          <p:cNvSpPr/>
          <p:nvPr/>
        </p:nvSpPr>
        <p:spPr>
          <a:xfrm>
            <a:off x="2777101" y="7668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659">
            <a:extLst>
              <a:ext uri="{FF2B5EF4-FFF2-40B4-BE49-F238E27FC236}">
                <a16:creationId xmlns:a16="http://schemas.microsoft.com/office/drawing/2014/main" id="{D67B81D3-B144-4253-9CFF-985DDA591A44}"/>
              </a:ext>
            </a:extLst>
          </p:cNvPr>
          <p:cNvSpPr/>
          <p:nvPr/>
        </p:nvSpPr>
        <p:spPr>
          <a:xfrm>
            <a:off x="2790563" y="6906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660">
            <a:extLst>
              <a:ext uri="{FF2B5EF4-FFF2-40B4-BE49-F238E27FC236}">
                <a16:creationId xmlns:a16="http://schemas.microsoft.com/office/drawing/2014/main" id="{E3C54D19-6ABE-4155-9D23-B61DE99FFD8B}"/>
              </a:ext>
            </a:extLst>
          </p:cNvPr>
          <p:cNvSpPr/>
          <p:nvPr/>
        </p:nvSpPr>
        <p:spPr>
          <a:xfrm>
            <a:off x="2805042" y="6756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661">
            <a:extLst>
              <a:ext uri="{FF2B5EF4-FFF2-40B4-BE49-F238E27FC236}">
                <a16:creationId xmlns:a16="http://schemas.microsoft.com/office/drawing/2014/main" id="{C4CE04C8-25E0-4663-BFF6-77AB2CFFEFF2}"/>
              </a:ext>
            </a:extLst>
          </p:cNvPr>
          <p:cNvSpPr/>
          <p:nvPr/>
        </p:nvSpPr>
        <p:spPr>
          <a:xfrm>
            <a:off x="2818504" y="786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662">
            <a:extLst>
              <a:ext uri="{FF2B5EF4-FFF2-40B4-BE49-F238E27FC236}">
                <a16:creationId xmlns:a16="http://schemas.microsoft.com/office/drawing/2014/main" id="{838507AD-41BA-4903-B423-095B1E7C4619}"/>
              </a:ext>
            </a:extLst>
          </p:cNvPr>
          <p:cNvSpPr/>
          <p:nvPr/>
        </p:nvSpPr>
        <p:spPr>
          <a:xfrm>
            <a:off x="2832601" y="4965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663">
            <a:extLst>
              <a:ext uri="{FF2B5EF4-FFF2-40B4-BE49-F238E27FC236}">
                <a16:creationId xmlns:a16="http://schemas.microsoft.com/office/drawing/2014/main" id="{6CB35946-D6B8-4456-8127-6AA35A51DFA7}"/>
              </a:ext>
            </a:extLst>
          </p:cNvPr>
          <p:cNvSpPr/>
          <p:nvPr/>
        </p:nvSpPr>
        <p:spPr>
          <a:xfrm>
            <a:off x="2846443" y="11090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664">
            <a:extLst>
              <a:ext uri="{FF2B5EF4-FFF2-40B4-BE49-F238E27FC236}">
                <a16:creationId xmlns:a16="http://schemas.microsoft.com/office/drawing/2014/main" id="{08546C08-581D-4144-867A-300D4FE298B1}"/>
              </a:ext>
            </a:extLst>
          </p:cNvPr>
          <p:cNvSpPr/>
          <p:nvPr/>
        </p:nvSpPr>
        <p:spPr>
          <a:xfrm>
            <a:off x="2860286" y="10830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665">
            <a:extLst>
              <a:ext uri="{FF2B5EF4-FFF2-40B4-BE49-F238E27FC236}">
                <a16:creationId xmlns:a16="http://schemas.microsoft.com/office/drawing/2014/main" id="{2ADA8BFC-6E46-4CAA-ABB2-608ADCFB90F2}"/>
              </a:ext>
            </a:extLst>
          </p:cNvPr>
          <p:cNvSpPr/>
          <p:nvPr/>
        </p:nvSpPr>
        <p:spPr>
          <a:xfrm>
            <a:off x="2874128" y="8022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666">
            <a:extLst>
              <a:ext uri="{FF2B5EF4-FFF2-40B4-BE49-F238E27FC236}">
                <a16:creationId xmlns:a16="http://schemas.microsoft.com/office/drawing/2014/main" id="{9F4F4E2A-3A52-42AD-85E5-538F083B0AE4}"/>
              </a:ext>
            </a:extLst>
          </p:cNvPr>
          <p:cNvSpPr/>
          <p:nvPr/>
        </p:nvSpPr>
        <p:spPr>
          <a:xfrm>
            <a:off x="2887845" y="9175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640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667">
            <a:extLst>
              <a:ext uri="{FF2B5EF4-FFF2-40B4-BE49-F238E27FC236}">
                <a16:creationId xmlns:a16="http://schemas.microsoft.com/office/drawing/2014/main" id="{1D0B3FC7-FA58-41C9-8379-B70E2A924AD9}"/>
              </a:ext>
            </a:extLst>
          </p:cNvPr>
          <p:cNvSpPr/>
          <p:nvPr/>
        </p:nvSpPr>
        <p:spPr>
          <a:xfrm>
            <a:off x="2901942" y="9165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668">
            <a:extLst>
              <a:ext uri="{FF2B5EF4-FFF2-40B4-BE49-F238E27FC236}">
                <a16:creationId xmlns:a16="http://schemas.microsoft.com/office/drawing/2014/main" id="{EA68AE33-CBE9-4389-9128-8E7625A46A32}"/>
              </a:ext>
            </a:extLst>
          </p:cNvPr>
          <p:cNvSpPr/>
          <p:nvPr/>
        </p:nvSpPr>
        <p:spPr>
          <a:xfrm>
            <a:off x="2916039" y="979550"/>
            <a:ext cx="75945" cy="86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669">
            <a:extLst>
              <a:ext uri="{FF2B5EF4-FFF2-40B4-BE49-F238E27FC236}">
                <a16:creationId xmlns:a16="http://schemas.microsoft.com/office/drawing/2014/main" id="{3F289928-CB33-47D0-A995-7C972E749B59}"/>
              </a:ext>
            </a:extLst>
          </p:cNvPr>
          <p:cNvSpPr/>
          <p:nvPr/>
        </p:nvSpPr>
        <p:spPr>
          <a:xfrm>
            <a:off x="2957187" y="8507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670">
            <a:extLst>
              <a:ext uri="{FF2B5EF4-FFF2-40B4-BE49-F238E27FC236}">
                <a16:creationId xmlns:a16="http://schemas.microsoft.com/office/drawing/2014/main" id="{9F278933-8BF1-4879-9BFF-E92869E763CD}"/>
              </a:ext>
            </a:extLst>
          </p:cNvPr>
          <p:cNvSpPr/>
          <p:nvPr/>
        </p:nvSpPr>
        <p:spPr>
          <a:xfrm>
            <a:off x="2970904" y="612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671">
            <a:extLst>
              <a:ext uri="{FF2B5EF4-FFF2-40B4-BE49-F238E27FC236}">
                <a16:creationId xmlns:a16="http://schemas.microsoft.com/office/drawing/2014/main" id="{BBB2A5D5-529E-4A15-A48C-39DFABE5D82F}"/>
              </a:ext>
            </a:extLst>
          </p:cNvPr>
          <p:cNvSpPr/>
          <p:nvPr/>
        </p:nvSpPr>
        <p:spPr>
          <a:xfrm>
            <a:off x="2985507" y="9175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672">
            <a:extLst>
              <a:ext uri="{FF2B5EF4-FFF2-40B4-BE49-F238E27FC236}">
                <a16:creationId xmlns:a16="http://schemas.microsoft.com/office/drawing/2014/main" id="{7797C66C-8AE2-4F8E-A5C1-49A217F2BFCF}"/>
              </a:ext>
            </a:extLst>
          </p:cNvPr>
          <p:cNvSpPr/>
          <p:nvPr/>
        </p:nvSpPr>
        <p:spPr>
          <a:xfrm>
            <a:off x="2998970" y="7920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673">
            <a:extLst>
              <a:ext uri="{FF2B5EF4-FFF2-40B4-BE49-F238E27FC236}">
                <a16:creationId xmlns:a16="http://schemas.microsoft.com/office/drawing/2014/main" id="{978056CF-AB66-4025-8D37-CE9891DD2511}"/>
              </a:ext>
            </a:extLst>
          </p:cNvPr>
          <p:cNvSpPr/>
          <p:nvPr/>
        </p:nvSpPr>
        <p:spPr>
          <a:xfrm>
            <a:off x="3013448" y="13327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674">
            <a:extLst>
              <a:ext uri="{FF2B5EF4-FFF2-40B4-BE49-F238E27FC236}">
                <a16:creationId xmlns:a16="http://schemas.microsoft.com/office/drawing/2014/main" id="{ACCEA954-D417-4138-989A-88F806CC28EB}"/>
              </a:ext>
            </a:extLst>
          </p:cNvPr>
          <p:cNvSpPr/>
          <p:nvPr/>
        </p:nvSpPr>
        <p:spPr>
          <a:xfrm>
            <a:off x="3026783" y="857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675">
            <a:extLst>
              <a:ext uri="{FF2B5EF4-FFF2-40B4-BE49-F238E27FC236}">
                <a16:creationId xmlns:a16="http://schemas.microsoft.com/office/drawing/2014/main" id="{D85E9C32-5E9E-4ACB-AA6D-955EFAC2CC93}"/>
              </a:ext>
            </a:extLst>
          </p:cNvPr>
          <p:cNvSpPr/>
          <p:nvPr/>
        </p:nvSpPr>
        <p:spPr>
          <a:xfrm>
            <a:off x="3042657" y="9331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676">
            <a:extLst>
              <a:ext uri="{FF2B5EF4-FFF2-40B4-BE49-F238E27FC236}">
                <a16:creationId xmlns:a16="http://schemas.microsoft.com/office/drawing/2014/main" id="{3D0E7753-086D-47D7-919F-705B6004D0E6}"/>
              </a:ext>
            </a:extLst>
          </p:cNvPr>
          <p:cNvSpPr/>
          <p:nvPr/>
        </p:nvSpPr>
        <p:spPr>
          <a:xfrm>
            <a:off x="3054970" y="1017651"/>
            <a:ext cx="103124" cy="158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677">
            <a:extLst>
              <a:ext uri="{FF2B5EF4-FFF2-40B4-BE49-F238E27FC236}">
                <a16:creationId xmlns:a16="http://schemas.microsoft.com/office/drawing/2014/main" id="{009B298A-FF25-4626-9439-67C9CC1863BB}"/>
              </a:ext>
            </a:extLst>
          </p:cNvPr>
          <p:cNvSpPr/>
          <p:nvPr/>
        </p:nvSpPr>
        <p:spPr>
          <a:xfrm>
            <a:off x="725282" y="359912"/>
            <a:ext cx="0" cy="1431290"/>
          </a:xfrm>
          <a:custGeom>
            <a:avLst/>
            <a:gdLst/>
            <a:ahLst/>
            <a:cxnLst/>
            <a:rect l="l" t="t" r="r" b="b"/>
            <a:pathLst>
              <a:path h="1431289">
                <a:moveTo>
                  <a:pt x="0" y="143078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678">
            <a:extLst>
              <a:ext uri="{FF2B5EF4-FFF2-40B4-BE49-F238E27FC236}">
                <a16:creationId xmlns:a16="http://schemas.microsoft.com/office/drawing/2014/main" id="{2D465719-B32E-4AE2-869F-36738CB573DF}"/>
              </a:ext>
            </a:extLst>
          </p:cNvPr>
          <p:cNvSpPr/>
          <p:nvPr/>
        </p:nvSpPr>
        <p:spPr>
          <a:xfrm>
            <a:off x="664965" y="179069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679">
            <a:extLst>
              <a:ext uri="{FF2B5EF4-FFF2-40B4-BE49-F238E27FC236}">
                <a16:creationId xmlns:a16="http://schemas.microsoft.com/office/drawing/2014/main" id="{39291FE8-ADEB-45E3-863D-61286C4E4879}"/>
              </a:ext>
            </a:extLst>
          </p:cNvPr>
          <p:cNvSpPr/>
          <p:nvPr/>
        </p:nvSpPr>
        <p:spPr>
          <a:xfrm>
            <a:off x="664965" y="158634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680">
            <a:extLst>
              <a:ext uri="{FF2B5EF4-FFF2-40B4-BE49-F238E27FC236}">
                <a16:creationId xmlns:a16="http://schemas.microsoft.com/office/drawing/2014/main" id="{5D3513E5-99ED-4777-AFF8-2192B92257E4}"/>
              </a:ext>
            </a:extLst>
          </p:cNvPr>
          <p:cNvSpPr/>
          <p:nvPr/>
        </p:nvSpPr>
        <p:spPr>
          <a:xfrm>
            <a:off x="664965" y="1381880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681">
            <a:extLst>
              <a:ext uri="{FF2B5EF4-FFF2-40B4-BE49-F238E27FC236}">
                <a16:creationId xmlns:a16="http://schemas.microsoft.com/office/drawing/2014/main" id="{04010DD9-DE91-4BBA-96FA-DD01C24632A9}"/>
              </a:ext>
            </a:extLst>
          </p:cNvPr>
          <p:cNvSpPr/>
          <p:nvPr/>
        </p:nvSpPr>
        <p:spPr>
          <a:xfrm>
            <a:off x="664965" y="117753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682">
            <a:extLst>
              <a:ext uri="{FF2B5EF4-FFF2-40B4-BE49-F238E27FC236}">
                <a16:creationId xmlns:a16="http://schemas.microsoft.com/office/drawing/2014/main" id="{29E64512-333F-49B8-BBC3-46B56879E299}"/>
              </a:ext>
            </a:extLst>
          </p:cNvPr>
          <p:cNvSpPr/>
          <p:nvPr/>
        </p:nvSpPr>
        <p:spPr>
          <a:xfrm>
            <a:off x="664965" y="973067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683">
            <a:extLst>
              <a:ext uri="{FF2B5EF4-FFF2-40B4-BE49-F238E27FC236}">
                <a16:creationId xmlns:a16="http://schemas.microsoft.com/office/drawing/2014/main" id="{BFA3D1B3-B25A-4805-8116-9CFA0660D33E}"/>
              </a:ext>
            </a:extLst>
          </p:cNvPr>
          <p:cNvSpPr/>
          <p:nvPr/>
        </p:nvSpPr>
        <p:spPr>
          <a:xfrm>
            <a:off x="664965" y="76872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684">
            <a:extLst>
              <a:ext uri="{FF2B5EF4-FFF2-40B4-BE49-F238E27FC236}">
                <a16:creationId xmlns:a16="http://schemas.microsoft.com/office/drawing/2014/main" id="{9EFC5434-B296-487D-B323-0B0587125B88}"/>
              </a:ext>
            </a:extLst>
          </p:cNvPr>
          <p:cNvSpPr/>
          <p:nvPr/>
        </p:nvSpPr>
        <p:spPr>
          <a:xfrm>
            <a:off x="664965" y="564255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685">
            <a:extLst>
              <a:ext uri="{FF2B5EF4-FFF2-40B4-BE49-F238E27FC236}">
                <a16:creationId xmlns:a16="http://schemas.microsoft.com/office/drawing/2014/main" id="{D7E4C018-3C3C-45DF-9A95-82D5CD6900F2}"/>
              </a:ext>
            </a:extLst>
          </p:cNvPr>
          <p:cNvSpPr/>
          <p:nvPr/>
        </p:nvSpPr>
        <p:spPr>
          <a:xfrm>
            <a:off x="664965" y="359911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686">
            <a:extLst>
              <a:ext uri="{FF2B5EF4-FFF2-40B4-BE49-F238E27FC236}">
                <a16:creationId xmlns:a16="http://schemas.microsoft.com/office/drawing/2014/main" id="{74CFE2D2-188D-4525-B001-49E7D2A2FECA}"/>
              </a:ext>
            </a:extLst>
          </p:cNvPr>
          <p:cNvSpPr txBox="1"/>
          <p:nvPr/>
        </p:nvSpPr>
        <p:spPr>
          <a:xfrm>
            <a:off x="476993" y="1712846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6" name="object 688">
            <a:extLst>
              <a:ext uri="{FF2B5EF4-FFF2-40B4-BE49-F238E27FC236}">
                <a16:creationId xmlns:a16="http://schemas.microsoft.com/office/drawing/2014/main" id="{05071883-CA46-4ED8-BA7A-F3DC62FD4842}"/>
              </a:ext>
            </a:extLst>
          </p:cNvPr>
          <p:cNvSpPr txBox="1"/>
          <p:nvPr/>
        </p:nvSpPr>
        <p:spPr>
          <a:xfrm>
            <a:off x="476993" y="1304035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7" name="object 690">
            <a:extLst>
              <a:ext uri="{FF2B5EF4-FFF2-40B4-BE49-F238E27FC236}">
                <a16:creationId xmlns:a16="http://schemas.microsoft.com/office/drawing/2014/main" id="{178A50A2-ECE5-4BB5-9915-824F0259876C}"/>
              </a:ext>
            </a:extLst>
          </p:cNvPr>
          <p:cNvSpPr txBox="1"/>
          <p:nvPr/>
        </p:nvSpPr>
        <p:spPr>
          <a:xfrm>
            <a:off x="476993" y="895222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60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8" name="object 692">
            <a:extLst>
              <a:ext uri="{FF2B5EF4-FFF2-40B4-BE49-F238E27FC236}">
                <a16:creationId xmlns:a16="http://schemas.microsoft.com/office/drawing/2014/main" id="{09F436AC-66B6-47B7-B686-5C446BC74E1A}"/>
              </a:ext>
            </a:extLst>
          </p:cNvPr>
          <p:cNvSpPr txBox="1"/>
          <p:nvPr/>
        </p:nvSpPr>
        <p:spPr>
          <a:xfrm>
            <a:off x="476993" y="486408"/>
            <a:ext cx="184666" cy="17259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80</a:t>
            </a:r>
          </a:p>
        </p:txBody>
      </p:sp>
      <p:sp>
        <p:nvSpPr>
          <p:cNvPr id="179" name="object 694">
            <a:extLst>
              <a:ext uri="{FF2B5EF4-FFF2-40B4-BE49-F238E27FC236}">
                <a16:creationId xmlns:a16="http://schemas.microsoft.com/office/drawing/2014/main" id="{71F86E6C-912B-4B94-8CD9-E26E1A1F68F5}"/>
              </a:ext>
            </a:extLst>
          </p:cNvPr>
          <p:cNvSpPr/>
          <p:nvPr/>
        </p:nvSpPr>
        <p:spPr>
          <a:xfrm>
            <a:off x="725290" y="282441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011" y="1542669"/>
                </a:lnTo>
                <a:lnTo>
                  <a:pt x="2501011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695">
            <a:extLst>
              <a:ext uri="{FF2B5EF4-FFF2-40B4-BE49-F238E27FC236}">
                <a16:creationId xmlns:a16="http://schemas.microsoft.com/office/drawing/2014/main" id="{EC992699-4AE7-44CA-83A9-7A0B8E368E58}"/>
              </a:ext>
            </a:extLst>
          </p:cNvPr>
          <p:cNvSpPr/>
          <p:nvPr/>
        </p:nvSpPr>
        <p:spPr>
          <a:xfrm>
            <a:off x="939665" y="1825110"/>
            <a:ext cx="2163445" cy="0"/>
          </a:xfrm>
          <a:custGeom>
            <a:avLst/>
            <a:gdLst/>
            <a:ahLst/>
            <a:cxnLst/>
            <a:rect l="l" t="t" r="r" b="b"/>
            <a:pathLst>
              <a:path w="2163445">
                <a:moveTo>
                  <a:pt x="0" y="0"/>
                </a:moveTo>
                <a:lnTo>
                  <a:pt x="21634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696">
            <a:extLst>
              <a:ext uri="{FF2B5EF4-FFF2-40B4-BE49-F238E27FC236}">
                <a16:creationId xmlns:a16="http://schemas.microsoft.com/office/drawing/2014/main" id="{7A5623FB-33E4-4DEF-92D1-F6DD8F0BE379}"/>
              </a:ext>
            </a:extLst>
          </p:cNvPr>
          <p:cNvSpPr/>
          <p:nvPr/>
        </p:nvSpPr>
        <p:spPr>
          <a:xfrm>
            <a:off x="939660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697">
            <a:extLst>
              <a:ext uri="{FF2B5EF4-FFF2-40B4-BE49-F238E27FC236}">
                <a16:creationId xmlns:a16="http://schemas.microsoft.com/office/drawing/2014/main" id="{DEA581D4-5D34-4E52-86C6-9CFE976CF261}"/>
              </a:ext>
            </a:extLst>
          </p:cNvPr>
          <p:cNvSpPr/>
          <p:nvPr/>
        </p:nvSpPr>
        <p:spPr>
          <a:xfrm>
            <a:off x="1106156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698">
            <a:extLst>
              <a:ext uri="{FF2B5EF4-FFF2-40B4-BE49-F238E27FC236}">
                <a16:creationId xmlns:a16="http://schemas.microsoft.com/office/drawing/2014/main" id="{3EE64CEA-E24A-4B43-8042-089D05897D55}"/>
              </a:ext>
            </a:extLst>
          </p:cNvPr>
          <p:cNvSpPr/>
          <p:nvPr/>
        </p:nvSpPr>
        <p:spPr>
          <a:xfrm>
            <a:off x="1272526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699">
            <a:extLst>
              <a:ext uri="{FF2B5EF4-FFF2-40B4-BE49-F238E27FC236}">
                <a16:creationId xmlns:a16="http://schemas.microsoft.com/office/drawing/2014/main" id="{ABF03DC4-1C3E-4E25-B7CC-9DFA676655E8}"/>
              </a:ext>
            </a:extLst>
          </p:cNvPr>
          <p:cNvSpPr/>
          <p:nvPr/>
        </p:nvSpPr>
        <p:spPr>
          <a:xfrm>
            <a:off x="1438895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700">
            <a:extLst>
              <a:ext uri="{FF2B5EF4-FFF2-40B4-BE49-F238E27FC236}">
                <a16:creationId xmlns:a16="http://schemas.microsoft.com/office/drawing/2014/main" id="{9184CEAB-CB2A-4D14-AC1D-1EC6030CB609}"/>
              </a:ext>
            </a:extLst>
          </p:cNvPr>
          <p:cNvSpPr/>
          <p:nvPr/>
        </p:nvSpPr>
        <p:spPr>
          <a:xfrm>
            <a:off x="1605392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701">
            <a:extLst>
              <a:ext uri="{FF2B5EF4-FFF2-40B4-BE49-F238E27FC236}">
                <a16:creationId xmlns:a16="http://schemas.microsoft.com/office/drawing/2014/main" id="{DFA70C72-6221-4851-BDE8-AD34A3F6D893}"/>
              </a:ext>
            </a:extLst>
          </p:cNvPr>
          <p:cNvSpPr/>
          <p:nvPr/>
        </p:nvSpPr>
        <p:spPr>
          <a:xfrm>
            <a:off x="1771761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702">
            <a:extLst>
              <a:ext uri="{FF2B5EF4-FFF2-40B4-BE49-F238E27FC236}">
                <a16:creationId xmlns:a16="http://schemas.microsoft.com/office/drawing/2014/main" id="{73379B6B-4EC0-4B0F-ADEF-155838EFEDDA}"/>
              </a:ext>
            </a:extLst>
          </p:cNvPr>
          <p:cNvSpPr/>
          <p:nvPr/>
        </p:nvSpPr>
        <p:spPr>
          <a:xfrm>
            <a:off x="1938132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703">
            <a:extLst>
              <a:ext uri="{FF2B5EF4-FFF2-40B4-BE49-F238E27FC236}">
                <a16:creationId xmlns:a16="http://schemas.microsoft.com/office/drawing/2014/main" id="{F4BE56A6-79C4-4E2E-8D62-462B4600D616}"/>
              </a:ext>
            </a:extLst>
          </p:cNvPr>
          <p:cNvSpPr/>
          <p:nvPr/>
        </p:nvSpPr>
        <p:spPr>
          <a:xfrm>
            <a:off x="2104629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704">
            <a:extLst>
              <a:ext uri="{FF2B5EF4-FFF2-40B4-BE49-F238E27FC236}">
                <a16:creationId xmlns:a16="http://schemas.microsoft.com/office/drawing/2014/main" id="{C92CB545-467D-4250-A78B-07AF60BA55D6}"/>
              </a:ext>
            </a:extLst>
          </p:cNvPr>
          <p:cNvSpPr/>
          <p:nvPr/>
        </p:nvSpPr>
        <p:spPr>
          <a:xfrm>
            <a:off x="2271000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705">
            <a:extLst>
              <a:ext uri="{FF2B5EF4-FFF2-40B4-BE49-F238E27FC236}">
                <a16:creationId xmlns:a16="http://schemas.microsoft.com/office/drawing/2014/main" id="{C36CD0F5-3A7F-4656-A585-978AA3C79257}"/>
              </a:ext>
            </a:extLst>
          </p:cNvPr>
          <p:cNvSpPr/>
          <p:nvPr/>
        </p:nvSpPr>
        <p:spPr>
          <a:xfrm>
            <a:off x="2437369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706">
            <a:extLst>
              <a:ext uri="{FF2B5EF4-FFF2-40B4-BE49-F238E27FC236}">
                <a16:creationId xmlns:a16="http://schemas.microsoft.com/office/drawing/2014/main" id="{2C823F1E-AF64-43BE-891C-8EF314A8ED6A}"/>
              </a:ext>
            </a:extLst>
          </p:cNvPr>
          <p:cNvSpPr/>
          <p:nvPr/>
        </p:nvSpPr>
        <p:spPr>
          <a:xfrm>
            <a:off x="2603866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707">
            <a:extLst>
              <a:ext uri="{FF2B5EF4-FFF2-40B4-BE49-F238E27FC236}">
                <a16:creationId xmlns:a16="http://schemas.microsoft.com/office/drawing/2014/main" id="{849BAFF3-2F16-4056-AB40-728A68EB37B2}"/>
              </a:ext>
            </a:extLst>
          </p:cNvPr>
          <p:cNvSpPr/>
          <p:nvPr/>
        </p:nvSpPr>
        <p:spPr>
          <a:xfrm>
            <a:off x="2770236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708">
            <a:extLst>
              <a:ext uri="{FF2B5EF4-FFF2-40B4-BE49-F238E27FC236}">
                <a16:creationId xmlns:a16="http://schemas.microsoft.com/office/drawing/2014/main" id="{D2A334CD-53B0-4EA2-9516-4B79A79882A8}"/>
              </a:ext>
            </a:extLst>
          </p:cNvPr>
          <p:cNvSpPr/>
          <p:nvPr/>
        </p:nvSpPr>
        <p:spPr>
          <a:xfrm>
            <a:off x="2936607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709">
            <a:extLst>
              <a:ext uri="{FF2B5EF4-FFF2-40B4-BE49-F238E27FC236}">
                <a16:creationId xmlns:a16="http://schemas.microsoft.com/office/drawing/2014/main" id="{D85C6B30-9036-4B36-9443-73775BC40B54}"/>
              </a:ext>
            </a:extLst>
          </p:cNvPr>
          <p:cNvSpPr/>
          <p:nvPr/>
        </p:nvSpPr>
        <p:spPr>
          <a:xfrm>
            <a:off x="3103104" y="1825117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710">
            <a:extLst>
              <a:ext uri="{FF2B5EF4-FFF2-40B4-BE49-F238E27FC236}">
                <a16:creationId xmlns:a16="http://schemas.microsoft.com/office/drawing/2014/main" id="{127450C1-F423-4178-911A-410F30CB814D}"/>
              </a:ext>
            </a:extLst>
          </p:cNvPr>
          <p:cNvSpPr txBox="1"/>
          <p:nvPr/>
        </p:nvSpPr>
        <p:spPr>
          <a:xfrm>
            <a:off x="791965" y="130542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96" name="object 711">
            <a:extLst>
              <a:ext uri="{FF2B5EF4-FFF2-40B4-BE49-F238E27FC236}">
                <a16:creationId xmlns:a16="http://schemas.microsoft.com/office/drawing/2014/main" id="{ED051E85-59E4-4048-B72F-D8A2E2C3FDCE}"/>
              </a:ext>
            </a:extLst>
          </p:cNvPr>
          <p:cNvSpPr txBox="1"/>
          <p:nvPr/>
        </p:nvSpPr>
        <p:spPr>
          <a:xfrm>
            <a:off x="805554" y="108025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97" name="object 712">
            <a:extLst>
              <a:ext uri="{FF2B5EF4-FFF2-40B4-BE49-F238E27FC236}">
                <a16:creationId xmlns:a16="http://schemas.microsoft.com/office/drawing/2014/main" id="{4942E054-E885-4E3E-B7D1-993530B6E328}"/>
              </a:ext>
            </a:extLst>
          </p:cNvPr>
          <p:cNvSpPr txBox="1"/>
          <p:nvPr/>
        </p:nvSpPr>
        <p:spPr>
          <a:xfrm>
            <a:off x="819904" y="741039"/>
            <a:ext cx="730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-21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98" name="object 713">
            <a:extLst>
              <a:ext uri="{FF2B5EF4-FFF2-40B4-BE49-F238E27FC236}">
                <a16:creationId xmlns:a16="http://schemas.microsoft.com/office/drawing/2014/main" id="{12FB54D1-3221-4231-92A4-B8D1F21B2E0F}"/>
              </a:ext>
            </a:extLst>
          </p:cNvPr>
          <p:cNvSpPr txBox="1"/>
          <p:nvPr/>
        </p:nvSpPr>
        <p:spPr>
          <a:xfrm>
            <a:off x="848098" y="57416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199" name="object 714">
            <a:extLst>
              <a:ext uri="{FF2B5EF4-FFF2-40B4-BE49-F238E27FC236}">
                <a16:creationId xmlns:a16="http://schemas.microsoft.com/office/drawing/2014/main" id="{163A64CD-F9E2-43C4-A708-7AE6E7F25B18}"/>
              </a:ext>
            </a:extLst>
          </p:cNvPr>
          <p:cNvSpPr txBox="1"/>
          <p:nvPr/>
        </p:nvSpPr>
        <p:spPr>
          <a:xfrm>
            <a:off x="930268" y="116801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0" name="object 715">
            <a:extLst>
              <a:ext uri="{FF2B5EF4-FFF2-40B4-BE49-F238E27FC236}">
                <a16:creationId xmlns:a16="http://schemas.microsoft.com/office/drawing/2014/main" id="{45A83B51-B74F-44F2-B5D8-17FED0B42F5C}"/>
              </a:ext>
            </a:extLst>
          </p:cNvPr>
          <p:cNvSpPr txBox="1"/>
          <p:nvPr/>
        </p:nvSpPr>
        <p:spPr>
          <a:xfrm>
            <a:off x="943983" y="1349248"/>
            <a:ext cx="7302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lnSpc>
                <a:spcPts val="27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6032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1" name="object 716">
            <a:extLst>
              <a:ext uri="{FF2B5EF4-FFF2-40B4-BE49-F238E27FC236}">
                <a16:creationId xmlns:a16="http://schemas.microsoft.com/office/drawing/2014/main" id="{4A0F7FF1-E445-46F5-B50A-1443FB58027D}"/>
              </a:ext>
            </a:extLst>
          </p:cNvPr>
          <p:cNvSpPr txBox="1"/>
          <p:nvPr/>
        </p:nvSpPr>
        <p:spPr>
          <a:xfrm>
            <a:off x="889240" y="905631"/>
            <a:ext cx="17018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22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2" name="object 717">
            <a:extLst>
              <a:ext uri="{FF2B5EF4-FFF2-40B4-BE49-F238E27FC236}">
                <a16:creationId xmlns:a16="http://schemas.microsoft.com/office/drawing/2014/main" id="{E5AB74F6-5349-4B4A-ADB3-806E6C7C0FD5}"/>
              </a:ext>
            </a:extLst>
          </p:cNvPr>
          <p:cNvSpPr txBox="1"/>
          <p:nvPr/>
        </p:nvSpPr>
        <p:spPr>
          <a:xfrm>
            <a:off x="875403" y="1036066"/>
            <a:ext cx="198755" cy="1551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lnSpc>
                <a:spcPts val="295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40637">
              <a:lnSpc>
                <a:spcPts val="295"/>
              </a:lnSpc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12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53336">
              <a:spcBef>
                <a:spcPts val="22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3" name="object 718">
            <a:extLst>
              <a:ext uri="{FF2B5EF4-FFF2-40B4-BE49-F238E27FC236}">
                <a16:creationId xmlns:a16="http://schemas.microsoft.com/office/drawing/2014/main" id="{9D4D55B0-091E-4A26-B043-4C76439B0FB3}"/>
              </a:ext>
            </a:extLst>
          </p:cNvPr>
          <p:cNvSpPr txBox="1"/>
          <p:nvPr/>
        </p:nvSpPr>
        <p:spPr>
          <a:xfrm>
            <a:off x="861180" y="1179777"/>
            <a:ext cx="240665" cy="137217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5079" algn="r">
              <a:spcBef>
                <a:spcPts val="270"/>
              </a:spcBef>
            </a:pPr>
            <a:r>
              <a:rPr sz="375" spc="7" baseline="33333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3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19048" algn="r">
              <a:spcBef>
                <a:spcPts val="17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4" name="object 719">
            <a:extLst>
              <a:ext uri="{FF2B5EF4-FFF2-40B4-BE49-F238E27FC236}">
                <a16:creationId xmlns:a16="http://schemas.microsoft.com/office/drawing/2014/main" id="{745A4B9F-665D-4B00-861C-3D9D96C8B2C1}"/>
              </a:ext>
            </a:extLst>
          </p:cNvPr>
          <p:cNvSpPr txBox="1"/>
          <p:nvPr/>
        </p:nvSpPr>
        <p:spPr>
          <a:xfrm>
            <a:off x="1056498" y="1152774"/>
            <a:ext cx="8636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05" name="object 720">
            <a:extLst>
              <a:ext uri="{FF2B5EF4-FFF2-40B4-BE49-F238E27FC236}">
                <a16:creationId xmlns:a16="http://schemas.microsoft.com/office/drawing/2014/main" id="{39C13A38-693D-4E3B-92C9-CCE1002FFA91}"/>
              </a:ext>
            </a:extLst>
          </p:cNvPr>
          <p:cNvSpPr txBox="1"/>
          <p:nvPr/>
        </p:nvSpPr>
        <p:spPr>
          <a:xfrm>
            <a:off x="1125213" y="1291330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6" name="object 721">
            <a:extLst>
              <a:ext uri="{FF2B5EF4-FFF2-40B4-BE49-F238E27FC236}">
                <a16:creationId xmlns:a16="http://schemas.microsoft.com/office/drawing/2014/main" id="{FF76AA6A-C48D-44CE-8B31-B66B6C48F774}"/>
              </a:ext>
            </a:extLst>
          </p:cNvPr>
          <p:cNvSpPr txBox="1"/>
          <p:nvPr/>
        </p:nvSpPr>
        <p:spPr>
          <a:xfrm>
            <a:off x="1138802" y="112445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7" name="object 722">
            <a:extLst>
              <a:ext uri="{FF2B5EF4-FFF2-40B4-BE49-F238E27FC236}">
                <a16:creationId xmlns:a16="http://schemas.microsoft.com/office/drawing/2014/main" id="{5C0A549D-C1F1-4C1F-BC96-45ECFC132453}"/>
              </a:ext>
            </a:extLst>
          </p:cNvPr>
          <p:cNvSpPr txBox="1"/>
          <p:nvPr/>
        </p:nvSpPr>
        <p:spPr>
          <a:xfrm>
            <a:off x="1152264" y="65429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08" name="object 723">
            <a:extLst>
              <a:ext uri="{FF2B5EF4-FFF2-40B4-BE49-F238E27FC236}">
                <a16:creationId xmlns:a16="http://schemas.microsoft.com/office/drawing/2014/main" id="{8CA98595-CB75-46F4-9343-4B1EFB7D10F3}"/>
              </a:ext>
            </a:extLst>
          </p:cNvPr>
          <p:cNvSpPr txBox="1"/>
          <p:nvPr/>
        </p:nvSpPr>
        <p:spPr>
          <a:xfrm>
            <a:off x="1069587" y="962983"/>
            <a:ext cx="170815" cy="1173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81275" algn="ctr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spcBef>
                <a:spcPts val="11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2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09" name="object 724">
            <a:extLst>
              <a:ext uri="{FF2B5EF4-FFF2-40B4-BE49-F238E27FC236}">
                <a16:creationId xmlns:a16="http://schemas.microsoft.com/office/drawing/2014/main" id="{39ACA898-3CA0-442D-BAC2-31BD462FC92E}"/>
              </a:ext>
            </a:extLst>
          </p:cNvPr>
          <p:cNvSpPr txBox="1"/>
          <p:nvPr/>
        </p:nvSpPr>
        <p:spPr>
          <a:xfrm>
            <a:off x="1111236" y="1359656"/>
            <a:ext cx="14351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12" baseline="11111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0" name="object 725">
            <a:extLst>
              <a:ext uri="{FF2B5EF4-FFF2-40B4-BE49-F238E27FC236}">
                <a16:creationId xmlns:a16="http://schemas.microsoft.com/office/drawing/2014/main" id="{3333A9F5-2DE8-4AB2-A496-21C51CC0EA2B}"/>
              </a:ext>
            </a:extLst>
          </p:cNvPr>
          <p:cNvSpPr txBox="1"/>
          <p:nvPr/>
        </p:nvSpPr>
        <p:spPr>
          <a:xfrm>
            <a:off x="1097139" y="1225542"/>
            <a:ext cx="17018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1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11" name="object 726">
            <a:extLst>
              <a:ext uri="{FF2B5EF4-FFF2-40B4-BE49-F238E27FC236}">
                <a16:creationId xmlns:a16="http://schemas.microsoft.com/office/drawing/2014/main" id="{73ACCCB2-B72B-4707-A15D-DAAD5DEC94F4}"/>
              </a:ext>
            </a:extLst>
          </p:cNvPr>
          <p:cNvSpPr txBox="1"/>
          <p:nvPr/>
        </p:nvSpPr>
        <p:spPr>
          <a:xfrm>
            <a:off x="1250943" y="116115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2" name="object 727">
            <a:extLst>
              <a:ext uri="{FF2B5EF4-FFF2-40B4-BE49-F238E27FC236}">
                <a16:creationId xmlns:a16="http://schemas.microsoft.com/office/drawing/2014/main" id="{57CD4F78-456D-4584-9380-4C22B9C853EF}"/>
              </a:ext>
            </a:extLst>
          </p:cNvPr>
          <p:cNvSpPr txBox="1"/>
          <p:nvPr/>
        </p:nvSpPr>
        <p:spPr>
          <a:xfrm>
            <a:off x="1290185" y="137210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3" name="object 728">
            <a:extLst>
              <a:ext uri="{FF2B5EF4-FFF2-40B4-BE49-F238E27FC236}">
                <a16:creationId xmlns:a16="http://schemas.microsoft.com/office/drawing/2014/main" id="{DAF401F9-B72B-4AE6-B745-15B4706BB9F5}"/>
              </a:ext>
            </a:extLst>
          </p:cNvPr>
          <p:cNvSpPr txBox="1"/>
          <p:nvPr/>
        </p:nvSpPr>
        <p:spPr>
          <a:xfrm>
            <a:off x="1304410" y="113321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4" name="object 729">
            <a:extLst>
              <a:ext uri="{FF2B5EF4-FFF2-40B4-BE49-F238E27FC236}">
                <a16:creationId xmlns:a16="http://schemas.microsoft.com/office/drawing/2014/main" id="{BAD4FB51-1EEC-4DC9-A9AC-5696C5C8F443}"/>
              </a:ext>
            </a:extLst>
          </p:cNvPr>
          <p:cNvSpPr txBox="1"/>
          <p:nvPr/>
        </p:nvSpPr>
        <p:spPr>
          <a:xfrm>
            <a:off x="1318760" y="65074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5" name="object 730">
            <a:extLst>
              <a:ext uri="{FF2B5EF4-FFF2-40B4-BE49-F238E27FC236}">
                <a16:creationId xmlns:a16="http://schemas.microsoft.com/office/drawing/2014/main" id="{891DFA20-00B8-4E30-B5A0-45B596593AFB}"/>
              </a:ext>
            </a:extLst>
          </p:cNvPr>
          <p:cNvSpPr txBox="1"/>
          <p:nvPr/>
        </p:nvSpPr>
        <p:spPr>
          <a:xfrm>
            <a:off x="1333874" y="88683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6" name="object 731">
            <a:extLst>
              <a:ext uri="{FF2B5EF4-FFF2-40B4-BE49-F238E27FC236}">
                <a16:creationId xmlns:a16="http://schemas.microsoft.com/office/drawing/2014/main" id="{02A658A5-06EF-4B25-8136-B6CF06F43647}"/>
              </a:ext>
            </a:extLst>
          </p:cNvPr>
          <p:cNvSpPr txBox="1"/>
          <p:nvPr/>
        </p:nvSpPr>
        <p:spPr>
          <a:xfrm>
            <a:off x="1347208" y="99859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7" name="object 732">
            <a:extLst>
              <a:ext uri="{FF2B5EF4-FFF2-40B4-BE49-F238E27FC236}">
                <a16:creationId xmlns:a16="http://schemas.microsoft.com/office/drawing/2014/main" id="{7D44D335-8C9C-46FF-98F8-F7304D716020}"/>
              </a:ext>
            </a:extLst>
          </p:cNvPr>
          <p:cNvSpPr txBox="1"/>
          <p:nvPr/>
        </p:nvSpPr>
        <p:spPr>
          <a:xfrm>
            <a:off x="1235829" y="1248149"/>
            <a:ext cx="2012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27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8" name="object 733">
            <a:extLst>
              <a:ext uri="{FF2B5EF4-FFF2-40B4-BE49-F238E27FC236}">
                <a16:creationId xmlns:a16="http://schemas.microsoft.com/office/drawing/2014/main" id="{33596421-6DE8-462C-93D8-9FCB2ECCDDAE}"/>
              </a:ext>
            </a:extLst>
          </p:cNvPr>
          <p:cNvSpPr txBox="1"/>
          <p:nvPr/>
        </p:nvSpPr>
        <p:spPr>
          <a:xfrm>
            <a:off x="1430013" y="108076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19" name="object 734">
            <a:extLst>
              <a:ext uri="{FF2B5EF4-FFF2-40B4-BE49-F238E27FC236}">
                <a16:creationId xmlns:a16="http://schemas.microsoft.com/office/drawing/2014/main" id="{BCCF3A40-5210-4650-89F2-2C5FBA584B89}"/>
              </a:ext>
            </a:extLst>
          </p:cNvPr>
          <p:cNvSpPr txBox="1"/>
          <p:nvPr/>
        </p:nvSpPr>
        <p:spPr>
          <a:xfrm>
            <a:off x="1457825" y="117842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0" name="object 735">
            <a:extLst>
              <a:ext uri="{FF2B5EF4-FFF2-40B4-BE49-F238E27FC236}">
                <a16:creationId xmlns:a16="http://schemas.microsoft.com/office/drawing/2014/main" id="{8E5F4353-7E27-4B5F-ABFB-780D9C8E2A50}"/>
              </a:ext>
            </a:extLst>
          </p:cNvPr>
          <p:cNvSpPr txBox="1"/>
          <p:nvPr/>
        </p:nvSpPr>
        <p:spPr>
          <a:xfrm>
            <a:off x="1401431" y="1228592"/>
            <a:ext cx="14351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-89" baseline="11111" dirty="0">
                <a:solidFill>
                  <a:srgbClr val="FF0000"/>
                </a:solidFill>
                <a:latin typeface="MS UI Gothic"/>
                <a:cs typeface="MS UI Gothic"/>
              </a:rPr>
              <a:t>●●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1" name="object 736">
            <a:extLst>
              <a:ext uri="{FF2B5EF4-FFF2-40B4-BE49-F238E27FC236}">
                <a16:creationId xmlns:a16="http://schemas.microsoft.com/office/drawing/2014/main" id="{0F744F9E-48B1-40AD-8B33-7FF964A5F3D8}"/>
              </a:ext>
            </a:extLst>
          </p:cNvPr>
          <p:cNvSpPr txBox="1"/>
          <p:nvPr/>
        </p:nvSpPr>
        <p:spPr>
          <a:xfrm>
            <a:off x="1499734" y="864433"/>
            <a:ext cx="73025" cy="13657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200">
              <a:latin typeface="Times New Roman"/>
              <a:cs typeface="Times New Roman"/>
            </a:endParaRPr>
          </a:p>
          <a:p>
            <a:pPr marL="12699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5"/>
              </a:spcBef>
            </a:pPr>
            <a:endParaRPr sz="150">
              <a:latin typeface="Times New Roman"/>
              <a:cs typeface="Times New Roman"/>
            </a:endParaRPr>
          </a:p>
          <a:p>
            <a:pPr marL="26668">
              <a:spcBef>
                <a:spcPts val="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2" name="object 737">
            <a:extLst>
              <a:ext uri="{FF2B5EF4-FFF2-40B4-BE49-F238E27FC236}">
                <a16:creationId xmlns:a16="http://schemas.microsoft.com/office/drawing/2014/main" id="{58274B38-8B77-4072-8626-F0EE67C1A298}"/>
              </a:ext>
            </a:extLst>
          </p:cNvPr>
          <p:cNvSpPr txBox="1"/>
          <p:nvPr/>
        </p:nvSpPr>
        <p:spPr>
          <a:xfrm>
            <a:off x="1390516" y="1153536"/>
            <a:ext cx="19621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5" baseline="-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23" name="object 738">
            <a:extLst>
              <a:ext uri="{FF2B5EF4-FFF2-40B4-BE49-F238E27FC236}">
                <a16:creationId xmlns:a16="http://schemas.microsoft.com/office/drawing/2014/main" id="{1B81FD58-7C8B-44C1-B50A-672461BC245E}"/>
              </a:ext>
            </a:extLst>
          </p:cNvPr>
          <p:cNvSpPr txBox="1"/>
          <p:nvPr/>
        </p:nvSpPr>
        <p:spPr>
          <a:xfrm>
            <a:off x="1555361" y="1396104"/>
            <a:ext cx="73025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2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12699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4" name="object 739">
            <a:extLst>
              <a:ext uri="{FF2B5EF4-FFF2-40B4-BE49-F238E27FC236}">
                <a16:creationId xmlns:a16="http://schemas.microsoft.com/office/drawing/2014/main" id="{CD270CE2-4A60-416C-BA34-1F2C2AEA808F}"/>
              </a:ext>
            </a:extLst>
          </p:cNvPr>
          <p:cNvSpPr txBox="1"/>
          <p:nvPr/>
        </p:nvSpPr>
        <p:spPr>
          <a:xfrm>
            <a:off x="1263128" y="1294631"/>
            <a:ext cx="42037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  <a:tabLst>
                <a:tab pos="346050" algn="l"/>
              </a:tabLst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" spc="-4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25" name="object 740">
            <a:extLst>
              <a:ext uri="{FF2B5EF4-FFF2-40B4-BE49-F238E27FC236}">
                <a16:creationId xmlns:a16="http://schemas.microsoft.com/office/drawing/2014/main" id="{370076B7-79F4-46E5-B6F3-6048C8FB5058}"/>
              </a:ext>
            </a:extLst>
          </p:cNvPr>
          <p:cNvSpPr txBox="1"/>
          <p:nvPr/>
        </p:nvSpPr>
        <p:spPr>
          <a:xfrm>
            <a:off x="1638037" y="1142435"/>
            <a:ext cx="73025" cy="11221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6032">
              <a:spcBef>
                <a:spcPts val="17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699">
              <a:spcBef>
                <a:spcPts val="7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6" name="object 741">
            <a:extLst>
              <a:ext uri="{FF2B5EF4-FFF2-40B4-BE49-F238E27FC236}">
                <a16:creationId xmlns:a16="http://schemas.microsoft.com/office/drawing/2014/main" id="{23F3C2EA-76E7-4FC6-B0BB-1BB83E8228BD}"/>
              </a:ext>
            </a:extLst>
          </p:cNvPr>
          <p:cNvSpPr txBox="1"/>
          <p:nvPr/>
        </p:nvSpPr>
        <p:spPr>
          <a:xfrm>
            <a:off x="1666233" y="100659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7" name="object 742">
            <a:extLst>
              <a:ext uri="{FF2B5EF4-FFF2-40B4-BE49-F238E27FC236}">
                <a16:creationId xmlns:a16="http://schemas.microsoft.com/office/drawing/2014/main" id="{75021C8F-F26A-446A-887F-40FF20604115}"/>
              </a:ext>
            </a:extLst>
          </p:cNvPr>
          <p:cNvSpPr txBox="1"/>
          <p:nvPr/>
        </p:nvSpPr>
        <p:spPr>
          <a:xfrm>
            <a:off x="1676647" y="82219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8" name="object 743">
            <a:extLst>
              <a:ext uri="{FF2B5EF4-FFF2-40B4-BE49-F238E27FC236}">
                <a16:creationId xmlns:a16="http://schemas.microsoft.com/office/drawing/2014/main" id="{C8F9FEA5-EC68-4B05-B08D-BC7BB02D29CF}"/>
              </a:ext>
            </a:extLst>
          </p:cNvPr>
          <p:cNvSpPr txBox="1"/>
          <p:nvPr/>
        </p:nvSpPr>
        <p:spPr>
          <a:xfrm>
            <a:off x="1693791" y="93318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29" name="object 744">
            <a:extLst>
              <a:ext uri="{FF2B5EF4-FFF2-40B4-BE49-F238E27FC236}">
                <a16:creationId xmlns:a16="http://schemas.microsoft.com/office/drawing/2014/main" id="{92610E51-EF45-43EA-8897-C1994A4C962C}"/>
              </a:ext>
            </a:extLst>
          </p:cNvPr>
          <p:cNvSpPr txBox="1"/>
          <p:nvPr/>
        </p:nvSpPr>
        <p:spPr>
          <a:xfrm>
            <a:off x="1222622" y="1328799"/>
            <a:ext cx="598805" cy="654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lnSpc>
                <a:spcPts val="175"/>
              </a:lnSpc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5555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5" baseline="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-15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1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5079" algn="r">
              <a:lnSpc>
                <a:spcPts val="17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33333">
              <a:latin typeface="MS UI Gothic"/>
              <a:cs typeface="MS UI Gothic"/>
            </a:endParaRPr>
          </a:p>
        </p:txBody>
      </p:sp>
      <p:sp>
        <p:nvSpPr>
          <p:cNvPr id="230" name="object 745">
            <a:extLst>
              <a:ext uri="{FF2B5EF4-FFF2-40B4-BE49-F238E27FC236}">
                <a16:creationId xmlns:a16="http://schemas.microsoft.com/office/drawing/2014/main" id="{B4E93113-247C-4DAB-BBCC-0955F3C3E9D2}"/>
              </a:ext>
            </a:extLst>
          </p:cNvPr>
          <p:cNvSpPr txBox="1"/>
          <p:nvPr/>
        </p:nvSpPr>
        <p:spPr>
          <a:xfrm>
            <a:off x="1804156" y="130555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1" name="object 746">
            <a:extLst>
              <a:ext uri="{FF2B5EF4-FFF2-40B4-BE49-F238E27FC236}">
                <a16:creationId xmlns:a16="http://schemas.microsoft.com/office/drawing/2014/main" id="{C6CC0B3D-CF63-41E7-B339-785C273A4035}"/>
              </a:ext>
            </a:extLst>
          </p:cNvPr>
          <p:cNvSpPr txBox="1"/>
          <p:nvPr/>
        </p:nvSpPr>
        <p:spPr>
          <a:xfrm>
            <a:off x="1832602" y="115569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2" name="object 747">
            <a:extLst>
              <a:ext uri="{FF2B5EF4-FFF2-40B4-BE49-F238E27FC236}">
                <a16:creationId xmlns:a16="http://schemas.microsoft.com/office/drawing/2014/main" id="{416871DE-BCAF-4C91-871A-36220EEB772F}"/>
              </a:ext>
            </a:extLst>
          </p:cNvPr>
          <p:cNvSpPr txBox="1"/>
          <p:nvPr/>
        </p:nvSpPr>
        <p:spPr>
          <a:xfrm>
            <a:off x="1818753" y="989532"/>
            <a:ext cx="86360" cy="11926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50">
              <a:latin typeface="Times New Roman"/>
              <a:cs typeface="Times New Roman"/>
            </a:endParaRPr>
          </a:p>
          <a:p>
            <a:pPr marL="39367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699">
              <a:spcBef>
                <a:spcPts val="13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3" name="object 748">
            <a:extLst>
              <a:ext uri="{FF2B5EF4-FFF2-40B4-BE49-F238E27FC236}">
                <a16:creationId xmlns:a16="http://schemas.microsoft.com/office/drawing/2014/main" id="{4A08B519-BC31-4E73-9482-A57C2197EFEE}"/>
              </a:ext>
            </a:extLst>
          </p:cNvPr>
          <p:cNvSpPr txBox="1"/>
          <p:nvPr/>
        </p:nvSpPr>
        <p:spPr>
          <a:xfrm>
            <a:off x="1915660" y="136664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4" name="object 749">
            <a:extLst>
              <a:ext uri="{FF2B5EF4-FFF2-40B4-BE49-F238E27FC236}">
                <a16:creationId xmlns:a16="http://schemas.microsoft.com/office/drawing/2014/main" id="{D95E1174-BB79-4A93-8333-A7BC690D8F6F}"/>
              </a:ext>
            </a:extLst>
          </p:cNvPr>
          <p:cNvSpPr txBox="1"/>
          <p:nvPr/>
        </p:nvSpPr>
        <p:spPr>
          <a:xfrm>
            <a:off x="1860543" y="1490592"/>
            <a:ext cx="15430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-65" dirty="0">
                <a:solidFill>
                  <a:srgbClr val="FF0000"/>
                </a:solidFill>
                <a:latin typeface="MS UI Gothic"/>
                <a:cs typeface="MS UI Gothic"/>
              </a:rPr>
              <a:t>●●</a:t>
            </a:r>
            <a:r>
              <a:rPr sz="250" spc="-6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5" name="object 750">
            <a:extLst>
              <a:ext uri="{FF2B5EF4-FFF2-40B4-BE49-F238E27FC236}">
                <a16:creationId xmlns:a16="http://schemas.microsoft.com/office/drawing/2014/main" id="{6A5B42C0-B85E-4312-82BD-D26950E10A9A}"/>
              </a:ext>
            </a:extLst>
          </p:cNvPr>
          <p:cNvSpPr txBox="1"/>
          <p:nvPr/>
        </p:nvSpPr>
        <p:spPr>
          <a:xfrm>
            <a:off x="1998845" y="97217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6" name="object 751">
            <a:extLst>
              <a:ext uri="{FF2B5EF4-FFF2-40B4-BE49-F238E27FC236}">
                <a16:creationId xmlns:a16="http://schemas.microsoft.com/office/drawing/2014/main" id="{C43D9685-A2DD-4D7F-906A-958A4D09BFB2}"/>
              </a:ext>
            </a:extLst>
          </p:cNvPr>
          <p:cNvSpPr txBox="1"/>
          <p:nvPr/>
        </p:nvSpPr>
        <p:spPr>
          <a:xfrm>
            <a:off x="1983979" y="1099304"/>
            <a:ext cx="8890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7" name="object 752">
            <a:extLst>
              <a:ext uri="{FF2B5EF4-FFF2-40B4-BE49-F238E27FC236}">
                <a16:creationId xmlns:a16="http://schemas.microsoft.com/office/drawing/2014/main" id="{0A23A674-2AE3-4E05-BFEE-38392B2D8E78}"/>
              </a:ext>
            </a:extLst>
          </p:cNvPr>
          <p:cNvSpPr txBox="1"/>
          <p:nvPr/>
        </p:nvSpPr>
        <p:spPr>
          <a:xfrm>
            <a:off x="1748648" y="1379981"/>
            <a:ext cx="336550" cy="654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4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2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86354" algn="ctr">
              <a:lnSpc>
                <a:spcPts val="24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38" name="object 753">
            <a:extLst>
              <a:ext uri="{FF2B5EF4-FFF2-40B4-BE49-F238E27FC236}">
                <a16:creationId xmlns:a16="http://schemas.microsoft.com/office/drawing/2014/main" id="{50EC1D23-30BA-42CF-9B81-956392C92AE3}"/>
              </a:ext>
            </a:extLst>
          </p:cNvPr>
          <p:cNvSpPr txBox="1"/>
          <p:nvPr/>
        </p:nvSpPr>
        <p:spPr>
          <a:xfrm>
            <a:off x="1943983" y="1459605"/>
            <a:ext cx="16954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7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-9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97" baseline="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33333">
              <a:latin typeface="MS UI Gothic"/>
              <a:cs typeface="MS UI Gothic"/>
            </a:endParaRPr>
          </a:p>
        </p:txBody>
      </p:sp>
      <p:sp>
        <p:nvSpPr>
          <p:cNvPr id="239" name="object 754">
            <a:extLst>
              <a:ext uri="{FF2B5EF4-FFF2-40B4-BE49-F238E27FC236}">
                <a16:creationId xmlns:a16="http://schemas.microsoft.com/office/drawing/2014/main" id="{354641FC-42EE-4857-93AF-379875A8A55B}"/>
              </a:ext>
            </a:extLst>
          </p:cNvPr>
          <p:cNvSpPr txBox="1"/>
          <p:nvPr/>
        </p:nvSpPr>
        <p:spPr>
          <a:xfrm>
            <a:off x="1970017" y="1246244"/>
            <a:ext cx="17081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37" baseline="-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0" name="object 755">
            <a:extLst>
              <a:ext uri="{FF2B5EF4-FFF2-40B4-BE49-F238E27FC236}">
                <a16:creationId xmlns:a16="http://schemas.microsoft.com/office/drawing/2014/main" id="{85FC879E-6FF6-489F-9843-1BA48AA81E76}"/>
              </a:ext>
            </a:extLst>
          </p:cNvPr>
          <p:cNvSpPr txBox="1"/>
          <p:nvPr/>
        </p:nvSpPr>
        <p:spPr>
          <a:xfrm>
            <a:off x="1735829" y="1475226"/>
            <a:ext cx="43116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  <a:tabLst>
                <a:tab pos="384782" algn="l"/>
              </a:tabLst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15" baseline="222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1" name="object 756">
            <a:extLst>
              <a:ext uri="{FF2B5EF4-FFF2-40B4-BE49-F238E27FC236}">
                <a16:creationId xmlns:a16="http://schemas.microsoft.com/office/drawing/2014/main" id="{B9C312D0-C69B-4BEE-BFD7-4DD63FC8EDFE}"/>
              </a:ext>
            </a:extLst>
          </p:cNvPr>
          <p:cNvSpPr txBox="1"/>
          <p:nvPr/>
        </p:nvSpPr>
        <p:spPr>
          <a:xfrm>
            <a:off x="2149977" y="100659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2" name="object 757">
            <a:extLst>
              <a:ext uri="{FF2B5EF4-FFF2-40B4-BE49-F238E27FC236}">
                <a16:creationId xmlns:a16="http://schemas.microsoft.com/office/drawing/2014/main" id="{93445A8A-68D6-459B-9DE1-83D77E35A5AD}"/>
              </a:ext>
            </a:extLst>
          </p:cNvPr>
          <p:cNvSpPr txBox="1"/>
          <p:nvPr/>
        </p:nvSpPr>
        <p:spPr>
          <a:xfrm>
            <a:off x="2177407" y="107542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3" name="object 758">
            <a:extLst>
              <a:ext uri="{FF2B5EF4-FFF2-40B4-BE49-F238E27FC236}">
                <a16:creationId xmlns:a16="http://schemas.microsoft.com/office/drawing/2014/main" id="{86D3DAA7-B42D-4F9A-AA79-9827408661EC}"/>
              </a:ext>
            </a:extLst>
          </p:cNvPr>
          <p:cNvSpPr txBox="1"/>
          <p:nvPr/>
        </p:nvSpPr>
        <p:spPr>
          <a:xfrm>
            <a:off x="1721858" y="1431283"/>
            <a:ext cx="5441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  <a:tabLst>
                <a:tab pos="192392" algn="l"/>
                <a:tab pos="387956" algn="l"/>
              </a:tabLst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5" spc="-30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1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444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44444">
              <a:latin typeface="MS UI Gothic"/>
              <a:cs typeface="MS UI Gothic"/>
            </a:endParaRPr>
          </a:p>
        </p:txBody>
      </p:sp>
      <p:sp>
        <p:nvSpPr>
          <p:cNvPr id="244" name="object 759">
            <a:extLst>
              <a:ext uri="{FF2B5EF4-FFF2-40B4-BE49-F238E27FC236}">
                <a16:creationId xmlns:a16="http://schemas.microsoft.com/office/drawing/2014/main" id="{2C0C1C05-CF95-42D0-92C5-71FCDDDDDE91}"/>
              </a:ext>
            </a:extLst>
          </p:cNvPr>
          <p:cNvSpPr txBox="1"/>
          <p:nvPr/>
        </p:nvSpPr>
        <p:spPr>
          <a:xfrm>
            <a:off x="2070347" y="1273430"/>
            <a:ext cx="264795" cy="1166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20"/>
              </a:lnSpc>
              <a:spcBef>
                <a:spcPts val="110"/>
              </a:spcBef>
              <a:tabLst>
                <a:tab pos="205725" algn="l"/>
              </a:tabLst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78099">
              <a:lnSpc>
                <a:spcPts val="22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37150">
              <a:spcBef>
                <a:spcPts val="130"/>
              </a:spcBef>
            </a:pPr>
            <a:r>
              <a:rPr sz="375" spc="-30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2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5" name="object 760">
            <a:extLst>
              <a:ext uri="{FF2B5EF4-FFF2-40B4-BE49-F238E27FC236}">
                <a16:creationId xmlns:a16="http://schemas.microsoft.com/office/drawing/2014/main" id="{6F0909FC-B6D5-492F-BACD-862F0734E559}"/>
              </a:ext>
            </a:extLst>
          </p:cNvPr>
          <p:cNvSpPr txBox="1"/>
          <p:nvPr/>
        </p:nvSpPr>
        <p:spPr>
          <a:xfrm>
            <a:off x="2331586" y="900684"/>
            <a:ext cx="7429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303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699">
              <a:spcBef>
                <a:spcPts val="3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6" name="object 761">
            <a:extLst>
              <a:ext uri="{FF2B5EF4-FFF2-40B4-BE49-F238E27FC236}">
                <a16:creationId xmlns:a16="http://schemas.microsoft.com/office/drawing/2014/main" id="{D47A3F07-AE3C-4341-BCF5-D4281C3365C4}"/>
              </a:ext>
            </a:extLst>
          </p:cNvPr>
          <p:cNvSpPr txBox="1"/>
          <p:nvPr/>
        </p:nvSpPr>
        <p:spPr>
          <a:xfrm>
            <a:off x="2164708" y="1180331"/>
            <a:ext cx="268605" cy="104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85"/>
              </a:lnSpc>
              <a:spcBef>
                <a:spcPts val="110"/>
              </a:spcBef>
              <a:tabLst>
                <a:tab pos="194297" algn="l"/>
              </a:tabLst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5" spc="-209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22222">
              <a:latin typeface="MS UI Gothic"/>
              <a:cs typeface="MS UI Gothic"/>
            </a:endParaRPr>
          </a:p>
          <a:p>
            <a:pPr marL="635" algn="ctr">
              <a:lnSpc>
                <a:spcPts val="195"/>
              </a:lnSpc>
            </a:pPr>
            <a:r>
              <a:rPr sz="250" spc="-4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7" baseline="2222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lnSpc>
                <a:spcPts val="21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7" name="object 762">
            <a:extLst>
              <a:ext uri="{FF2B5EF4-FFF2-40B4-BE49-F238E27FC236}">
                <a16:creationId xmlns:a16="http://schemas.microsoft.com/office/drawing/2014/main" id="{6DD6E19A-351A-41BC-8A45-0A0A7A7D1180}"/>
              </a:ext>
            </a:extLst>
          </p:cNvPr>
          <p:cNvSpPr txBox="1"/>
          <p:nvPr/>
        </p:nvSpPr>
        <p:spPr>
          <a:xfrm>
            <a:off x="2442076" y="1126229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8" name="object 763">
            <a:extLst>
              <a:ext uri="{FF2B5EF4-FFF2-40B4-BE49-F238E27FC236}">
                <a16:creationId xmlns:a16="http://schemas.microsoft.com/office/drawing/2014/main" id="{AD8065BC-5AE9-4AF4-B6F2-5B624D81F95B}"/>
              </a:ext>
            </a:extLst>
          </p:cNvPr>
          <p:cNvSpPr txBox="1"/>
          <p:nvPr/>
        </p:nvSpPr>
        <p:spPr>
          <a:xfrm>
            <a:off x="2455919" y="110565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49" name="object 764">
            <a:extLst>
              <a:ext uri="{FF2B5EF4-FFF2-40B4-BE49-F238E27FC236}">
                <a16:creationId xmlns:a16="http://schemas.microsoft.com/office/drawing/2014/main" id="{DD6E4710-A3B9-47FF-AC85-403EB8B5CB6D}"/>
              </a:ext>
            </a:extLst>
          </p:cNvPr>
          <p:cNvSpPr txBox="1"/>
          <p:nvPr/>
        </p:nvSpPr>
        <p:spPr>
          <a:xfrm>
            <a:off x="2414001" y="969767"/>
            <a:ext cx="11430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33333">
              <a:latin typeface="MS UI Gothic"/>
              <a:cs typeface="MS UI Gothic"/>
            </a:endParaRPr>
          </a:p>
        </p:txBody>
      </p:sp>
      <p:sp>
        <p:nvSpPr>
          <p:cNvPr id="250" name="object 765">
            <a:extLst>
              <a:ext uri="{FF2B5EF4-FFF2-40B4-BE49-F238E27FC236}">
                <a16:creationId xmlns:a16="http://schemas.microsoft.com/office/drawing/2014/main" id="{5FC371E7-56AF-4552-ADC2-F803B743660F}"/>
              </a:ext>
            </a:extLst>
          </p:cNvPr>
          <p:cNvSpPr txBox="1"/>
          <p:nvPr/>
        </p:nvSpPr>
        <p:spPr>
          <a:xfrm>
            <a:off x="2484114" y="49948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51" name="object 766">
            <a:extLst>
              <a:ext uri="{FF2B5EF4-FFF2-40B4-BE49-F238E27FC236}">
                <a16:creationId xmlns:a16="http://schemas.microsoft.com/office/drawing/2014/main" id="{603DAD00-D687-4F95-80D8-7A82856189C4}"/>
              </a:ext>
            </a:extLst>
          </p:cNvPr>
          <p:cNvSpPr txBox="1"/>
          <p:nvPr/>
        </p:nvSpPr>
        <p:spPr>
          <a:xfrm>
            <a:off x="2498717" y="63524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52" name="object 767">
            <a:extLst>
              <a:ext uri="{FF2B5EF4-FFF2-40B4-BE49-F238E27FC236}">
                <a16:creationId xmlns:a16="http://schemas.microsoft.com/office/drawing/2014/main" id="{14D54039-B6D9-4A09-B5F4-3BB7D38144E1}"/>
              </a:ext>
            </a:extLst>
          </p:cNvPr>
          <p:cNvSpPr txBox="1"/>
          <p:nvPr/>
        </p:nvSpPr>
        <p:spPr>
          <a:xfrm>
            <a:off x="2512052" y="74586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53" name="object 768">
            <a:extLst>
              <a:ext uri="{FF2B5EF4-FFF2-40B4-BE49-F238E27FC236}">
                <a16:creationId xmlns:a16="http://schemas.microsoft.com/office/drawing/2014/main" id="{407FA84F-36B1-41D1-982F-90E9A7CA9D98}"/>
              </a:ext>
            </a:extLst>
          </p:cNvPr>
          <p:cNvSpPr txBox="1"/>
          <p:nvPr/>
        </p:nvSpPr>
        <p:spPr>
          <a:xfrm>
            <a:off x="2387967" y="1046219"/>
            <a:ext cx="21082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7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22222">
              <a:latin typeface="MS UI Gothic"/>
              <a:cs typeface="MS UI Gothic"/>
            </a:endParaRPr>
          </a:p>
        </p:txBody>
      </p:sp>
      <p:sp>
        <p:nvSpPr>
          <p:cNvPr id="254" name="object 769">
            <a:extLst>
              <a:ext uri="{FF2B5EF4-FFF2-40B4-BE49-F238E27FC236}">
                <a16:creationId xmlns:a16="http://schemas.microsoft.com/office/drawing/2014/main" id="{0A4DDA64-64F8-41B3-B0F4-D812511A88B8}"/>
              </a:ext>
            </a:extLst>
          </p:cNvPr>
          <p:cNvSpPr txBox="1"/>
          <p:nvPr/>
        </p:nvSpPr>
        <p:spPr>
          <a:xfrm>
            <a:off x="2317361" y="1016882"/>
            <a:ext cx="29781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89" baseline="-33333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55" name="object 770">
            <a:extLst>
              <a:ext uri="{FF2B5EF4-FFF2-40B4-BE49-F238E27FC236}">
                <a16:creationId xmlns:a16="http://schemas.microsoft.com/office/drawing/2014/main" id="{03E7F3E2-C210-4C5C-BF03-B0EF0AA193C6}"/>
              </a:ext>
            </a:extLst>
          </p:cNvPr>
          <p:cNvSpPr txBox="1"/>
          <p:nvPr/>
        </p:nvSpPr>
        <p:spPr>
          <a:xfrm>
            <a:off x="2526530" y="822324"/>
            <a:ext cx="155575" cy="2064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 algn="ctr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spcBef>
                <a:spcPts val="25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12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40637" algn="ctr">
              <a:lnSpc>
                <a:spcPts val="280"/>
              </a:lnSpc>
              <a:spcBef>
                <a:spcPts val="8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6349" algn="ctr">
              <a:lnSpc>
                <a:spcPts val="24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68575" algn="ctr">
              <a:lnSpc>
                <a:spcPts val="265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56" name="object 771">
            <a:extLst>
              <a:ext uri="{FF2B5EF4-FFF2-40B4-BE49-F238E27FC236}">
                <a16:creationId xmlns:a16="http://schemas.microsoft.com/office/drawing/2014/main" id="{DD702A47-FEF7-4223-BCD7-FFFBFF08EE46}"/>
              </a:ext>
            </a:extLst>
          </p:cNvPr>
          <p:cNvSpPr txBox="1"/>
          <p:nvPr/>
        </p:nvSpPr>
        <p:spPr>
          <a:xfrm>
            <a:off x="2650736" y="492380"/>
            <a:ext cx="7302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lnSpc>
                <a:spcPts val="29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6032">
              <a:lnSpc>
                <a:spcPts val="29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57" name="object 772">
            <a:extLst>
              <a:ext uri="{FF2B5EF4-FFF2-40B4-BE49-F238E27FC236}">
                <a16:creationId xmlns:a16="http://schemas.microsoft.com/office/drawing/2014/main" id="{BFEF89AE-48BD-44A3-B68F-0C595EBF7942}"/>
              </a:ext>
            </a:extLst>
          </p:cNvPr>
          <p:cNvSpPr txBox="1"/>
          <p:nvPr/>
        </p:nvSpPr>
        <p:spPr>
          <a:xfrm>
            <a:off x="2636887" y="624962"/>
            <a:ext cx="10160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4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58" name="object 773">
            <a:extLst>
              <a:ext uri="{FF2B5EF4-FFF2-40B4-BE49-F238E27FC236}">
                <a16:creationId xmlns:a16="http://schemas.microsoft.com/office/drawing/2014/main" id="{82A0103E-A5FD-4BEC-8A44-B6881AAB6509}"/>
              </a:ext>
            </a:extLst>
          </p:cNvPr>
          <p:cNvSpPr txBox="1"/>
          <p:nvPr/>
        </p:nvSpPr>
        <p:spPr>
          <a:xfrm>
            <a:off x="2692266" y="60057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59" name="object 774">
            <a:extLst>
              <a:ext uri="{FF2B5EF4-FFF2-40B4-BE49-F238E27FC236}">
                <a16:creationId xmlns:a16="http://schemas.microsoft.com/office/drawing/2014/main" id="{EE81C482-9F0E-4AD8-98D5-E35E3FAF8AD1}"/>
              </a:ext>
            </a:extLst>
          </p:cNvPr>
          <p:cNvSpPr txBox="1"/>
          <p:nvPr/>
        </p:nvSpPr>
        <p:spPr>
          <a:xfrm>
            <a:off x="2733922" y="1115816"/>
            <a:ext cx="869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-3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60" name="object 775">
            <a:extLst>
              <a:ext uri="{FF2B5EF4-FFF2-40B4-BE49-F238E27FC236}">
                <a16:creationId xmlns:a16="http://schemas.microsoft.com/office/drawing/2014/main" id="{72897F18-88D2-4177-8F51-1F2A43EE6A9D}"/>
              </a:ext>
            </a:extLst>
          </p:cNvPr>
          <p:cNvSpPr txBox="1"/>
          <p:nvPr/>
        </p:nvSpPr>
        <p:spPr>
          <a:xfrm>
            <a:off x="2706236" y="1023232"/>
            <a:ext cx="14160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22222">
              <a:latin typeface="MS UI Gothic"/>
              <a:cs typeface="MS UI Gothic"/>
            </a:endParaRPr>
          </a:p>
        </p:txBody>
      </p:sp>
      <p:sp>
        <p:nvSpPr>
          <p:cNvPr id="261" name="object 776">
            <a:extLst>
              <a:ext uri="{FF2B5EF4-FFF2-40B4-BE49-F238E27FC236}">
                <a16:creationId xmlns:a16="http://schemas.microsoft.com/office/drawing/2014/main" id="{48AB9168-F4A8-4FA6-BD0D-3BBFA553A3F2}"/>
              </a:ext>
            </a:extLst>
          </p:cNvPr>
          <p:cNvSpPr txBox="1"/>
          <p:nvPr/>
        </p:nvSpPr>
        <p:spPr>
          <a:xfrm>
            <a:off x="2720073" y="1047743"/>
            <a:ext cx="14224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6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62" name="object 777">
            <a:extLst>
              <a:ext uri="{FF2B5EF4-FFF2-40B4-BE49-F238E27FC236}">
                <a16:creationId xmlns:a16="http://schemas.microsoft.com/office/drawing/2014/main" id="{D9DA5F6B-5295-4645-A85D-E56C541055C3}"/>
              </a:ext>
            </a:extLst>
          </p:cNvPr>
          <p:cNvSpPr txBox="1"/>
          <p:nvPr/>
        </p:nvSpPr>
        <p:spPr>
          <a:xfrm>
            <a:off x="2816852" y="95871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63" name="object 778">
            <a:extLst>
              <a:ext uri="{FF2B5EF4-FFF2-40B4-BE49-F238E27FC236}">
                <a16:creationId xmlns:a16="http://schemas.microsoft.com/office/drawing/2014/main" id="{37342469-F1F6-4248-BA36-2E330FC11CB2}"/>
              </a:ext>
            </a:extLst>
          </p:cNvPr>
          <p:cNvSpPr txBox="1"/>
          <p:nvPr/>
        </p:nvSpPr>
        <p:spPr>
          <a:xfrm>
            <a:off x="2830949" y="86156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64" name="object 779">
            <a:extLst>
              <a:ext uri="{FF2B5EF4-FFF2-40B4-BE49-F238E27FC236}">
                <a16:creationId xmlns:a16="http://schemas.microsoft.com/office/drawing/2014/main" id="{A4357724-4341-4AB0-96CB-CC1D90DA25C3}"/>
              </a:ext>
            </a:extLst>
          </p:cNvPr>
          <p:cNvSpPr txBox="1"/>
          <p:nvPr/>
        </p:nvSpPr>
        <p:spPr>
          <a:xfrm>
            <a:off x="2844793" y="25729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65" name="object 780">
            <a:extLst>
              <a:ext uri="{FF2B5EF4-FFF2-40B4-BE49-F238E27FC236}">
                <a16:creationId xmlns:a16="http://schemas.microsoft.com/office/drawing/2014/main" id="{7A842CE3-FB0E-4F4D-AE0C-DD761FEDE370}"/>
              </a:ext>
            </a:extLst>
          </p:cNvPr>
          <p:cNvSpPr txBox="1"/>
          <p:nvPr/>
        </p:nvSpPr>
        <p:spPr>
          <a:xfrm>
            <a:off x="2858763" y="58762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66" name="object 781">
            <a:extLst>
              <a:ext uri="{FF2B5EF4-FFF2-40B4-BE49-F238E27FC236}">
                <a16:creationId xmlns:a16="http://schemas.microsoft.com/office/drawing/2014/main" id="{DC098E2E-4980-4BA1-8C5E-62781FCA42E0}"/>
              </a:ext>
            </a:extLst>
          </p:cNvPr>
          <p:cNvSpPr txBox="1"/>
          <p:nvPr/>
        </p:nvSpPr>
        <p:spPr>
          <a:xfrm>
            <a:off x="2872606" y="88746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67" name="object 782">
            <a:extLst>
              <a:ext uri="{FF2B5EF4-FFF2-40B4-BE49-F238E27FC236}">
                <a16:creationId xmlns:a16="http://schemas.microsoft.com/office/drawing/2014/main" id="{E6326328-87F2-401C-90F0-BDF3B6CBE10F}"/>
              </a:ext>
            </a:extLst>
          </p:cNvPr>
          <p:cNvSpPr txBox="1"/>
          <p:nvPr/>
        </p:nvSpPr>
        <p:spPr>
          <a:xfrm>
            <a:off x="2747510" y="1093337"/>
            <a:ext cx="19748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-15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15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5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68" name="object 783">
            <a:extLst>
              <a:ext uri="{FF2B5EF4-FFF2-40B4-BE49-F238E27FC236}">
                <a16:creationId xmlns:a16="http://schemas.microsoft.com/office/drawing/2014/main" id="{BF8A3F9A-093A-4E15-9C2B-F3069E27317F}"/>
              </a:ext>
            </a:extLst>
          </p:cNvPr>
          <p:cNvSpPr txBox="1"/>
          <p:nvPr/>
        </p:nvSpPr>
        <p:spPr>
          <a:xfrm>
            <a:off x="2900291" y="1144644"/>
            <a:ext cx="730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-21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69" name="object 784">
            <a:extLst>
              <a:ext uri="{FF2B5EF4-FFF2-40B4-BE49-F238E27FC236}">
                <a16:creationId xmlns:a16="http://schemas.microsoft.com/office/drawing/2014/main" id="{0829B30D-5301-493B-9679-D314B4AE6AFA}"/>
              </a:ext>
            </a:extLst>
          </p:cNvPr>
          <p:cNvSpPr txBox="1"/>
          <p:nvPr/>
        </p:nvSpPr>
        <p:spPr>
          <a:xfrm>
            <a:off x="2928740" y="1267968"/>
            <a:ext cx="8572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lnSpc>
                <a:spcPts val="280"/>
              </a:lnSpc>
              <a:spcBef>
                <a:spcPts val="110"/>
              </a:spcBef>
            </a:pPr>
            <a:r>
              <a:rPr sz="250" spc="-4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22222">
              <a:latin typeface="MS UI Gothic"/>
              <a:cs typeface="MS UI Gothic"/>
            </a:endParaRPr>
          </a:p>
          <a:p>
            <a:pPr marL="25398">
              <a:lnSpc>
                <a:spcPts val="28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70" name="object 785">
            <a:extLst>
              <a:ext uri="{FF2B5EF4-FFF2-40B4-BE49-F238E27FC236}">
                <a16:creationId xmlns:a16="http://schemas.microsoft.com/office/drawing/2014/main" id="{7850AB96-D989-469D-9082-9C70327BDB31}"/>
              </a:ext>
            </a:extLst>
          </p:cNvPr>
          <p:cNvSpPr txBox="1"/>
          <p:nvPr/>
        </p:nvSpPr>
        <p:spPr>
          <a:xfrm>
            <a:off x="2969379" y="99592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71" name="object 786">
            <a:extLst>
              <a:ext uri="{FF2B5EF4-FFF2-40B4-BE49-F238E27FC236}">
                <a16:creationId xmlns:a16="http://schemas.microsoft.com/office/drawing/2014/main" id="{441B1054-4B4A-4B99-A899-59DB21DEB605}"/>
              </a:ext>
            </a:extLst>
          </p:cNvPr>
          <p:cNvSpPr txBox="1"/>
          <p:nvPr/>
        </p:nvSpPr>
        <p:spPr>
          <a:xfrm>
            <a:off x="2983985" y="101205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72" name="object 787">
            <a:extLst>
              <a:ext uri="{FF2B5EF4-FFF2-40B4-BE49-F238E27FC236}">
                <a16:creationId xmlns:a16="http://schemas.microsoft.com/office/drawing/2014/main" id="{1AA7349B-9956-4A59-8364-AFB98B7FC6C2}"/>
              </a:ext>
            </a:extLst>
          </p:cNvPr>
          <p:cNvSpPr txBox="1"/>
          <p:nvPr/>
        </p:nvSpPr>
        <p:spPr>
          <a:xfrm>
            <a:off x="2997447" y="966463"/>
            <a:ext cx="8699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-209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-1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273" name="object 788">
            <a:extLst>
              <a:ext uri="{FF2B5EF4-FFF2-40B4-BE49-F238E27FC236}">
                <a16:creationId xmlns:a16="http://schemas.microsoft.com/office/drawing/2014/main" id="{91F8B4FB-D942-41C0-84E7-29EE394EF85A}"/>
              </a:ext>
            </a:extLst>
          </p:cNvPr>
          <p:cNvSpPr txBox="1"/>
          <p:nvPr/>
        </p:nvSpPr>
        <p:spPr>
          <a:xfrm>
            <a:off x="3041129" y="1156074"/>
            <a:ext cx="111760" cy="1910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45082" algn="ctr">
              <a:lnSpc>
                <a:spcPts val="254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R="20319" algn="ctr">
              <a:lnSpc>
                <a:spcPts val="254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5"/>
              </a:spcBef>
            </a:pPr>
            <a:endParaRPr sz="150">
              <a:latin typeface="Times New Roman"/>
              <a:cs typeface="Times New Roman"/>
            </a:endParaRPr>
          </a:p>
          <a:p>
            <a:pPr marL="39367" algn="ctr">
              <a:lnSpc>
                <a:spcPts val="270"/>
              </a:lnSpc>
            </a:pPr>
            <a:r>
              <a:rPr sz="250" spc="-150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  <a:p>
            <a:pPr algn="ctr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274" name="object 789">
            <a:extLst>
              <a:ext uri="{FF2B5EF4-FFF2-40B4-BE49-F238E27FC236}">
                <a16:creationId xmlns:a16="http://schemas.microsoft.com/office/drawing/2014/main" id="{5F329583-8E7F-4C0A-BF6A-10C1417F8DA3}"/>
              </a:ext>
            </a:extLst>
          </p:cNvPr>
          <p:cNvSpPr txBox="1"/>
          <p:nvPr/>
        </p:nvSpPr>
        <p:spPr>
          <a:xfrm>
            <a:off x="3107810" y="137641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 dirty="0">
              <a:latin typeface="MS UI Gothic"/>
              <a:cs typeface="MS UI Gothic"/>
            </a:endParaRPr>
          </a:p>
        </p:txBody>
      </p:sp>
      <p:sp>
        <p:nvSpPr>
          <p:cNvPr id="275" name="object 790">
            <a:extLst>
              <a:ext uri="{FF2B5EF4-FFF2-40B4-BE49-F238E27FC236}">
                <a16:creationId xmlns:a16="http://schemas.microsoft.com/office/drawing/2014/main" id="{68744070-86F2-425A-B0C9-AC398C20E6E4}"/>
              </a:ext>
            </a:extLst>
          </p:cNvPr>
          <p:cNvSpPr/>
          <p:nvPr/>
        </p:nvSpPr>
        <p:spPr>
          <a:xfrm>
            <a:off x="803141" y="12970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791">
            <a:extLst>
              <a:ext uri="{FF2B5EF4-FFF2-40B4-BE49-F238E27FC236}">
                <a16:creationId xmlns:a16="http://schemas.microsoft.com/office/drawing/2014/main" id="{70101559-4566-4A2B-9A89-FCB7D11765BB}"/>
              </a:ext>
            </a:extLst>
          </p:cNvPr>
          <p:cNvSpPr/>
          <p:nvPr/>
        </p:nvSpPr>
        <p:spPr>
          <a:xfrm>
            <a:off x="816856" y="117157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792">
            <a:extLst>
              <a:ext uri="{FF2B5EF4-FFF2-40B4-BE49-F238E27FC236}">
                <a16:creationId xmlns:a16="http://schemas.microsoft.com/office/drawing/2014/main" id="{A779B9C8-7F1D-4351-9AB1-EB4A5B62F7E9}"/>
              </a:ext>
            </a:extLst>
          </p:cNvPr>
          <p:cNvSpPr/>
          <p:nvPr/>
        </p:nvSpPr>
        <p:spPr>
          <a:xfrm>
            <a:off x="831207" y="120599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793">
            <a:extLst>
              <a:ext uri="{FF2B5EF4-FFF2-40B4-BE49-F238E27FC236}">
                <a16:creationId xmlns:a16="http://schemas.microsoft.com/office/drawing/2014/main" id="{A38CBBF8-286A-4F23-B4BD-68D55B8C68A2}"/>
              </a:ext>
            </a:extLst>
          </p:cNvPr>
          <p:cNvSpPr/>
          <p:nvPr/>
        </p:nvSpPr>
        <p:spPr>
          <a:xfrm>
            <a:off x="845051" y="13009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794">
            <a:extLst>
              <a:ext uri="{FF2B5EF4-FFF2-40B4-BE49-F238E27FC236}">
                <a16:creationId xmlns:a16="http://schemas.microsoft.com/office/drawing/2014/main" id="{16A61E65-B6D7-40B9-89AF-8F417D07D5B1}"/>
              </a:ext>
            </a:extLst>
          </p:cNvPr>
          <p:cNvSpPr/>
          <p:nvPr/>
        </p:nvSpPr>
        <p:spPr>
          <a:xfrm>
            <a:off x="859402" y="14530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795">
            <a:extLst>
              <a:ext uri="{FF2B5EF4-FFF2-40B4-BE49-F238E27FC236}">
                <a16:creationId xmlns:a16="http://schemas.microsoft.com/office/drawing/2014/main" id="{9A520639-6F77-4CE7-BD1C-53FE2B296269}"/>
              </a:ext>
            </a:extLst>
          </p:cNvPr>
          <p:cNvSpPr/>
          <p:nvPr/>
        </p:nvSpPr>
        <p:spPr>
          <a:xfrm>
            <a:off x="872355" y="13502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796">
            <a:extLst>
              <a:ext uri="{FF2B5EF4-FFF2-40B4-BE49-F238E27FC236}">
                <a16:creationId xmlns:a16="http://schemas.microsoft.com/office/drawing/2014/main" id="{DB9676B4-2F94-4748-AFC5-F1D3AEC5A923}"/>
              </a:ext>
            </a:extLst>
          </p:cNvPr>
          <p:cNvSpPr/>
          <p:nvPr/>
        </p:nvSpPr>
        <p:spPr>
          <a:xfrm>
            <a:off x="886580" y="105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797">
            <a:extLst>
              <a:ext uri="{FF2B5EF4-FFF2-40B4-BE49-F238E27FC236}">
                <a16:creationId xmlns:a16="http://schemas.microsoft.com/office/drawing/2014/main" id="{A124B6B4-068B-4B4A-887D-8852308591E3}"/>
              </a:ext>
            </a:extLst>
          </p:cNvPr>
          <p:cNvSpPr/>
          <p:nvPr/>
        </p:nvSpPr>
        <p:spPr>
          <a:xfrm>
            <a:off x="900548" y="1204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798">
            <a:extLst>
              <a:ext uri="{FF2B5EF4-FFF2-40B4-BE49-F238E27FC236}">
                <a16:creationId xmlns:a16="http://schemas.microsoft.com/office/drawing/2014/main" id="{BB8B27CA-6987-48E0-B382-35B57A7237F3}"/>
              </a:ext>
            </a:extLst>
          </p:cNvPr>
          <p:cNvSpPr/>
          <p:nvPr/>
        </p:nvSpPr>
        <p:spPr>
          <a:xfrm>
            <a:off x="914900" y="11023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799">
            <a:extLst>
              <a:ext uri="{FF2B5EF4-FFF2-40B4-BE49-F238E27FC236}">
                <a16:creationId xmlns:a16="http://schemas.microsoft.com/office/drawing/2014/main" id="{1BF1D9B2-AAA3-4FCE-AB27-1855E862A6A1}"/>
              </a:ext>
            </a:extLst>
          </p:cNvPr>
          <p:cNvSpPr/>
          <p:nvPr/>
        </p:nvSpPr>
        <p:spPr>
          <a:xfrm>
            <a:off x="927727" y="13096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800">
            <a:extLst>
              <a:ext uri="{FF2B5EF4-FFF2-40B4-BE49-F238E27FC236}">
                <a16:creationId xmlns:a16="http://schemas.microsoft.com/office/drawing/2014/main" id="{76D782FF-1F46-4D8C-9C7F-3280D25CCF83}"/>
              </a:ext>
            </a:extLst>
          </p:cNvPr>
          <p:cNvSpPr/>
          <p:nvPr/>
        </p:nvSpPr>
        <p:spPr>
          <a:xfrm>
            <a:off x="941570" y="12586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801">
            <a:extLst>
              <a:ext uri="{FF2B5EF4-FFF2-40B4-BE49-F238E27FC236}">
                <a16:creationId xmlns:a16="http://schemas.microsoft.com/office/drawing/2014/main" id="{AB14A645-7960-463B-9F1C-E2EACD04CD4B}"/>
              </a:ext>
            </a:extLst>
          </p:cNvPr>
          <p:cNvSpPr/>
          <p:nvPr/>
        </p:nvSpPr>
        <p:spPr>
          <a:xfrm>
            <a:off x="955287" y="12597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802">
            <a:extLst>
              <a:ext uri="{FF2B5EF4-FFF2-40B4-BE49-F238E27FC236}">
                <a16:creationId xmlns:a16="http://schemas.microsoft.com/office/drawing/2014/main" id="{D6F543BD-1BD0-4C44-81A1-3A26A26DE6B9}"/>
              </a:ext>
            </a:extLst>
          </p:cNvPr>
          <p:cNvSpPr/>
          <p:nvPr/>
        </p:nvSpPr>
        <p:spPr>
          <a:xfrm>
            <a:off x="969001" y="13190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803">
            <a:extLst>
              <a:ext uri="{FF2B5EF4-FFF2-40B4-BE49-F238E27FC236}">
                <a16:creationId xmlns:a16="http://schemas.microsoft.com/office/drawing/2014/main" id="{A93D1962-335C-4512-846F-10CEA7810DE5}"/>
              </a:ext>
            </a:extLst>
          </p:cNvPr>
          <p:cNvSpPr/>
          <p:nvPr/>
        </p:nvSpPr>
        <p:spPr>
          <a:xfrm>
            <a:off x="982845" y="12481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804">
            <a:extLst>
              <a:ext uri="{FF2B5EF4-FFF2-40B4-BE49-F238E27FC236}">
                <a16:creationId xmlns:a16="http://schemas.microsoft.com/office/drawing/2014/main" id="{493D69E2-8765-450A-B64A-A642BB3E9994}"/>
              </a:ext>
            </a:extLst>
          </p:cNvPr>
          <p:cNvSpPr/>
          <p:nvPr/>
        </p:nvSpPr>
        <p:spPr>
          <a:xfrm>
            <a:off x="996815" y="155105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805">
            <a:extLst>
              <a:ext uri="{FF2B5EF4-FFF2-40B4-BE49-F238E27FC236}">
                <a16:creationId xmlns:a16="http://schemas.microsoft.com/office/drawing/2014/main" id="{D882D03F-76AE-4E75-B395-6A9D8554E7A3}"/>
              </a:ext>
            </a:extLst>
          </p:cNvPr>
          <p:cNvSpPr/>
          <p:nvPr/>
        </p:nvSpPr>
        <p:spPr>
          <a:xfrm>
            <a:off x="1011927" y="15563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806">
            <a:extLst>
              <a:ext uri="{FF2B5EF4-FFF2-40B4-BE49-F238E27FC236}">
                <a16:creationId xmlns:a16="http://schemas.microsoft.com/office/drawing/2014/main" id="{8B678669-BD0F-498A-A407-E44F77B87310}"/>
              </a:ext>
            </a:extLst>
          </p:cNvPr>
          <p:cNvSpPr/>
          <p:nvPr/>
        </p:nvSpPr>
        <p:spPr>
          <a:xfrm>
            <a:off x="1026279" y="15831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807">
            <a:extLst>
              <a:ext uri="{FF2B5EF4-FFF2-40B4-BE49-F238E27FC236}">
                <a16:creationId xmlns:a16="http://schemas.microsoft.com/office/drawing/2014/main" id="{C07B4722-DC57-4792-8F68-82F11A857BD8}"/>
              </a:ext>
            </a:extLst>
          </p:cNvPr>
          <p:cNvSpPr/>
          <p:nvPr/>
        </p:nvSpPr>
        <p:spPr>
          <a:xfrm>
            <a:off x="1039741" y="14290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808">
            <a:extLst>
              <a:ext uri="{FF2B5EF4-FFF2-40B4-BE49-F238E27FC236}">
                <a16:creationId xmlns:a16="http://schemas.microsoft.com/office/drawing/2014/main" id="{EBCE9EFB-4244-4044-8141-E2A83F4CB87E}"/>
              </a:ext>
            </a:extLst>
          </p:cNvPr>
          <p:cNvSpPr/>
          <p:nvPr/>
        </p:nvSpPr>
        <p:spPr>
          <a:xfrm>
            <a:off x="1053837" y="12762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809">
            <a:extLst>
              <a:ext uri="{FF2B5EF4-FFF2-40B4-BE49-F238E27FC236}">
                <a16:creationId xmlns:a16="http://schemas.microsoft.com/office/drawing/2014/main" id="{C7F45312-A4A5-4768-B825-A4BB7022A831}"/>
              </a:ext>
            </a:extLst>
          </p:cNvPr>
          <p:cNvSpPr/>
          <p:nvPr/>
        </p:nvSpPr>
        <p:spPr>
          <a:xfrm>
            <a:off x="1067681" y="13592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810">
            <a:extLst>
              <a:ext uri="{FF2B5EF4-FFF2-40B4-BE49-F238E27FC236}">
                <a16:creationId xmlns:a16="http://schemas.microsoft.com/office/drawing/2014/main" id="{645B63C4-B1C8-43A7-B2F6-CFEC56894F84}"/>
              </a:ext>
            </a:extLst>
          </p:cNvPr>
          <p:cNvSpPr/>
          <p:nvPr/>
        </p:nvSpPr>
        <p:spPr>
          <a:xfrm>
            <a:off x="1080762" y="11992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811">
            <a:extLst>
              <a:ext uri="{FF2B5EF4-FFF2-40B4-BE49-F238E27FC236}">
                <a16:creationId xmlns:a16="http://schemas.microsoft.com/office/drawing/2014/main" id="{C2666C05-6686-4612-902E-3475E0CF8E9E}"/>
              </a:ext>
            </a:extLst>
          </p:cNvPr>
          <p:cNvSpPr/>
          <p:nvPr/>
        </p:nvSpPr>
        <p:spPr>
          <a:xfrm>
            <a:off x="1094732" y="13359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812">
            <a:extLst>
              <a:ext uri="{FF2B5EF4-FFF2-40B4-BE49-F238E27FC236}">
                <a16:creationId xmlns:a16="http://schemas.microsoft.com/office/drawing/2014/main" id="{8BA6DDD1-345C-4031-A870-BB8251E0DE7C}"/>
              </a:ext>
            </a:extLst>
          </p:cNvPr>
          <p:cNvSpPr/>
          <p:nvPr/>
        </p:nvSpPr>
        <p:spPr>
          <a:xfrm>
            <a:off x="1108448" y="13502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813">
            <a:extLst>
              <a:ext uri="{FF2B5EF4-FFF2-40B4-BE49-F238E27FC236}">
                <a16:creationId xmlns:a16="http://schemas.microsoft.com/office/drawing/2014/main" id="{6D5C3544-FEDE-428C-B73A-1E6115747F4F}"/>
              </a:ext>
            </a:extLst>
          </p:cNvPr>
          <p:cNvSpPr/>
          <p:nvPr/>
        </p:nvSpPr>
        <p:spPr>
          <a:xfrm>
            <a:off x="1122545" y="11463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814">
            <a:extLst>
              <a:ext uri="{FF2B5EF4-FFF2-40B4-BE49-F238E27FC236}">
                <a16:creationId xmlns:a16="http://schemas.microsoft.com/office/drawing/2014/main" id="{BBA3ABBB-80CE-4C8F-9EDD-BC8D86BA5334}"/>
              </a:ext>
            </a:extLst>
          </p:cNvPr>
          <p:cNvSpPr/>
          <p:nvPr/>
        </p:nvSpPr>
        <p:spPr>
          <a:xfrm>
            <a:off x="1136516" y="132549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815">
            <a:extLst>
              <a:ext uri="{FF2B5EF4-FFF2-40B4-BE49-F238E27FC236}">
                <a16:creationId xmlns:a16="http://schemas.microsoft.com/office/drawing/2014/main" id="{9C939A87-F9C5-406D-8B1F-9D97AF1CBC24}"/>
              </a:ext>
            </a:extLst>
          </p:cNvPr>
          <p:cNvSpPr/>
          <p:nvPr/>
        </p:nvSpPr>
        <p:spPr>
          <a:xfrm>
            <a:off x="1149976" y="133667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816">
            <a:extLst>
              <a:ext uri="{FF2B5EF4-FFF2-40B4-BE49-F238E27FC236}">
                <a16:creationId xmlns:a16="http://schemas.microsoft.com/office/drawing/2014/main" id="{302658ED-B750-477D-AF6E-15AB24F8B3F4}"/>
              </a:ext>
            </a:extLst>
          </p:cNvPr>
          <p:cNvSpPr/>
          <p:nvPr/>
        </p:nvSpPr>
        <p:spPr>
          <a:xfrm>
            <a:off x="1163566" y="14152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817">
            <a:extLst>
              <a:ext uri="{FF2B5EF4-FFF2-40B4-BE49-F238E27FC236}">
                <a16:creationId xmlns:a16="http://schemas.microsoft.com/office/drawing/2014/main" id="{923D48E3-8153-4AA3-BBCE-11736FA86D02}"/>
              </a:ext>
            </a:extLst>
          </p:cNvPr>
          <p:cNvSpPr/>
          <p:nvPr/>
        </p:nvSpPr>
        <p:spPr>
          <a:xfrm>
            <a:off x="1177535" y="13686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818">
            <a:extLst>
              <a:ext uri="{FF2B5EF4-FFF2-40B4-BE49-F238E27FC236}">
                <a16:creationId xmlns:a16="http://schemas.microsoft.com/office/drawing/2014/main" id="{C2DDCEF7-7473-477A-856D-014DF00F6D1F}"/>
              </a:ext>
            </a:extLst>
          </p:cNvPr>
          <p:cNvSpPr/>
          <p:nvPr/>
        </p:nvSpPr>
        <p:spPr>
          <a:xfrm>
            <a:off x="1192522" y="13601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819">
            <a:extLst>
              <a:ext uri="{FF2B5EF4-FFF2-40B4-BE49-F238E27FC236}">
                <a16:creationId xmlns:a16="http://schemas.microsoft.com/office/drawing/2014/main" id="{3580283D-3F35-456A-ADED-887926741C8A}"/>
              </a:ext>
            </a:extLst>
          </p:cNvPr>
          <p:cNvSpPr/>
          <p:nvPr/>
        </p:nvSpPr>
        <p:spPr>
          <a:xfrm>
            <a:off x="1206999" y="14236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820">
            <a:extLst>
              <a:ext uri="{FF2B5EF4-FFF2-40B4-BE49-F238E27FC236}">
                <a16:creationId xmlns:a16="http://schemas.microsoft.com/office/drawing/2014/main" id="{9B760185-A78E-4927-AC51-4817A0441ED2}"/>
              </a:ext>
            </a:extLst>
          </p:cNvPr>
          <p:cNvSpPr/>
          <p:nvPr/>
        </p:nvSpPr>
        <p:spPr>
          <a:xfrm>
            <a:off x="1219700" y="128269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821">
            <a:extLst>
              <a:ext uri="{FF2B5EF4-FFF2-40B4-BE49-F238E27FC236}">
                <a16:creationId xmlns:a16="http://schemas.microsoft.com/office/drawing/2014/main" id="{23214A2B-D35F-4629-AA25-1810732BE147}"/>
              </a:ext>
            </a:extLst>
          </p:cNvPr>
          <p:cNvSpPr/>
          <p:nvPr/>
        </p:nvSpPr>
        <p:spPr>
          <a:xfrm>
            <a:off x="1262246" y="13002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822">
            <a:extLst>
              <a:ext uri="{FF2B5EF4-FFF2-40B4-BE49-F238E27FC236}">
                <a16:creationId xmlns:a16="http://schemas.microsoft.com/office/drawing/2014/main" id="{63EC3BAA-76B6-4A58-B388-31325B0C03EA}"/>
              </a:ext>
            </a:extLst>
          </p:cNvPr>
          <p:cNvSpPr/>
          <p:nvPr/>
        </p:nvSpPr>
        <p:spPr>
          <a:xfrm>
            <a:off x="1274310" y="13963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823">
            <a:extLst>
              <a:ext uri="{FF2B5EF4-FFF2-40B4-BE49-F238E27FC236}">
                <a16:creationId xmlns:a16="http://schemas.microsoft.com/office/drawing/2014/main" id="{6D735004-CC3E-414A-81AA-A15494BF6C28}"/>
              </a:ext>
            </a:extLst>
          </p:cNvPr>
          <p:cNvSpPr/>
          <p:nvPr/>
        </p:nvSpPr>
        <p:spPr>
          <a:xfrm>
            <a:off x="1287263" y="12898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824">
            <a:extLst>
              <a:ext uri="{FF2B5EF4-FFF2-40B4-BE49-F238E27FC236}">
                <a16:creationId xmlns:a16="http://schemas.microsoft.com/office/drawing/2014/main" id="{1740860C-16E3-4086-9E49-FD4988FB1B43}"/>
              </a:ext>
            </a:extLst>
          </p:cNvPr>
          <p:cNvSpPr/>
          <p:nvPr/>
        </p:nvSpPr>
        <p:spPr>
          <a:xfrm>
            <a:off x="1301360" y="12783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825">
            <a:extLst>
              <a:ext uri="{FF2B5EF4-FFF2-40B4-BE49-F238E27FC236}">
                <a16:creationId xmlns:a16="http://schemas.microsoft.com/office/drawing/2014/main" id="{5173C098-2DF5-454D-BBE1-08C9C4637DB8}"/>
              </a:ext>
            </a:extLst>
          </p:cNvPr>
          <p:cNvSpPr/>
          <p:nvPr/>
        </p:nvSpPr>
        <p:spPr>
          <a:xfrm>
            <a:off x="1315584" y="13098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826">
            <a:extLst>
              <a:ext uri="{FF2B5EF4-FFF2-40B4-BE49-F238E27FC236}">
                <a16:creationId xmlns:a16="http://schemas.microsoft.com/office/drawing/2014/main" id="{F2C29EC6-C0BF-4E23-99F4-AA38E139F7EF}"/>
              </a:ext>
            </a:extLst>
          </p:cNvPr>
          <p:cNvSpPr/>
          <p:nvPr/>
        </p:nvSpPr>
        <p:spPr>
          <a:xfrm>
            <a:off x="1330062" y="14994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827">
            <a:extLst>
              <a:ext uri="{FF2B5EF4-FFF2-40B4-BE49-F238E27FC236}">
                <a16:creationId xmlns:a16="http://schemas.microsoft.com/office/drawing/2014/main" id="{BDE8B77A-215F-4E24-BD4B-929B73330304}"/>
              </a:ext>
            </a:extLst>
          </p:cNvPr>
          <p:cNvSpPr/>
          <p:nvPr/>
        </p:nvSpPr>
        <p:spPr>
          <a:xfrm>
            <a:off x="1345048" y="13915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828">
            <a:extLst>
              <a:ext uri="{FF2B5EF4-FFF2-40B4-BE49-F238E27FC236}">
                <a16:creationId xmlns:a16="http://schemas.microsoft.com/office/drawing/2014/main" id="{5C143C25-3A7B-4F39-9945-B7766CEF4B72}"/>
              </a:ext>
            </a:extLst>
          </p:cNvPr>
          <p:cNvSpPr/>
          <p:nvPr/>
        </p:nvSpPr>
        <p:spPr>
          <a:xfrm>
            <a:off x="1358510" y="149085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829">
            <a:extLst>
              <a:ext uri="{FF2B5EF4-FFF2-40B4-BE49-F238E27FC236}">
                <a16:creationId xmlns:a16="http://schemas.microsoft.com/office/drawing/2014/main" id="{0C7F0F3B-18A5-403F-8D12-B904E395A611}"/>
              </a:ext>
            </a:extLst>
          </p:cNvPr>
          <p:cNvSpPr/>
          <p:nvPr/>
        </p:nvSpPr>
        <p:spPr>
          <a:xfrm>
            <a:off x="1372607" y="12943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830">
            <a:extLst>
              <a:ext uri="{FF2B5EF4-FFF2-40B4-BE49-F238E27FC236}">
                <a16:creationId xmlns:a16="http://schemas.microsoft.com/office/drawing/2014/main" id="{A8A467AB-9D11-465F-A9B6-42A4A40C9905}"/>
              </a:ext>
            </a:extLst>
          </p:cNvPr>
          <p:cNvSpPr/>
          <p:nvPr/>
        </p:nvSpPr>
        <p:spPr>
          <a:xfrm>
            <a:off x="1388990" y="13616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831">
            <a:extLst>
              <a:ext uri="{FF2B5EF4-FFF2-40B4-BE49-F238E27FC236}">
                <a16:creationId xmlns:a16="http://schemas.microsoft.com/office/drawing/2014/main" id="{C4BDC825-C6CC-4C26-B964-219CAA7B1305}"/>
              </a:ext>
            </a:extLst>
          </p:cNvPr>
          <p:cNvSpPr/>
          <p:nvPr/>
        </p:nvSpPr>
        <p:spPr>
          <a:xfrm>
            <a:off x="1401691" y="13220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832">
            <a:extLst>
              <a:ext uri="{FF2B5EF4-FFF2-40B4-BE49-F238E27FC236}">
                <a16:creationId xmlns:a16="http://schemas.microsoft.com/office/drawing/2014/main" id="{45A01C43-FF89-413F-AD2A-B0E927CE43BC}"/>
              </a:ext>
            </a:extLst>
          </p:cNvPr>
          <p:cNvSpPr/>
          <p:nvPr/>
        </p:nvSpPr>
        <p:spPr>
          <a:xfrm>
            <a:off x="1412741" y="121678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833">
            <a:extLst>
              <a:ext uri="{FF2B5EF4-FFF2-40B4-BE49-F238E27FC236}">
                <a16:creationId xmlns:a16="http://schemas.microsoft.com/office/drawing/2014/main" id="{677BA85B-AF84-4A64-8CD0-0765094C03C3}"/>
              </a:ext>
            </a:extLst>
          </p:cNvPr>
          <p:cNvSpPr/>
          <p:nvPr/>
        </p:nvSpPr>
        <p:spPr>
          <a:xfrm>
            <a:off x="1427854" y="1266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834">
            <a:extLst>
              <a:ext uri="{FF2B5EF4-FFF2-40B4-BE49-F238E27FC236}">
                <a16:creationId xmlns:a16="http://schemas.microsoft.com/office/drawing/2014/main" id="{C273EAAC-8657-4173-A2B7-67FE415E25DA}"/>
              </a:ext>
            </a:extLst>
          </p:cNvPr>
          <p:cNvSpPr/>
          <p:nvPr/>
        </p:nvSpPr>
        <p:spPr>
          <a:xfrm>
            <a:off x="1441187" y="12221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835">
            <a:extLst>
              <a:ext uri="{FF2B5EF4-FFF2-40B4-BE49-F238E27FC236}">
                <a16:creationId xmlns:a16="http://schemas.microsoft.com/office/drawing/2014/main" id="{C6C9F99D-40E5-49C8-BDF6-19BD58D41E92}"/>
              </a:ext>
            </a:extLst>
          </p:cNvPr>
          <p:cNvSpPr/>
          <p:nvPr/>
        </p:nvSpPr>
        <p:spPr>
          <a:xfrm>
            <a:off x="1455413" y="1250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836">
            <a:extLst>
              <a:ext uri="{FF2B5EF4-FFF2-40B4-BE49-F238E27FC236}">
                <a16:creationId xmlns:a16="http://schemas.microsoft.com/office/drawing/2014/main" id="{4AE14271-A7FF-47D6-9112-4CFD004D0FF7}"/>
              </a:ext>
            </a:extLst>
          </p:cNvPr>
          <p:cNvSpPr/>
          <p:nvPr/>
        </p:nvSpPr>
        <p:spPr>
          <a:xfrm>
            <a:off x="1469128" y="124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837">
            <a:extLst>
              <a:ext uri="{FF2B5EF4-FFF2-40B4-BE49-F238E27FC236}">
                <a16:creationId xmlns:a16="http://schemas.microsoft.com/office/drawing/2014/main" id="{5305A0F9-B690-4669-9664-FDD95EB7ED7A}"/>
              </a:ext>
            </a:extLst>
          </p:cNvPr>
          <p:cNvSpPr/>
          <p:nvPr/>
        </p:nvSpPr>
        <p:spPr>
          <a:xfrm>
            <a:off x="1483099" y="11129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838">
            <a:extLst>
              <a:ext uri="{FF2B5EF4-FFF2-40B4-BE49-F238E27FC236}">
                <a16:creationId xmlns:a16="http://schemas.microsoft.com/office/drawing/2014/main" id="{63EAF7B3-3E94-46E5-9D8A-742FFDDA3A12}"/>
              </a:ext>
            </a:extLst>
          </p:cNvPr>
          <p:cNvSpPr/>
          <p:nvPr/>
        </p:nvSpPr>
        <p:spPr>
          <a:xfrm>
            <a:off x="1496813" y="13084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839">
            <a:extLst>
              <a:ext uri="{FF2B5EF4-FFF2-40B4-BE49-F238E27FC236}">
                <a16:creationId xmlns:a16="http://schemas.microsoft.com/office/drawing/2014/main" id="{F3122107-C517-4DF1-8C7A-6965F68DB03A}"/>
              </a:ext>
            </a:extLst>
          </p:cNvPr>
          <p:cNvSpPr/>
          <p:nvPr/>
        </p:nvSpPr>
        <p:spPr>
          <a:xfrm>
            <a:off x="1510910" y="14467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840">
            <a:extLst>
              <a:ext uri="{FF2B5EF4-FFF2-40B4-BE49-F238E27FC236}">
                <a16:creationId xmlns:a16="http://schemas.microsoft.com/office/drawing/2014/main" id="{28D5A884-7725-416F-8876-F7FA596D6296}"/>
              </a:ext>
            </a:extLst>
          </p:cNvPr>
          <p:cNvSpPr/>
          <p:nvPr/>
        </p:nvSpPr>
        <p:spPr>
          <a:xfrm>
            <a:off x="1524882" y="12703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841">
            <a:extLst>
              <a:ext uri="{FF2B5EF4-FFF2-40B4-BE49-F238E27FC236}">
                <a16:creationId xmlns:a16="http://schemas.microsoft.com/office/drawing/2014/main" id="{17D56D1E-0B0C-4680-8BDA-95CF85E1965A}"/>
              </a:ext>
            </a:extLst>
          </p:cNvPr>
          <p:cNvSpPr/>
          <p:nvPr/>
        </p:nvSpPr>
        <p:spPr>
          <a:xfrm>
            <a:off x="1538851" y="14585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842">
            <a:extLst>
              <a:ext uri="{FF2B5EF4-FFF2-40B4-BE49-F238E27FC236}">
                <a16:creationId xmlns:a16="http://schemas.microsoft.com/office/drawing/2014/main" id="{C98F5DF5-8A5C-4D18-A783-E6C000F61A0D}"/>
              </a:ext>
            </a:extLst>
          </p:cNvPr>
          <p:cNvSpPr/>
          <p:nvPr/>
        </p:nvSpPr>
        <p:spPr>
          <a:xfrm>
            <a:off x="1552822" y="135115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843">
            <a:extLst>
              <a:ext uri="{FF2B5EF4-FFF2-40B4-BE49-F238E27FC236}">
                <a16:creationId xmlns:a16="http://schemas.microsoft.com/office/drawing/2014/main" id="{EB1718C2-A3D2-4915-9E87-FF9E81791CFB}"/>
              </a:ext>
            </a:extLst>
          </p:cNvPr>
          <p:cNvSpPr/>
          <p:nvPr/>
        </p:nvSpPr>
        <p:spPr>
          <a:xfrm>
            <a:off x="1566664" y="13721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844">
            <a:extLst>
              <a:ext uri="{FF2B5EF4-FFF2-40B4-BE49-F238E27FC236}">
                <a16:creationId xmlns:a16="http://schemas.microsoft.com/office/drawing/2014/main" id="{4ED40A2D-F88F-4BAD-9A17-D5ABD444C279}"/>
              </a:ext>
            </a:extLst>
          </p:cNvPr>
          <p:cNvSpPr/>
          <p:nvPr/>
        </p:nvSpPr>
        <p:spPr>
          <a:xfrm>
            <a:off x="1580379" y="11752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845">
            <a:extLst>
              <a:ext uri="{FF2B5EF4-FFF2-40B4-BE49-F238E27FC236}">
                <a16:creationId xmlns:a16="http://schemas.microsoft.com/office/drawing/2014/main" id="{CF55D46E-C640-49E9-82AB-CF2992574681}"/>
              </a:ext>
            </a:extLst>
          </p:cNvPr>
          <p:cNvSpPr/>
          <p:nvPr/>
        </p:nvSpPr>
        <p:spPr>
          <a:xfrm>
            <a:off x="1593716" y="12470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846">
            <a:extLst>
              <a:ext uri="{FF2B5EF4-FFF2-40B4-BE49-F238E27FC236}">
                <a16:creationId xmlns:a16="http://schemas.microsoft.com/office/drawing/2014/main" id="{F6BE65A8-C89D-409F-B322-CE3507771208}"/>
              </a:ext>
            </a:extLst>
          </p:cNvPr>
          <p:cNvSpPr/>
          <p:nvPr/>
        </p:nvSpPr>
        <p:spPr>
          <a:xfrm>
            <a:off x="1607938" y="12260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847">
            <a:extLst>
              <a:ext uri="{FF2B5EF4-FFF2-40B4-BE49-F238E27FC236}">
                <a16:creationId xmlns:a16="http://schemas.microsoft.com/office/drawing/2014/main" id="{11FB8A55-6AAB-43D7-B1D2-F67A7774EC65}"/>
              </a:ext>
            </a:extLst>
          </p:cNvPr>
          <p:cNvSpPr/>
          <p:nvPr/>
        </p:nvSpPr>
        <p:spPr>
          <a:xfrm>
            <a:off x="1622036" y="12148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848">
            <a:extLst>
              <a:ext uri="{FF2B5EF4-FFF2-40B4-BE49-F238E27FC236}">
                <a16:creationId xmlns:a16="http://schemas.microsoft.com/office/drawing/2014/main" id="{A0A15B5F-FDDB-4B2D-AE77-56473308F268}"/>
              </a:ext>
            </a:extLst>
          </p:cNvPr>
          <p:cNvSpPr/>
          <p:nvPr/>
        </p:nvSpPr>
        <p:spPr>
          <a:xfrm>
            <a:off x="1635499" y="12029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849">
            <a:extLst>
              <a:ext uri="{FF2B5EF4-FFF2-40B4-BE49-F238E27FC236}">
                <a16:creationId xmlns:a16="http://schemas.microsoft.com/office/drawing/2014/main" id="{41EEF5B3-78D1-49ED-B92A-470308079349}"/>
              </a:ext>
            </a:extLst>
          </p:cNvPr>
          <p:cNvSpPr/>
          <p:nvPr/>
        </p:nvSpPr>
        <p:spPr>
          <a:xfrm>
            <a:off x="1649213" y="11737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850">
            <a:extLst>
              <a:ext uri="{FF2B5EF4-FFF2-40B4-BE49-F238E27FC236}">
                <a16:creationId xmlns:a16="http://schemas.microsoft.com/office/drawing/2014/main" id="{ED6B81C5-6803-49DE-A03E-78288F992260}"/>
              </a:ext>
            </a:extLst>
          </p:cNvPr>
          <p:cNvSpPr/>
          <p:nvPr/>
        </p:nvSpPr>
        <p:spPr>
          <a:xfrm>
            <a:off x="1662930" y="12100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851">
            <a:extLst>
              <a:ext uri="{FF2B5EF4-FFF2-40B4-BE49-F238E27FC236}">
                <a16:creationId xmlns:a16="http://schemas.microsoft.com/office/drawing/2014/main" id="{427315DB-5D6E-4979-8FA8-AE08348A8038}"/>
              </a:ext>
            </a:extLst>
          </p:cNvPr>
          <p:cNvSpPr/>
          <p:nvPr/>
        </p:nvSpPr>
        <p:spPr>
          <a:xfrm>
            <a:off x="1677407" y="12943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852">
            <a:extLst>
              <a:ext uri="{FF2B5EF4-FFF2-40B4-BE49-F238E27FC236}">
                <a16:creationId xmlns:a16="http://schemas.microsoft.com/office/drawing/2014/main" id="{9ABB0FB7-42FA-4F3F-AD54-85E148A4F681}"/>
              </a:ext>
            </a:extLst>
          </p:cNvPr>
          <p:cNvSpPr/>
          <p:nvPr/>
        </p:nvSpPr>
        <p:spPr>
          <a:xfrm>
            <a:off x="1687822" y="12879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853">
            <a:extLst>
              <a:ext uri="{FF2B5EF4-FFF2-40B4-BE49-F238E27FC236}">
                <a16:creationId xmlns:a16="http://schemas.microsoft.com/office/drawing/2014/main" id="{954BDE32-EF41-4252-8ADB-B25EC9B05080}"/>
              </a:ext>
            </a:extLst>
          </p:cNvPr>
          <p:cNvSpPr/>
          <p:nvPr/>
        </p:nvSpPr>
        <p:spPr>
          <a:xfrm>
            <a:off x="1705093" y="15546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854">
            <a:extLst>
              <a:ext uri="{FF2B5EF4-FFF2-40B4-BE49-F238E27FC236}">
                <a16:creationId xmlns:a16="http://schemas.microsoft.com/office/drawing/2014/main" id="{BCC34D75-EEA4-4078-9EEB-62EC384A0712}"/>
              </a:ext>
            </a:extLst>
          </p:cNvPr>
          <p:cNvSpPr/>
          <p:nvPr/>
        </p:nvSpPr>
        <p:spPr>
          <a:xfrm>
            <a:off x="1718682" y="125729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855">
            <a:extLst>
              <a:ext uri="{FF2B5EF4-FFF2-40B4-BE49-F238E27FC236}">
                <a16:creationId xmlns:a16="http://schemas.microsoft.com/office/drawing/2014/main" id="{5E4A36BB-5ED4-46FA-BDBA-85ABE590887C}"/>
              </a:ext>
            </a:extLst>
          </p:cNvPr>
          <p:cNvSpPr/>
          <p:nvPr/>
        </p:nvSpPr>
        <p:spPr>
          <a:xfrm>
            <a:off x="1733034" y="123024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856">
            <a:extLst>
              <a:ext uri="{FF2B5EF4-FFF2-40B4-BE49-F238E27FC236}">
                <a16:creationId xmlns:a16="http://schemas.microsoft.com/office/drawing/2014/main" id="{B095F1D5-185B-4FE1-BDDC-85E62D048B99}"/>
              </a:ext>
            </a:extLst>
          </p:cNvPr>
          <p:cNvSpPr/>
          <p:nvPr/>
        </p:nvSpPr>
        <p:spPr>
          <a:xfrm>
            <a:off x="1747005" y="126415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857">
            <a:extLst>
              <a:ext uri="{FF2B5EF4-FFF2-40B4-BE49-F238E27FC236}">
                <a16:creationId xmlns:a16="http://schemas.microsoft.com/office/drawing/2014/main" id="{5636242C-ABD6-4718-B449-7CDAD5BACE5C}"/>
              </a:ext>
            </a:extLst>
          </p:cNvPr>
          <p:cNvSpPr/>
          <p:nvPr/>
        </p:nvSpPr>
        <p:spPr>
          <a:xfrm>
            <a:off x="1759831" y="12371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858">
            <a:extLst>
              <a:ext uri="{FF2B5EF4-FFF2-40B4-BE49-F238E27FC236}">
                <a16:creationId xmlns:a16="http://schemas.microsoft.com/office/drawing/2014/main" id="{4478AECD-648D-403A-8570-91ABC2D755FD}"/>
              </a:ext>
            </a:extLst>
          </p:cNvPr>
          <p:cNvSpPr/>
          <p:nvPr/>
        </p:nvSpPr>
        <p:spPr>
          <a:xfrm>
            <a:off x="1773673" y="12242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859">
            <a:extLst>
              <a:ext uri="{FF2B5EF4-FFF2-40B4-BE49-F238E27FC236}">
                <a16:creationId xmlns:a16="http://schemas.microsoft.com/office/drawing/2014/main" id="{3E8A9AE2-DE49-49D3-A3C5-61BEA3F75292}"/>
              </a:ext>
            </a:extLst>
          </p:cNvPr>
          <p:cNvSpPr/>
          <p:nvPr/>
        </p:nvSpPr>
        <p:spPr>
          <a:xfrm>
            <a:off x="1787644" y="12786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860">
            <a:extLst>
              <a:ext uri="{FF2B5EF4-FFF2-40B4-BE49-F238E27FC236}">
                <a16:creationId xmlns:a16="http://schemas.microsoft.com/office/drawing/2014/main" id="{53B8D20D-2BA3-4810-A74E-4951CBCD88BC}"/>
              </a:ext>
            </a:extLst>
          </p:cNvPr>
          <p:cNvSpPr/>
          <p:nvPr/>
        </p:nvSpPr>
        <p:spPr>
          <a:xfrm>
            <a:off x="1802630" y="12056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861">
            <a:extLst>
              <a:ext uri="{FF2B5EF4-FFF2-40B4-BE49-F238E27FC236}">
                <a16:creationId xmlns:a16="http://schemas.microsoft.com/office/drawing/2014/main" id="{58139DDB-BA83-449A-B289-78BFBC954978}"/>
              </a:ext>
            </a:extLst>
          </p:cNvPr>
          <p:cNvSpPr/>
          <p:nvPr/>
        </p:nvSpPr>
        <p:spPr>
          <a:xfrm>
            <a:off x="1815458" y="12377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6" y="29336"/>
                </a:lnTo>
                <a:lnTo>
                  <a:pt x="29336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862">
            <a:extLst>
              <a:ext uri="{FF2B5EF4-FFF2-40B4-BE49-F238E27FC236}">
                <a16:creationId xmlns:a16="http://schemas.microsoft.com/office/drawing/2014/main" id="{82D834CA-16E7-4006-9B5E-249E1CF7AAAB}"/>
              </a:ext>
            </a:extLst>
          </p:cNvPr>
          <p:cNvSpPr/>
          <p:nvPr/>
        </p:nvSpPr>
        <p:spPr>
          <a:xfrm>
            <a:off x="1829934" y="11863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863">
            <a:extLst>
              <a:ext uri="{FF2B5EF4-FFF2-40B4-BE49-F238E27FC236}">
                <a16:creationId xmlns:a16="http://schemas.microsoft.com/office/drawing/2014/main" id="{7528A5E0-6981-4E79-8C0C-2991AEF450A4}"/>
              </a:ext>
            </a:extLst>
          </p:cNvPr>
          <p:cNvSpPr/>
          <p:nvPr/>
        </p:nvSpPr>
        <p:spPr>
          <a:xfrm>
            <a:off x="1843905" y="1202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864">
            <a:extLst>
              <a:ext uri="{FF2B5EF4-FFF2-40B4-BE49-F238E27FC236}">
                <a16:creationId xmlns:a16="http://schemas.microsoft.com/office/drawing/2014/main" id="{A8634159-ED50-4E65-BEEB-FB2CFD2CF8EA}"/>
              </a:ext>
            </a:extLst>
          </p:cNvPr>
          <p:cNvSpPr/>
          <p:nvPr/>
        </p:nvSpPr>
        <p:spPr>
          <a:xfrm>
            <a:off x="1856986" y="147573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865">
            <a:extLst>
              <a:ext uri="{FF2B5EF4-FFF2-40B4-BE49-F238E27FC236}">
                <a16:creationId xmlns:a16="http://schemas.microsoft.com/office/drawing/2014/main" id="{E1E60D78-D804-45B2-9A6A-F6B9ED1F5733}"/>
              </a:ext>
            </a:extLst>
          </p:cNvPr>
          <p:cNvSpPr/>
          <p:nvPr/>
        </p:nvSpPr>
        <p:spPr>
          <a:xfrm>
            <a:off x="1871846" y="135839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866">
            <a:extLst>
              <a:ext uri="{FF2B5EF4-FFF2-40B4-BE49-F238E27FC236}">
                <a16:creationId xmlns:a16="http://schemas.microsoft.com/office/drawing/2014/main" id="{5FF3A77B-7A1F-4448-AEF3-098D9AD49231}"/>
              </a:ext>
            </a:extLst>
          </p:cNvPr>
          <p:cNvSpPr/>
          <p:nvPr/>
        </p:nvSpPr>
        <p:spPr>
          <a:xfrm>
            <a:off x="1886450" y="149186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867">
            <a:extLst>
              <a:ext uri="{FF2B5EF4-FFF2-40B4-BE49-F238E27FC236}">
                <a16:creationId xmlns:a16="http://schemas.microsoft.com/office/drawing/2014/main" id="{4D45CE3E-32F1-438B-AB44-1D24C1ACF126}"/>
              </a:ext>
            </a:extLst>
          </p:cNvPr>
          <p:cNvSpPr/>
          <p:nvPr/>
        </p:nvSpPr>
        <p:spPr>
          <a:xfrm>
            <a:off x="1899150" y="13757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868">
            <a:extLst>
              <a:ext uri="{FF2B5EF4-FFF2-40B4-BE49-F238E27FC236}">
                <a16:creationId xmlns:a16="http://schemas.microsoft.com/office/drawing/2014/main" id="{DDA71037-E84E-4B22-9611-B7F43D0682AB}"/>
              </a:ext>
            </a:extLst>
          </p:cNvPr>
          <p:cNvSpPr/>
          <p:nvPr/>
        </p:nvSpPr>
        <p:spPr>
          <a:xfrm>
            <a:off x="1913247" y="13670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869">
            <a:extLst>
              <a:ext uri="{FF2B5EF4-FFF2-40B4-BE49-F238E27FC236}">
                <a16:creationId xmlns:a16="http://schemas.microsoft.com/office/drawing/2014/main" id="{41643073-74AE-452B-B96B-658EFD6915D6}"/>
              </a:ext>
            </a:extLst>
          </p:cNvPr>
          <p:cNvSpPr/>
          <p:nvPr/>
        </p:nvSpPr>
        <p:spPr>
          <a:xfrm>
            <a:off x="1926962" y="128866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870">
            <a:extLst>
              <a:ext uri="{FF2B5EF4-FFF2-40B4-BE49-F238E27FC236}">
                <a16:creationId xmlns:a16="http://schemas.microsoft.com/office/drawing/2014/main" id="{6590E529-77FC-4A92-8054-DFCDD985DD8B}"/>
              </a:ext>
            </a:extLst>
          </p:cNvPr>
          <p:cNvSpPr/>
          <p:nvPr/>
        </p:nvSpPr>
        <p:spPr>
          <a:xfrm>
            <a:off x="1941949" y="13696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871">
            <a:extLst>
              <a:ext uri="{FF2B5EF4-FFF2-40B4-BE49-F238E27FC236}">
                <a16:creationId xmlns:a16="http://schemas.microsoft.com/office/drawing/2014/main" id="{630B6524-168E-4E5D-BCB7-FBA2E38FB69B}"/>
              </a:ext>
            </a:extLst>
          </p:cNvPr>
          <p:cNvSpPr/>
          <p:nvPr/>
        </p:nvSpPr>
        <p:spPr>
          <a:xfrm>
            <a:off x="1955285" y="13627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872">
            <a:extLst>
              <a:ext uri="{FF2B5EF4-FFF2-40B4-BE49-F238E27FC236}">
                <a16:creationId xmlns:a16="http://schemas.microsoft.com/office/drawing/2014/main" id="{021B0592-B253-47DF-8770-C00B851ED961}"/>
              </a:ext>
            </a:extLst>
          </p:cNvPr>
          <p:cNvSpPr/>
          <p:nvPr/>
        </p:nvSpPr>
        <p:spPr>
          <a:xfrm>
            <a:off x="1967094" y="13879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873">
            <a:extLst>
              <a:ext uri="{FF2B5EF4-FFF2-40B4-BE49-F238E27FC236}">
                <a16:creationId xmlns:a16="http://schemas.microsoft.com/office/drawing/2014/main" id="{C4CCBFF7-EED9-42E6-8F6E-5E8F72661832}"/>
              </a:ext>
            </a:extLst>
          </p:cNvPr>
          <p:cNvSpPr/>
          <p:nvPr/>
        </p:nvSpPr>
        <p:spPr>
          <a:xfrm>
            <a:off x="1981320" y="13582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874">
            <a:extLst>
              <a:ext uri="{FF2B5EF4-FFF2-40B4-BE49-F238E27FC236}">
                <a16:creationId xmlns:a16="http://schemas.microsoft.com/office/drawing/2014/main" id="{3BEB3B7B-18F5-436C-B211-78E4BC8CABC7}"/>
              </a:ext>
            </a:extLst>
          </p:cNvPr>
          <p:cNvSpPr/>
          <p:nvPr/>
        </p:nvSpPr>
        <p:spPr>
          <a:xfrm>
            <a:off x="1995289" y="12904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875">
            <a:extLst>
              <a:ext uri="{FF2B5EF4-FFF2-40B4-BE49-F238E27FC236}">
                <a16:creationId xmlns:a16="http://schemas.microsoft.com/office/drawing/2014/main" id="{EDC790E1-27C6-4F3B-96BF-1BAB96B45800}"/>
              </a:ext>
            </a:extLst>
          </p:cNvPr>
          <p:cNvSpPr/>
          <p:nvPr/>
        </p:nvSpPr>
        <p:spPr>
          <a:xfrm>
            <a:off x="2010022" y="12268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876">
            <a:extLst>
              <a:ext uri="{FF2B5EF4-FFF2-40B4-BE49-F238E27FC236}">
                <a16:creationId xmlns:a16="http://schemas.microsoft.com/office/drawing/2014/main" id="{ADA0DB01-A0C8-4117-91A3-E73E4BE98016}"/>
              </a:ext>
            </a:extLst>
          </p:cNvPr>
          <p:cNvSpPr/>
          <p:nvPr/>
        </p:nvSpPr>
        <p:spPr>
          <a:xfrm>
            <a:off x="2025135" y="133349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877">
            <a:extLst>
              <a:ext uri="{FF2B5EF4-FFF2-40B4-BE49-F238E27FC236}">
                <a16:creationId xmlns:a16="http://schemas.microsoft.com/office/drawing/2014/main" id="{EC96C450-AC87-44AC-AC67-5C9B7DBC67A7}"/>
              </a:ext>
            </a:extLst>
          </p:cNvPr>
          <p:cNvSpPr/>
          <p:nvPr/>
        </p:nvSpPr>
        <p:spPr>
          <a:xfrm>
            <a:off x="2037326" y="13308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878">
            <a:extLst>
              <a:ext uri="{FF2B5EF4-FFF2-40B4-BE49-F238E27FC236}">
                <a16:creationId xmlns:a16="http://schemas.microsoft.com/office/drawing/2014/main" id="{41D0901E-5A2D-4A59-98A8-12854D3A8731}"/>
              </a:ext>
            </a:extLst>
          </p:cNvPr>
          <p:cNvSpPr/>
          <p:nvPr/>
        </p:nvSpPr>
        <p:spPr>
          <a:xfrm>
            <a:off x="2051932" y="136651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879">
            <a:extLst>
              <a:ext uri="{FF2B5EF4-FFF2-40B4-BE49-F238E27FC236}">
                <a16:creationId xmlns:a16="http://schemas.microsoft.com/office/drawing/2014/main" id="{32708C1C-EADF-43BF-8BBA-2FA78DB268AF}"/>
              </a:ext>
            </a:extLst>
          </p:cNvPr>
          <p:cNvSpPr/>
          <p:nvPr/>
        </p:nvSpPr>
        <p:spPr>
          <a:xfrm>
            <a:off x="2065774" y="13482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880">
            <a:extLst>
              <a:ext uri="{FF2B5EF4-FFF2-40B4-BE49-F238E27FC236}">
                <a16:creationId xmlns:a16="http://schemas.microsoft.com/office/drawing/2014/main" id="{B7255034-3D8F-4241-B7F6-D1519BBC9F46}"/>
              </a:ext>
            </a:extLst>
          </p:cNvPr>
          <p:cNvSpPr/>
          <p:nvPr/>
        </p:nvSpPr>
        <p:spPr>
          <a:xfrm>
            <a:off x="2081522" y="119849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881">
            <a:extLst>
              <a:ext uri="{FF2B5EF4-FFF2-40B4-BE49-F238E27FC236}">
                <a16:creationId xmlns:a16="http://schemas.microsoft.com/office/drawing/2014/main" id="{9D831AE4-2C50-43E8-83F0-F2AED0F38942}"/>
              </a:ext>
            </a:extLst>
          </p:cNvPr>
          <p:cNvSpPr/>
          <p:nvPr/>
        </p:nvSpPr>
        <p:spPr>
          <a:xfrm>
            <a:off x="2092826" y="12884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882">
            <a:extLst>
              <a:ext uri="{FF2B5EF4-FFF2-40B4-BE49-F238E27FC236}">
                <a16:creationId xmlns:a16="http://schemas.microsoft.com/office/drawing/2014/main" id="{5BB2CDED-2735-49B2-9733-224F950D0CB2}"/>
              </a:ext>
            </a:extLst>
          </p:cNvPr>
          <p:cNvSpPr/>
          <p:nvPr/>
        </p:nvSpPr>
        <p:spPr>
          <a:xfrm>
            <a:off x="2108953" y="13211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883">
            <a:extLst>
              <a:ext uri="{FF2B5EF4-FFF2-40B4-BE49-F238E27FC236}">
                <a16:creationId xmlns:a16="http://schemas.microsoft.com/office/drawing/2014/main" id="{620C1CD7-44C2-4216-BEFB-B64FE32E9B01}"/>
              </a:ext>
            </a:extLst>
          </p:cNvPr>
          <p:cNvSpPr/>
          <p:nvPr/>
        </p:nvSpPr>
        <p:spPr>
          <a:xfrm>
            <a:off x="2119369" y="13931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884">
            <a:extLst>
              <a:ext uri="{FF2B5EF4-FFF2-40B4-BE49-F238E27FC236}">
                <a16:creationId xmlns:a16="http://schemas.microsoft.com/office/drawing/2014/main" id="{E8EBD71C-DE0C-43F8-AF85-756E8DBC31CA}"/>
              </a:ext>
            </a:extLst>
          </p:cNvPr>
          <p:cNvSpPr/>
          <p:nvPr/>
        </p:nvSpPr>
        <p:spPr>
          <a:xfrm>
            <a:off x="2134354" y="13534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885">
            <a:extLst>
              <a:ext uri="{FF2B5EF4-FFF2-40B4-BE49-F238E27FC236}">
                <a16:creationId xmlns:a16="http://schemas.microsoft.com/office/drawing/2014/main" id="{27BF7260-488E-45AC-943F-3066E80D647F}"/>
              </a:ext>
            </a:extLst>
          </p:cNvPr>
          <p:cNvSpPr/>
          <p:nvPr/>
        </p:nvSpPr>
        <p:spPr>
          <a:xfrm>
            <a:off x="2147689" y="12332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886">
            <a:extLst>
              <a:ext uri="{FF2B5EF4-FFF2-40B4-BE49-F238E27FC236}">
                <a16:creationId xmlns:a16="http://schemas.microsoft.com/office/drawing/2014/main" id="{96E84AAB-D6A2-4EFC-A1DF-E1327F01BC91}"/>
              </a:ext>
            </a:extLst>
          </p:cNvPr>
          <p:cNvSpPr/>
          <p:nvPr/>
        </p:nvSpPr>
        <p:spPr>
          <a:xfrm>
            <a:off x="2161151" y="11781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887">
            <a:extLst>
              <a:ext uri="{FF2B5EF4-FFF2-40B4-BE49-F238E27FC236}">
                <a16:creationId xmlns:a16="http://schemas.microsoft.com/office/drawing/2014/main" id="{258328A7-10C4-4C48-B50F-065DCA52A56C}"/>
              </a:ext>
            </a:extLst>
          </p:cNvPr>
          <p:cNvSpPr/>
          <p:nvPr/>
        </p:nvSpPr>
        <p:spPr>
          <a:xfrm>
            <a:off x="2176010" y="12720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888">
            <a:extLst>
              <a:ext uri="{FF2B5EF4-FFF2-40B4-BE49-F238E27FC236}">
                <a16:creationId xmlns:a16="http://schemas.microsoft.com/office/drawing/2014/main" id="{5440CBDC-12CC-4F9F-81C2-AD438AD444B4}"/>
              </a:ext>
            </a:extLst>
          </p:cNvPr>
          <p:cNvSpPr/>
          <p:nvPr/>
        </p:nvSpPr>
        <p:spPr>
          <a:xfrm>
            <a:off x="2188711" y="14258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889">
            <a:extLst>
              <a:ext uri="{FF2B5EF4-FFF2-40B4-BE49-F238E27FC236}">
                <a16:creationId xmlns:a16="http://schemas.microsoft.com/office/drawing/2014/main" id="{0165CC64-F932-493E-9047-34C47F7EEE35}"/>
              </a:ext>
            </a:extLst>
          </p:cNvPr>
          <p:cNvSpPr/>
          <p:nvPr/>
        </p:nvSpPr>
        <p:spPr>
          <a:xfrm>
            <a:off x="2206235" y="125717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890">
            <a:extLst>
              <a:ext uri="{FF2B5EF4-FFF2-40B4-BE49-F238E27FC236}">
                <a16:creationId xmlns:a16="http://schemas.microsoft.com/office/drawing/2014/main" id="{D50958FD-736E-4E54-AEDD-0E911CA7D551}"/>
              </a:ext>
            </a:extLst>
          </p:cNvPr>
          <p:cNvSpPr/>
          <p:nvPr/>
        </p:nvSpPr>
        <p:spPr>
          <a:xfrm>
            <a:off x="2218554" y="13091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891">
            <a:extLst>
              <a:ext uri="{FF2B5EF4-FFF2-40B4-BE49-F238E27FC236}">
                <a16:creationId xmlns:a16="http://schemas.microsoft.com/office/drawing/2014/main" id="{797A8B7C-CBC6-4305-8AE7-6DA59BDD80CD}"/>
              </a:ext>
            </a:extLst>
          </p:cNvPr>
          <p:cNvSpPr/>
          <p:nvPr/>
        </p:nvSpPr>
        <p:spPr>
          <a:xfrm>
            <a:off x="2231510" y="12487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892">
            <a:extLst>
              <a:ext uri="{FF2B5EF4-FFF2-40B4-BE49-F238E27FC236}">
                <a16:creationId xmlns:a16="http://schemas.microsoft.com/office/drawing/2014/main" id="{4EC1B31B-BD50-4724-9FC6-32E03AA283DA}"/>
              </a:ext>
            </a:extLst>
          </p:cNvPr>
          <p:cNvSpPr/>
          <p:nvPr/>
        </p:nvSpPr>
        <p:spPr>
          <a:xfrm>
            <a:off x="2247384" y="11043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893">
            <a:extLst>
              <a:ext uri="{FF2B5EF4-FFF2-40B4-BE49-F238E27FC236}">
                <a16:creationId xmlns:a16="http://schemas.microsoft.com/office/drawing/2014/main" id="{F14959DA-CE1A-46C6-881D-8E247FD78CA8}"/>
              </a:ext>
            </a:extLst>
          </p:cNvPr>
          <p:cNvSpPr/>
          <p:nvPr/>
        </p:nvSpPr>
        <p:spPr>
          <a:xfrm>
            <a:off x="2260591" y="11681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894">
            <a:extLst>
              <a:ext uri="{FF2B5EF4-FFF2-40B4-BE49-F238E27FC236}">
                <a16:creationId xmlns:a16="http://schemas.microsoft.com/office/drawing/2014/main" id="{CAEABE98-1C9A-4B2E-8CF5-4A5D3C0514A0}"/>
              </a:ext>
            </a:extLst>
          </p:cNvPr>
          <p:cNvSpPr/>
          <p:nvPr/>
        </p:nvSpPr>
        <p:spPr>
          <a:xfrm>
            <a:off x="2273926" y="10698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895">
            <a:extLst>
              <a:ext uri="{FF2B5EF4-FFF2-40B4-BE49-F238E27FC236}">
                <a16:creationId xmlns:a16="http://schemas.microsoft.com/office/drawing/2014/main" id="{103A8568-6B7C-4B23-BFE6-AB5487ED03C3}"/>
              </a:ext>
            </a:extLst>
          </p:cNvPr>
          <p:cNvSpPr/>
          <p:nvPr/>
        </p:nvSpPr>
        <p:spPr>
          <a:xfrm>
            <a:off x="2287643" y="10149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896">
            <a:extLst>
              <a:ext uri="{FF2B5EF4-FFF2-40B4-BE49-F238E27FC236}">
                <a16:creationId xmlns:a16="http://schemas.microsoft.com/office/drawing/2014/main" id="{EB6C8467-BC75-465F-A532-DB65DD5A10DA}"/>
              </a:ext>
            </a:extLst>
          </p:cNvPr>
          <p:cNvSpPr/>
          <p:nvPr/>
        </p:nvSpPr>
        <p:spPr>
          <a:xfrm>
            <a:off x="2300978" y="10558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897">
            <a:extLst>
              <a:ext uri="{FF2B5EF4-FFF2-40B4-BE49-F238E27FC236}">
                <a16:creationId xmlns:a16="http://schemas.microsoft.com/office/drawing/2014/main" id="{CB4E96D0-AF04-4B5F-9E83-4C3E7346430D}"/>
              </a:ext>
            </a:extLst>
          </p:cNvPr>
          <p:cNvSpPr/>
          <p:nvPr/>
        </p:nvSpPr>
        <p:spPr>
          <a:xfrm>
            <a:off x="2314822" y="9765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898">
            <a:extLst>
              <a:ext uri="{FF2B5EF4-FFF2-40B4-BE49-F238E27FC236}">
                <a16:creationId xmlns:a16="http://schemas.microsoft.com/office/drawing/2014/main" id="{344E5DCD-F5A6-4186-AA89-FCC54A2FF625}"/>
              </a:ext>
            </a:extLst>
          </p:cNvPr>
          <p:cNvSpPr/>
          <p:nvPr/>
        </p:nvSpPr>
        <p:spPr>
          <a:xfrm>
            <a:off x="2328537" y="10099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899">
            <a:extLst>
              <a:ext uri="{FF2B5EF4-FFF2-40B4-BE49-F238E27FC236}">
                <a16:creationId xmlns:a16="http://schemas.microsoft.com/office/drawing/2014/main" id="{89369A14-4F0B-47E3-94D2-DC7B7B67DF40}"/>
              </a:ext>
            </a:extLst>
          </p:cNvPr>
          <p:cNvSpPr/>
          <p:nvPr/>
        </p:nvSpPr>
        <p:spPr>
          <a:xfrm>
            <a:off x="2342888" y="10943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900">
            <a:extLst>
              <a:ext uri="{FF2B5EF4-FFF2-40B4-BE49-F238E27FC236}">
                <a16:creationId xmlns:a16="http://schemas.microsoft.com/office/drawing/2014/main" id="{8A6AC896-8C2A-423B-A51C-42AFEBC853D7}"/>
              </a:ext>
            </a:extLst>
          </p:cNvPr>
          <p:cNvSpPr/>
          <p:nvPr/>
        </p:nvSpPr>
        <p:spPr>
          <a:xfrm>
            <a:off x="2357747" y="11041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901">
            <a:extLst>
              <a:ext uri="{FF2B5EF4-FFF2-40B4-BE49-F238E27FC236}">
                <a16:creationId xmlns:a16="http://schemas.microsoft.com/office/drawing/2014/main" id="{DDC0D52B-2832-4E4D-9A53-52B47562DE7A}"/>
              </a:ext>
            </a:extLst>
          </p:cNvPr>
          <p:cNvSpPr/>
          <p:nvPr/>
        </p:nvSpPr>
        <p:spPr>
          <a:xfrm>
            <a:off x="2370954" y="12557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902">
            <a:extLst>
              <a:ext uri="{FF2B5EF4-FFF2-40B4-BE49-F238E27FC236}">
                <a16:creationId xmlns:a16="http://schemas.microsoft.com/office/drawing/2014/main" id="{A7B2ECE2-310D-443A-A96A-08D412EF053D}"/>
              </a:ext>
            </a:extLst>
          </p:cNvPr>
          <p:cNvSpPr/>
          <p:nvPr/>
        </p:nvSpPr>
        <p:spPr>
          <a:xfrm>
            <a:off x="2385560" y="913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903">
            <a:extLst>
              <a:ext uri="{FF2B5EF4-FFF2-40B4-BE49-F238E27FC236}">
                <a16:creationId xmlns:a16="http://schemas.microsoft.com/office/drawing/2014/main" id="{AB1F39FE-41B1-4971-A154-09DB7972CFCA}"/>
              </a:ext>
            </a:extLst>
          </p:cNvPr>
          <p:cNvSpPr/>
          <p:nvPr/>
        </p:nvSpPr>
        <p:spPr>
          <a:xfrm>
            <a:off x="2399149" y="8827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904">
            <a:extLst>
              <a:ext uri="{FF2B5EF4-FFF2-40B4-BE49-F238E27FC236}">
                <a16:creationId xmlns:a16="http://schemas.microsoft.com/office/drawing/2014/main" id="{5B5253AB-72CE-43FA-A6F6-DF6CCDB3968B}"/>
              </a:ext>
            </a:extLst>
          </p:cNvPr>
          <p:cNvSpPr/>
          <p:nvPr/>
        </p:nvSpPr>
        <p:spPr>
          <a:xfrm>
            <a:off x="2412485" y="8582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905">
            <a:extLst>
              <a:ext uri="{FF2B5EF4-FFF2-40B4-BE49-F238E27FC236}">
                <a16:creationId xmlns:a16="http://schemas.microsoft.com/office/drawing/2014/main" id="{D888FC4F-389D-4006-AF26-4B17C0AD8CB1}"/>
              </a:ext>
            </a:extLst>
          </p:cNvPr>
          <p:cNvSpPr/>
          <p:nvPr/>
        </p:nvSpPr>
        <p:spPr>
          <a:xfrm>
            <a:off x="2425310" y="9542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906">
            <a:extLst>
              <a:ext uri="{FF2B5EF4-FFF2-40B4-BE49-F238E27FC236}">
                <a16:creationId xmlns:a16="http://schemas.microsoft.com/office/drawing/2014/main" id="{19C4AEED-8D57-404A-9E31-63FFEC4E800B}"/>
              </a:ext>
            </a:extLst>
          </p:cNvPr>
          <p:cNvSpPr/>
          <p:nvPr/>
        </p:nvSpPr>
        <p:spPr>
          <a:xfrm>
            <a:off x="2439282" y="8420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907">
            <a:extLst>
              <a:ext uri="{FF2B5EF4-FFF2-40B4-BE49-F238E27FC236}">
                <a16:creationId xmlns:a16="http://schemas.microsoft.com/office/drawing/2014/main" id="{90963A8C-87D3-4843-87F3-F0B5717CDAE0}"/>
              </a:ext>
            </a:extLst>
          </p:cNvPr>
          <p:cNvSpPr/>
          <p:nvPr/>
        </p:nvSpPr>
        <p:spPr>
          <a:xfrm>
            <a:off x="2453378" y="9267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908">
            <a:extLst>
              <a:ext uri="{FF2B5EF4-FFF2-40B4-BE49-F238E27FC236}">
                <a16:creationId xmlns:a16="http://schemas.microsoft.com/office/drawing/2014/main" id="{2D8D42BA-90C3-4B15-AD8B-89BA2978350E}"/>
              </a:ext>
            </a:extLst>
          </p:cNvPr>
          <p:cNvSpPr/>
          <p:nvPr/>
        </p:nvSpPr>
        <p:spPr>
          <a:xfrm>
            <a:off x="2467222" y="8944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909">
            <a:extLst>
              <a:ext uri="{FF2B5EF4-FFF2-40B4-BE49-F238E27FC236}">
                <a16:creationId xmlns:a16="http://schemas.microsoft.com/office/drawing/2014/main" id="{1A873759-832E-4CEC-B9EC-6186419AFD49}"/>
              </a:ext>
            </a:extLst>
          </p:cNvPr>
          <p:cNvSpPr/>
          <p:nvPr/>
        </p:nvSpPr>
        <p:spPr>
          <a:xfrm>
            <a:off x="2480557" y="7448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910">
            <a:extLst>
              <a:ext uri="{FF2B5EF4-FFF2-40B4-BE49-F238E27FC236}">
                <a16:creationId xmlns:a16="http://schemas.microsoft.com/office/drawing/2014/main" id="{8C4F42BA-3423-4F12-8232-D9602359A8DC}"/>
              </a:ext>
            </a:extLst>
          </p:cNvPr>
          <p:cNvSpPr/>
          <p:nvPr/>
        </p:nvSpPr>
        <p:spPr>
          <a:xfrm>
            <a:off x="2495288" y="6131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911">
            <a:extLst>
              <a:ext uri="{FF2B5EF4-FFF2-40B4-BE49-F238E27FC236}">
                <a16:creationId xmlns:a16="http://schemas.microsoft.com/office/drawing/2014/main" id="{E99992A7-5949-4E07-9D20-F215F9AD20C8}"/>
              </a:ext>
            </a:extLst>
          </p:cNvPr>
          <p:cNvSpPr/>
          <p:nvPr/>
        </p:nvSpPr>
        <p:spPr>
          <a:xfrm>
            <a:off x="2510019" y="5394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912">
            <a:extLst>
              <a:ext uri="{FF2B5EF4-FFF2-40B4-BE49-F238E27FC236}">
                <a16:creationId xmlns:a16="http://schemas.microsoft.com/office/drawing/2014/main" id="{584B87C6-C8FC-4562-8E35-F603FF449DF9}"/>
              </a:ext>
            </a:extLst>
          </p:cNvPr>
          <p:cNvSpPr/>
          <p:nvPr/>
        </p:nvSpPr>
        <p:spPr>
          <a:xfrm>
            <a:off x="2523229" y="8641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913">
            <a:extLst>
              <a:ext uri="{FF2B5EF4-FFF2-40B4-BE49-F238E27FC236}">
                <a16:creationId xmlns:a16="http://schemas.microsoft.com/office/drawing/2014/main" id="{4AA00434-67E9-4261-8C06-C1D2C819E664}"/>
              </a:ext>
            </a:extLst>
          </p:cNvPr>
          <p:cNvSpPr/>
          <p:nvPr/>
        </p:nvSpPr>
        <p:spPr>
          <a:xfrm>
            <a:off x="2537707" y="7405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914">
            <a:extLst>
              <a:ext uri="{FF2B5EF4-FFF2-40B4-BE49-F238E27FC236}">
                <a16:creationId xmlns:a16="http://schemas.microsoft.com/office/drawing/2014/main" id="{E870FEB9-9254-474D-8CF7-A946CDB74D88}"/>
              </a:ext>
            </a:extLst>
          </p:cNvPr>
          <p:cNvSpPr/>
          <p:nvPr/>
        </p:nvSpPr>
        <p:spPr>
          <a:xfrm>
            <a:off x="2551042" y="8662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915">
            <a:extLst>
              <a:ext uri="{FF2B5EF4-FFF2-40B4-BE49-F238E27FC236}">
                <a16:creationId xmlns:a16="http://schemas.microsoft.com/office/drawing/2014/main" id="{E1C6798E-8A92-4A87-A15D-9BED14938FB1}"/>
              </a:ext>
            </a:extLst>
          </p:cNvPr>
          <p:cNvSpPr/>
          <p:nvPr/>
        </p:nvSpPr>
        <p:spPr>
          <a:xfrm>
            <a:off x="2567169" y="6605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916">
            <a:extLst>
              <a:ext uri="{FF2B5EF4-FFF2-40B4-BE49-F238E27FC236}">
                <a16:creationId xmlns:a16="http://schemas.microsoft.com/office/drawing/2014/main" id="{FD96E94C-9E3C-412A-9FB3-D739E39F17D7}"/>
              </a:ext>
            </a:extLst>
          </p:cNvPr>
          <p:cNvSpPr/>
          <p:nvPr/>
        </p:nvSpPr>
        <p:spPr>
          <a:xfrm>
            <a:off x="2578726" y="7839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917">
            <a:extLst>
              <a:ext uri="{FF2B5EF4-FFF2-40B4-BE49-F238E27FC236}">
                <a16:creationId xmlns:a16="http://schemas.microsoft.com/office/drawing/2014/main" id="{69C0AD07-7AFD-4EB7-89C1-EB59F98C9627}"/>
              </a:ext>
            </a:extLst>
          </p:cNvPr>
          <p:cNvSpPr/>
          <p:nvPr/>
        </p:nvSpPr>
        <p:spPr>
          <a:xfrm>
            <a:off x="2592570" y="41871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918">
            <a:extLst>
              <a:ext uri="{FF2B5EF4-FFF2-40B4-BE49-F238E27FC236}">
                <a16:creationId xmlns:a16="http://schemas.microsoft.com/office/drawing/2014/main" id="{A8EB29B9-91DB-49AF-963B-37DF89CF7582}"/>
              </a:ext>
            </a:extLst>
          </p:cNvPr>
          <p:cNvSpPr/>
          <p:nvPr/>
        </p:nvSpPr>
        <p:spPr>
          <a:xfrm>
            <a:off x="2606413" y="6002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919">
            <a:extLst>
              <a:ext uri="{FF2B5EF4-FFF2-40B4-BE49-F238E27FC236}">
                <a16:creationId xmlns:a16="http://schemas.microsoft.com/office/drawing/2014/main" id="{E88323D8-AFB9-4A98-A520-5A4F52FD9426}"/>
              </a:ext>
            </a:extLst>
          </p:cNvPr>
          <p:cNvSpPr/>
          <p:nvPr/>
        </p:nvSpPr>
        <p:spPr>
          <a:xfrm>
            <a:off x="2620382" y="7245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920">
            <a:extLst>
              <a:ext uri="{FF2B5EF4-FFF2-40B4-BE49-F238E27FC236}">
                <a16:creationId xmlns:a16="http://schemas.microsoft.com/office/drawing/2014/main" id="{7CC26B35-F6DB-4926-AC0B-CC67834EF7F3}"/>
              </a:ext>
            </a:extLst>
          </p:cNvPr>
          <p:cNvSpPr/>
          <p:nvPr/>
        </p:nvSpPr>
        <p:spPr>
          <a:xfrm>
            <a:off x="2634226" y="5378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921">
            <a:extLst>
              <a:ext uri="{FF2B5EF4-FFF2-40B4-BE49-F238E27FC236}">
                <a16:creationId xmlns:a16="http://schemas.microsoft.com/office/drawing/2014/main" id="{A6A7381C-7441-4CFE-AD0A-38D33723B0C3}"/>
              </a:ext>
            </a:extLst>
          </p:cNvPr>
          <p:cNvSpPr/>
          <p:nvPr/>
        </p:nvSpPr>
        <p:spPr>
          <a:xfrm>
            <a:off x="2648070" y="3131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922">
            <a:extLst>
              <a:ext uri="{FF2B5EF4-FFF2-40B4-BE49-F238E27FC236}">
                <a16:creationId xmlns:a16="http://schemas.microsoft.com/office/drawing/2014/main" id="{621B38DE-48B1-4FF6-B181-6AF3D1774C15}"/>
              </a:ext>
            </a:extLst>
          </p:cNvPr>
          <p:cNvSpPr/>
          <p:nvPr/>
        </p:nvSpPr>
        <p:spPr>
          <a:xfrm>
            <a:off x="2661912" y="69684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923">
            <a:extLst>
              <a:ext uri="{FF2B5EF4-FFF2-40B4-BE49-F238E27FC236}">
                <a16:creationId xmlns:a16="http://schemas.microsoft.com/office/drawing/2014/main" id="{CB2BAF22-789D-44BD-A978-768EFA41FC5E}"/>
              </a:ext>
            </a:extLst>
          </p:cNvPr>
          <p:cNvSpPr/>
          <p:nvPr/>
        </p:nvSpPr>
        <p:spPr>
          <a:xfrm>
            <a:off x="2675754" y="7376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924">
            <a:extLst>
              <a:ext uri="{FF2B5EF4-FFF2-40B4-BE49-F238E27FC236}">
                <a16:creationId xmlns:a16="http://schemas.microsoft.com/office/drawing/2014/main" id="{5369D784-2B2E-4C56-B414-429B2EAE7FB2}"/>
              </a:ext>
            </a:extLst>
          </p:cNvPr>
          <p:cNvSpPr/>
          <p:nvPr/>
        </p:nvSpPr>
        <p:spPr>
          <a:xfrm>
            <a:off x="2690869" y="7588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925">
            <a:extLst>
              <a:ext uri="{FF2B5EF4-FFF2-40B4-BE49-F238E27FC236}">
                <a16:creationId xmlns:a16="http://schemas.microsoft.com/office/drawing/2014/main" id="{7003E16A-27E9-46B7-9875-8F01DE62EBB1}"/>
              </a:ext>
            </a:extLst>
          </p:cNvPr>
          <p:cNvSpPr/>
          <p:nvPr/>
        </p:nvSpPr>
        <p:spPr>
          <a:xfrm>
            <a:off x="2703568" y="9201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6" y="29464"/>
                </a:lnTo>
                <a:lnTo>
                  <a:pt x="29336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926">
            <a:extLst>
              <a:ext uri="{FF2B5EF4-FFF2-40B4-BE49-F238E27FC236}">
                <a16:creationId xmlns:a16="http://schemas.microsoft.com/office/drawing/2014/main" id="{03DCC6C5-56CF-42F8-A866-3C3E79D80894}"/>
              </a:ext>
            </a:extLst>
          </p:cNvPr>
          <p:cNvSpPr/>
          <p:nvPr/>
        </p:nvSpPr>
        <p:spPr>
          <a:xfrm>
            <a:off x="2717411" y="8959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927">
            <a:extLst>
              <a:ext uri="{FF2B5EF4-FFF2-40B4-BE49-F238E27FC236}">
                <a16:creationId xmlns:a16="http://schemas.microsoft.com/office/drawing/2014/main" id="{EAD94E51-E6FA-4C54-963A-281D3B65D4DB}"/>
              </a:ext>
            </a:extLst>
          </p:cNvPr>
          <p:cNvSpPr/>
          <p:nvPr/>
        </p:nvSpPr>
        <p:spPr>
          <a:xfrm>
            <a:off x="2731253" y="962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928">
            <a:extLst>
              <a:ext uri="{FF2B5EF4-FFF2-40B4-BE49-F238E27FC236}">
                <a16:creationId xmlns:a16="http://schemas.microsoft.com/office/drawing/2014/main" id="{B039EFB1-6B1B-4C7D-98DB-664A440A6629}"/>
              </a:ext>
            </a:extLst>
          </p:cNvPr>
          <p:cNvSpPr/>
          <p:nvPr/>
        </p:nvSpPr>
        <p:spPr>
          <a:xfrm>
            <a:off x="2745098" y="7631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929">
            <a:extLst>
              <a:ext uri="{FF2B5EF4-FFF2-40B4-BE49-F238E27FC236}">
                <a16:creationId xmlns:a16="http://schemas.microsoft.com/office/drawing/2014/main" id="{BC437253-B1A6-40FB-8C80-9B23F276D0D1}"/>
              </a:ext>
            </a:extLst>
          </p:cNvPr>
          <p:cNvSpPr/>
          <p:nvPr/>
        </p:nvSpPr>
        <p:spPr>
          <a:xfrm>
            <a:off x="2758813" y="8843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930">
            <a:extLst>
              <a:ext uri="{FF2B5EF4-FFF2-40B4-BE49-F238E27FC236}">
                <a16:creationId xmlns:a16="http://schemas.microsoft.com/office/drawing/2014/main" id="{73320A7C-9B20-4ED3-94AF-E35A592D1DC2}"/>
              </a:ext>
            </a:extLst>
          </p:cNvPr>
          <p:cNvSpPr/>
          <p:nvPr/>
        </p:nvSpPr>
        <p:spPr>
          <a:xfrm>
            <a:off x="2773037" y="8362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6" y="29463"/>
                </a:lnTo>
                <a:lnTo>
                  <a:pt x="29336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931">
            <a:extLst>
              <a:ext uri="{FF2B5EF4-FFF2-40B4-BE49-F238E27FC236}">
                <a16:creationId xmlns:a16="http://schemas.microsoft.com/office/drawing/2014/main" id="{A770A122-DD3F-454A-97C0-280268FB2BBE}"/>
              </a:ext>
            </a:extLst>
          </p:cNvPr>
          <p:cNvSpPr/>
          <p:nvPr/>
        </p:nvSpPr>
        <p:spPr>
          <a:xfrm>
            <a:off x="2786753" y="851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932">
            <a:extLst>
              <a:ext uri="{FF2B5EF4-FFF2-40B4-BE49-F238E27FC236}">
                <a16:creationId xmlns:a16="http://schemas.microsoft.com/office/drawing/2014/main" id="{146F7D12-EEE9-4DE7-928A-901E4A85FD2F}"/>
              </a:ext>
            </a:extLst>
          </p:cNvPr>
          <p:cNvSpPr/>
          <p:nvPr/>
        </p:nvSpPr>
        <p:spPr>
          <a:xfrm>
            <a:off x="2800216" y="8402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933">
            <a:extLst>
              <a:ext uri="{FF2B5EF4-FFF2-40B4-BE49-F238E27FC236}">
                <a16:creationId xmlns:a16="http://schemas.microsoft.com/office/drawing/2014/main" id="{B7246134-C8BF-40DF-A474-C8CEC53EFDDC}"/>
              </a:ext>
            </a:extLst>
          </p:cNvPr>
          <p:cNvSpPr/>
          <p:nvPr/>
        </p:nvSpPr>
        <p:spPr>
          <a:xfrm>
            <a:off x="2814694" y="7975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934">
            <a:extLst>
              <a:ext uri="{FF2B5EF4-FFF2-40B4-BE49-F238E27FC236}">
                <a16:creationId xmlns:a16="http://schemas.microsoft.com/office/drawing/2014/main" id="{D33697BE-0098-4CD1-9145-8BE9CE9F0304}"/>
              </a:ext>
            </a:extLst>
          </p:cNvPr>
          <p:cNvSpPr/>
          <p:nvPr/>
        </p:nvSpPr>
        <p:spPr>
          <a:xfrm>
            <a:off x="2828154" y="6351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935">
            <a:extLst>
              <a:ext uri="{FF2B5EF4-FFF2-40B4-BE49-F238E27FC236}">
                <a16:creationId xmlns:a16="http://schemas.microsoft.com/office/drawing/2014/main" id="{8381300A-37A0-496E-BF42-8785DD746211}"/>
              </a:ext>
            </a:extLst>
          </p:cNvPr>
          <p:cNvSpPr/>
          <p:nvPr/>
        </p:nvSpPr>
        <p:spPr>
          <a:xfrm>
            <a:off x="2842252" y="103657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936">
            <a:extLst>
              <a:ext uri="{FF2B5EF4-FFF2-40B4-BE49-F238E27FC236}">
                <a16:creationId xmlns:a16="http://schemas.microsoft.com/office/drawing/2014/main" id="{275650EF-D7A1-48E8-A68F-2C11DA280FFE}"/>
              </a:ext>
            </a:extLst>
          </p:cNvPr>
          <p:cNvSpPr/>
          <p:nvPr/>
        </p:nvSpPr>
        <p:spPr>
          <a:xfrm>
            <a:off x="2856095" y="6644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937">
            <a:extLst>
              <a:ext uri="{FF2B5EF4-FFF2-40B4-BE49-F238E27FC236}">
                <a16:creationId xmlns:a16="http://schemas.microsoft.com/office/drawing/2014/main" id="{63B8CC80-9793-42A0-8580-1F36EC216E26}"/>
              </a:ext>
            </a:extLst>
          </p:cNvPr>
          <p:cNvSpPr/>
          <p:nvPr/>
        </p:nvSpPr>
        <p:spPr>
          <a:xfrm>
            <a:off x="2869939" y="11327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938">
            <a:extLst>
              <a:ext uri="{FF2B5EF4-FFF2-40B4-BE49-F238E27FC236}">
                <a16:creationId xmlns:a16="http://schemas.microsoft.com/office/drawing/2014/main" id="{D30940C4-F9C0-4736-A315-E50FF77044FE}"/>
              </a:ext>
            </a:extLst>
          </p:cNvPr>
          <p:cNvSpPr/>
          <p:nvPr/>
        </p:nvSpPr>
        <p:spPr>
          <a:xfrm>
            <a:off x="2883781" y="9486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939">
            <a:extLst>
              <a:ext uri="{FF2B5EF4-FFF2-40B4-BE49-F238E27FC236}">
                <a16:creationId xmlns:a16="http://schemas.microsoft.com/office/drawing/2014/main" id="{62D7630D-7D17-4EDE-BB1C-EE270DF37561}"/>
              </a:ext>
            </a:extLst>
          </p:cNvPr>
          <p:cNvSpPr/>
          <p:nvPr/>
        </p:nvSpPr>
        <p:spPr>
          <a:xfrm>
            <a:off x="2897498" y="9817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940">
            <a:extLst>
              <a:ext uri="{FF2B5EF4-FFF2-40B4-BE49-F238E27FC236}">
                <a16:creationId xmlns:a16="http://schemas.microsoft.com/office/drawing/2014/main" id="{E965A812-082A-48A7-BC3E-0652ED6C7D8F}"/>
              </a:ext>
            </a:extLst>
          </p:cNvPr>
          <p:cNvSpPr/>
          <p:nvPr/>
        </p:nvSpPr>
        <p:spPr>
          <a:xfrm>
            <a:off x="2911595" y="10472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941">
            <a:extLst>
              <a:ext uri="{FF2B5EF4-FFF2-40B4-BE49-F238E27FC236}">
                <a16:creationId xmlns:a16="http://schemas.microsoft.com/office/drawing/2014/main" id="{8D0437C4-47FF-4B22-807E-B169CBDCBB91}"/>
              </a:ext>
            </a:extLst>
          </p:cNvPr>
          <p:cNvSpPr/>
          <p:nvPr/>
        </p:nvSpPr>
        <p:spPr>
          <a:xfrm>
            <a:off x="2925818" y="9301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336" y="29337"/>
                </a:lnTo>
                <a:lnTo>
                  <a:pt x="29336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942">
            <a:extLst>
              <a:ext uri="{FF2B5EF4-FFF2-40B4-BE49-F238E27FC236}">
                <a16:creationId xmlns:a16="http://schemas.microsoft.com/office/drawing/2014/main" id="{78B8C2E0-D148-4F19-855C-8F50140C89AE}"/>
              </a:ext>
            </a:extLst>
          </p:cNvPr>
          <p:cNvSpPr/>
          <p:nvPr/>
        </p:nvSpPr>
        <p:spPr>
          <a:xfrm>
            <a:off x="2940042" y="94526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943">
            <a:extLst>
              <a:ext uri="{FF2B5EF4-FFF2-40B4-BE49-F238E27FC236}">
                <a16:creationId xmlns:a16="http://schemas.microsoft.com/office/drawing/2014/main" id="{38A5B738-F9CD-47BA-B9BE-8C72EF288434}"/>
              </a:ext>
            </a:extLst>
          </p:cNvPr>
          <p:cNvSpPr/>
          <p:nvPr/>
        </p:nvSpPr>
        <p:spPr>
          <a:xfrm>
            <a:off x="2952870" y="10090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944">
            <a:extLst>
              <a:ext uri="{FF2B5EF4-FFF2-40B4-BE49-F238E27FC236}">
                <a16:creationId xmlns:a16="http://schemas.microsoft.com/office/drawing/2014/main" id="{81B828C6-A713-4914-8EC8-87408FF6BF71}"/>
              </a:ext>
            </a:extLst>
          </p:cNvPr>
          <p:cNvSpPr/>
          <p:nvPr/>
        </p:nvSpPr>
        <p:spPr>
          <a:xfrm>
            <a:off x="2966967" y="8940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945">
            <a:extLst>
              <a:ext uri="{FF2B5EF4-FFF2-40B4-BE49-F238E27FC236}">
                <a16:creationId xmlns:a16="http://schemas.microsoft.com/office/drawing/2014/main" id="{F7A4B357-EC50-438F-83D6-98E41D9271D5}"/>
              </a:ext>
            </a:extLst>
          </p:cNvPr>
          <p:cNvSpPr/>
          <p:nvPr/>
        </p:nvSpPr>
        <p:spPr>
          <a:xfrm>
            <a:off x="2980554" y="5728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4" y="29464"/>
                </a:lnTo>
                <a:lnTo>
                  <a:pt x="29464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946">
            <a:extLst>
              <a:ext uri="{FF2B5EF4-FFF2-40B4-BE49-F238E27FC236}">
                <a16:creationId xmlns:a16="http://schemas.microsoft.com/office/drawing/2014/main" id="{733E79B4-EF74-4BE0-B6E4-7D20DA829435}"/>
              </a:ext>
            </a:extLst>
          </p:cNvPr>
          <p:cNvSpPr/>
          <p:nvPr/>
        </p:nvSpPr>
        <p:spPr>
          <a:xfrm>
            <a:off x="2995160" y="9431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947">
            <a:extLst>
              <a:ext uri="{FF2B5EF4-FFF2-40B4-BE49-F238E27FC236}">
                <a16:creationId xmlns:a16="http://schemas.microsoft.com/office/drawing/2014/main" id="{D48D065B-AAE1-4599-A952-BC7D39A79334}"/>
              </a:ext>
            </a:extLst>
          </p:cNvPr>
          <p:cNvSpPr/>
          <p:nvPr/>
        </p:nvSpPr>
        <p:spPr>
          <a:xfrm>
            <a:off x="3008622" y="84315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948">
            <a:extLst>
              <a:ext uri="{FF2B5EF4-FFF2-40B4-BE49-F238E27FC236}">
                <a16:creationId xmlns:a16="http://schemas.microsoft.com/office/drawing/2014/main" id="{4271FB5E-5C16-4AF0-A065-70636901D312}"/>
              </a:ext>
            </a:extLst>
          </p:cNvPr>
          <p:cNvSpPr/>
          <p:nvPr/>
        </p:nvSpPr>
        <p:spPr>
          <a:xfrm>
            <a:off x="3023101" y="10330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949">
            <a:extLst>
              <a:ext uri="{FF2B5EF4-FFF2-40B4-BE49-F238E27FC236}">
                <a16:creationId xmlns:a16="http://schemas.microsoft.com/office/drawing/2014/main" id="{6F40B7B1-77FE-40DC-9507-6EECEBE67073}"/>
              </a:ext>
            </a:extLst>
          </p:cNvPr>
          <p:cNvSpPr/>
          <p:nvPr/>
        </p:nvSpPr>
        <p:spPr>
          <a:xfrm>
            <a:off x="3036436" y="10759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950">
            <a:extLst>
              <a:ext uri="{FF2B5EF4-FFF2-40B4-BE49-F238E27FC236}">
                <a16:creationId xmlns:a16="http://schemas.microsoft.com/office/drawing/2014/main" id="{A5AFD5C5-9757-4DDE-920A-3BD77E4D270C}"/>
              </a:ext>
            </a:extLst>
          </p:cNvPr>
          <p:cNvSpPr/>
          <p:nvPr/>
        </p:nvSpPr>
        <p:spPr>
          <a:xfrm>
            <a:off x="3052310" y="11537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951">
            <a:extLst>
              <a:ext uri="{FF2B5EF4-FFF2-40B4-BE49-F238E27FC236}">
                <a16:creationId xmlns:a16="http://schemas.microsoft.com/office/drawing/2014/main" id="{036A70D3-DE40-4AE8-82B2-14DF32A14EA4}"/>
              </a:ext>
            </a:extLst>
          </p:cNvPr>
          <p:cNvSpPr/>
          <p:nvPr/>
        </p:nvSpPr>
        <p:spPr>
          <a:xfrm>
            <a:off x="3064628" y="9884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337"/>
                </a:moveTo>
                <a:lnTo>
                  <a:pt x="29464" y="29337"/>
                </a:lnTo>
                <a:lnTo>
                  <a:pt x="29464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952">
            <a:extLst>
              <a:ext uri="{FF2B5EF4-FFF2-40B4-BE49-F238E27FC236}">
                <a16:creationId xmlns:a16="http://schemas.microsoft.com/office/drawing/2014/main" id="{EFD34695-2604-46E9-9B25-EE685893CFF7}"/>
              </a:ext>
            </a:extLst>
          </p:cNvPr>
          <p:cNvSpPr/>
          <p:nvPr/>
        </p:nvSpPr>
        <p:spPr>
          <a:xfrm>
            <a:off x="3077837" y="9992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953">
            <a:extLst>
              <a:ext uri="{FF2B5EF4-FFF2-40B4-BE49-F238E27FC236}">
                <a16:creationId xmlns:a16="http://schemas.microsoft.com/office/drawing/2014/main" id="{D51AC779-CCF9-415A-BBE4-BD3E99AB51D9}"/>
              </a:ext>
            </a:extLst>
          </p:cNvPr>
          <p:cNvSpPr/>
          <p:nvPr/>
        </p:nvSpPr>
        <p:spPr>
          <a:xfrm>
            <a:off x="3091935" y="103962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954">
            <a:extLst>
              <a:ext uri="{FF2B5EF4-FFF2-40B4-BE49-F238E27FC236}">
                <a16:creationId xmlns:a16="http://schemas.microsoft.com/office/drawing/2014/main" id="{F9D61996-908C-4202-B205-926D485B5F2E}"/>
              </a:ext>
            </a:extLst>
          </p:cNvPr>
          <p:cNvSpPr/>
          <p:nvPr/>
        </p:nvSpPr>
        <p:spPr>
          <a:xfrm>
            <a:off x="3105016" y="10173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955">
            <a:extLst>
              <a:ext uri="{FF2B5EF4-FFF2-40B4-BE49-F238E27FC236}">
                <a16:creationId xmlns:a16="http://schemas.microsoft.com/office/drawing/2014/main" id="{D06D8528-221F-4687-8A8B-07D12AD74C8A}"/>
              </a:ext>
            </a:extLst>
          </p:cNvPr>
          <p:cNvSpPr/>
          <p:nvPr/>
        </p:nvSpPr>
        <p:spPr>
          <a:xfrm>
            <a:off x="3118985" y="116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956">
            <a:extLst>
              <a:ext uri="{FF2B5EF4-FFF2-40B4-BE49-F238E27FC236}">
                <a16:creationId xmlns:a16="http://schemas.microsoft.com/office/drawing/2014/main" id="{C8EF5C44-FFAD-475A-B051-85ECE0921497}"/>
              </a:ext>
            </a:extLst>
          </p:cNvPr>
          <p:cNvSpPr/>
          <p:nvPr/>
        </p:nvSpPr>
        <p:spPr>
          <a:xfrm>
            <a:off x="793487" y="13030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957">
            <a:extLst>
              <a:ext uri="{FF2B5EF4-FFF2-40B4-BE49-F238E27FC236}">
                <a16:creationId xmlns:a16="http://schemas.microsoft.com/office/drawing/2014/main" id="{318C3144-B5CE-4C12-B3F5-B2B595148F0E}"/>
              </a:ext>
            </a:extLst>
          </p:cNvPr>
          <p:cNvSpPr/>
          <p:nvPr/>
        </p:nvSpPr>
        <p:spPr>
          <a:xfrm>
            <a:off x="807204" y="11285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958">
            <a:extLst>
              <a:ext uri="{FF2B5EF4-FFF2-40B4-BE49-F238E27FC236}">
                <a16:creationId xmlns:a16="http://schemas.microsoft.com/office/drawing/2014/main" id="{53858A26-4192-47DC-8B58-AFAB21A2951D}"/>
              </a:ext>
            </a:extLst>
          </p:cNvPr>
          <p:cNvSpPr/>
          <p:nvPr/>
        </p:nvSpPr>
        <p:spPr>
          <a:xfrm>
            <a:off x="821427" y="132041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959">
            <a:extLst>
              <a:ext uri="{FF2B5EF4-FFF2-40B4-BE49-F238E27FC236}">
                <a16:creationId xmlns:a16="http://schemas.microsoft.com/office/drawing/2014/main" id="{F8B431CF-ECCA-4A7E-8D07-EDFAD6320331}"/>
              </a:ext>
            </a:extLst>
          </p:cNvPr>
          <p:cNvSpPr/>
          <p:nvPr/>
        </p:nvSpPr>
        <p:spPr>
          <a:xfrm>
            <a:off x="835397" y="11729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960">
            <a:extLst>
              <a:ext uri="{FF2B5EF4-FFF2-40B4-BE49-F238E27FC236}">
                <a16:creationId xmlns:a16="http://schemas.microsoft.com/office/drawing/2014/main" id="{D8201C2D-9C40-4AC6-AB25-E6AD9C3C265E}"/>
              </a:ext>
            </a:extLst>
          </p:cNvPr>
          <p:cNvSpPr/>
          <p:nvPr/>
        </p:nvSpPr>
        <p:spPr>
          <a:xfrm>
            <a:off x="849623" y="17383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961">
            <a:extLst>
              <a:ext uri="{FF2B5EF4-FFF2-40B4-BE49-F238E27FC236}">
                <a16:creationId xmlns:a16="http://schemas.microsoft.com/office/drawing/2014/main" id="{A463C3DD-8FCA-4A4B-922E-F471A05FEE1D}"/>
              </a:ext>
            </a:extLst>
          </p:cNvPr>
          <p:cNvSpPr/>
          <p:nvPr/>
        </p:nvSpPr>
        <p:spPr>
          <a:xfrm>
            <a:off x="862703" y="11010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962">
            <a:extLst>
              <a:ext uri="{FF2B5EF4-FFF2-40B4-BE49-F238E27FC236}">
                <a16:creationId xmlns:a16="http://schemas.microsoft.com/office/drawing/2014/main" id="{DACA3784-B71B-4AD5-B0EC-FC4C8E060972}"/>
              </a:ext>
            </a:extLst>
          </p:cNvPr>
          <p:cNvSpPr/>
          <p:nvPr/>
        </p:nvSpPr>
        <p:spPr>
          <a:xfrm>
            <a:off x="876927" y="12146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963">
            <a:extLst>
              <a:ext uri="{FF2B5EF4-FFF2-40B4-BE49-F238E27FC236}">
                <a16:creationId xmlns:a16="http://schemas.microsoft.com/office/drawing/2014/main" id="{891691EF-C4CC-4813-9082-CA69852194BC}"/>
              </a:ext>
            </a:extLst>
          </p:cNvPr>
          <p:cNvSpPr/>
          <p:nvPr/>
        </p:nvSpPr>
        <p:spPr>
          <a:xfrm>
            <a:off x="890769" y="12166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964">
            <a:extLst>
              <a:ext uri="{FF2B5EF4-FFF2-40B4-BE49-F238E27FC236}">
                <a16:creationId xmlns:a16="http://schemas.microsoft.com/office/drawing/2014/main" id="{1BAA898A-858D-49EB-B0D7-8574C6D2BD7D}"/>
              </a:ext>
            </a:extLst>
          </p:cNvPr>
          <p:cNvSpPr/>
          <p:nvPr/>
        </p:nvSpPr>
        <p:spPr>
          <a:xfrm>
            <a:off x="905247" y="11948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965">
            <a:extLst>
              <a:ext uri="{FF2B5EF4-FFF2-40B4-BE49-F238E27FC236}">
                <a16:creationId xmlns:a16="http://schemas.microsoft.com/office/drawing/2014/main" id="{2E8ACC8B-9820-4E07-B153-11A32F1B5257}"/>
              </a:ext>
            </a:extLst>
          </p:cNvPr>
          <p:cNvSpPr/>
          <p:nvPr/>
        </p:nvSpPr>
        <p:spPr>
          <a:xfrm>
            <a:off x="918076" y="10306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966">
            <a:extLst>
              <a:ext uri="{FF2B5EF4-FFF2-40B4-BE49-F238E27FC236}">
                <a16:creationId xmlns:a16="http://schemas.microsoft.com/office/drawing/2014/main" id="{2724F811-5876-4DB7-A158-FB78201BB75F}"/>
              </a:ext>
            </a:extLst>
          </p:cNvPr>
          <p:cNvSpPr/>
          <p:nvPr/>
        </p:nvSpPr>
        <p:spPr>
          <a:xfrm>
            <a:off x="931790" y="13102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967">
            <a:extLst>
              <a:ext uri="{FF2B5EF4-FFF2-40B4-BE49-F238E27FC236}">
                <a16:creationId xmlns:a16="http://schemas.microsoft.com/office/drawing/2014/main" id="{B4487F89-B6A9-4DE6-99D5-5693928009C6}"/>
              </a:ext>
            </a:extLst>
          </p:cNvPr>
          <p:cNvSpPr/>
          <p:nvPr/>
        </p:nvSpPr>
        <p:spPr>
          <a:xfrm>
            <a:off x="945634" y="13789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968">
            <a:extLst>
              <a:ext uri="{FF2B5EF4-FFF2-40B4-BE49-F238E27FC236}">
                <a16:creationId xmlns:a16="http://schemas.microsoft.com/office/drawing/2014/main" id="{3234BA18-05C1-4987-BD1B-0E84A288D781}"/>
              </a:ext>
            </a:extLst>
          </p:cNvPr>
          <p:cNvSpPr/>
          <p:nvPr/>
        </p:nvSpPr>
        <p:spPr>
          <a:xfrm>
            <a:off x="959351" y="1020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969">
            <a:extLst>
              <a:ext uri="{FF2B5EF4-FFF2-40B4-BE49-F238E27FC236}">
                <a16:creationId xmlns:a16="http://schemas.microsoft.com/office/drawing/2014/main" id="{70FF08F3-13CB-4A15-959A-00F02661C750}"/>
              </a:ext>
            </a:extLst>
          </p:cNvPr>
          <p:cNvSpPr/>
          <p:nvPr/>
        </p:nvSpPr>
        <p:spPr>
          <a:xfrm>
            <a:off x="973193" y="12876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970">
            <a:extLst>
              <a:ext uri="{FF2B5EF4-FFF2-40B4-BE49-F238E27FC236}">
                <a16:creationId xmlns:a16="http://schemas.microsoft.com/office/drawing/2014/main" id="{03EF1F8F-6B55-4C90-A4CD-4A2008C9B37D}"/>
              </a:ext>
            </a:extLst>
          </p:cNvPr>
          <p:cNvSpPr/>
          <p:nvPr/>
        </p:nvSpPr>
        <p:spPr>
          <a:xfrm>
            <a:off x="987162" y="15448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971">
            <a:extLst>
              <a:ext uri="{FF2B5EF4-FFF2-40B4-BE49-F238E27FC236}">
                <a16:creationId xmlns:a16="http://schemas.microsoft.com/office/drawing/2014/main" id="{7C52E265-B162-467F-B0C9-33619803EBE6}"/>
              </a:ext>
            </a:extLst>
          </p:cNvPr>
          <p:cNvSpPr/>
          <p:nvPr/>
        </p:nvSpPr>
        <p:spPr>
          <a:xfrm>
            <a:off x="1002277" y="1325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972">
            <a:extLst>
              <a:ext uri="{FF2B5EF4-FFF2-40B4-BE49-F238E27FC236}">
                <a16:creationId xmlns:a16="http://schemas.microsoft.com/office/drawing/2014/main" id="{51983251-5289-4D3D-955A-C13A351BA987}"/>
              </a:ext>
            </a:extLst>
          </p:cNvPr>
          <p:cNvSpPr/>
          <p:nvPr/>
        </p:nvSpPr>
        <p:spPr>
          <a:xfrm>
            <a:off x="1016501" y="17397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973">
            <a:extLst>
              <a:ext uri="{FF2B5EF4-FFF2-40B4-BE49-F238E27FC236}">
                <a16:creationId xmlns:a16="http://schemas.microsoft.com/office/drawing/2014/main" id="{DE1517DA-C9DD-4C20-9354-A963250AC626}"/>
              </a:ext>
            </a:extLst>
          </p:cNvPr>
          <p:cNvSpPr/>
          <p:nvPr/>
        </p:nvSpPr>
        <p:spPr>
          <a:xfrm>
            <a:off x="1030089" y="12848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974">
            <a:extLst>
              <a:ext uri="{FF2B5EF4-FFF2-40B4-BE49-F238E27FC236}">
                <a16:creationId xmlns:a16="http://schemas.microsoft.com/office/drawing/2014/main" id="{D75168FD-FFBF-42E7-BEA0-908B5F501F06}"/>
              </a:ext>
            </a:extLst>
          </p:cNvPr>
          <p:cNvSpPr/>
          <p:nvPr/>
        </p:nvSpPr>
        <p:spPr>
          <a:xfrm>
            <a:off x="1044187" y="13876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975">
            <a:extLst>
              <a:ext uri="{FF2B5EF4-FFF2-40B4-BE49-F238E27FC236}">
                <a16:creationId xmlns:a16="http://schemas.microsoft.com/office/drawing/2014/main" id="{B0731854-CB88-46A5-B7B1-EBE530262BE0}"/>
              </a:ext>
            </a:extLst>
          </p:cNvPr>
          <p:cNvSpPr/>
          <p:nvPr/>
        </p:nvSpPr>
        <p:spPr>
          <a:xfrm>
            <a:off x="1058030" y="12715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976">
            <a:extLst>
              <a:ext uri="{FF2B5EF4-FFF2-40B4-BE49-F238E27FC236}">
                <a16:creationId xmlns:a16="http://schemas.microsoft.com/office/drawing/2014/main" id="{6FC66CCE-F8F2-4289-BB8C-3317190FA1F8}"/>
              </a:ext>
            </a:extLst>
          </p:cNvPr>
          <p:cNvSpPr/>
          <p:nvPr/>
        </p:nvSpPr>
        <p:spPr>
          <a:xfrm>
            <a:off x="1071110" y="14107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977">
            <a:extLst>
              <a:ext uri="{FF2B5EF4-FFF2-40B4-BE49-F238E27FC236}">
                <a16:creationId xmlns:a16="http://schemas.microsoft.com/office/drawing/2014/main" id="{05D5211C-7ED5-4AFA-8681-3AE148123530}"/>
              </a:ext>
            </a:extLst>
          </p:cNvPr>
          <p:cNvSpPr/>
          <p:nvPr/>
        </p:nvSpPr>
        <p:spPr>
          <a:xfrm>
            <a:off x="1085079" y="12277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978">
            <a:extLst>
              <a:ext uri="{FF2B5EF4-FFF2-40B4-BE49-F238E27FC236}">
                <a16:creationId xmlns:a16="http://schemas.microsoft.com/office/drawing/2014/main" id="{B5D17FC7-3AA2-46CE-9115-55053795A7C5}"/>
              </a:ext>
            </a:extLst>
          </p:cNvPr>
          <p:cNvSpPr/>
          <p:nvPr/>
        </p:nvSpPr>
        <p:spPr>
          <a:xfrm>
            <a:off x="1098669" y="10822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979">
            <a:extLst>
              <a:ext uri="{FF2B5EF4-FFF2-40B4-BE49-F238E27FC236}">
                <a16:creationId xmlns:a16="http://schemas.microsoft.com/office/drawing/2014/main" id="{473004EE-A514-4154-B480-6631C8F2BC11}"/>
              </a:ext>
            </a:extLst>
          </p:cNvPr>
          <p:cNvSpPr/>
          <p:nvPr/>
        </p:nvSpPr>
        <p:spPr>
          <a:xfrm>
            <a:off x="1112765" y="1294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980">
            <a:extLst>
              <a:ext uri="{FF2B5EF4-FFF2-40B4-BE49-F238E27FC236}">
                <a16:creationId xmlns:a16="http://schemas.microsoft.com/office/drawing/2014/main" id="{358E325E-3E1C-4213-8F83-444D99F978F6}"/>
              </a:ext>
            </a:extLst>
          </p:cNvPr>
          <p:cNvSpPr/>
          <p:nvPr/>
        </p:nvSpPr>
        <p:spPr>
          <a:xfrm>
            <a:off x="1126862" y="12994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981">
            <a:extLst>
              <a:ext uri="{FF2B5EF4-FFF2-40B4-BE49-F238E27FC236}">
                <a16:creationId xmlns:a16="http://schemas.microsoft.com/office/drawing/2014/main" id="{6870F5A8-BECC-4618-8887-A83A3C6BBD81}"/>
              </a:ext>
            </a:extLst>
          </p:cNvPr>
          <p:cNvSpPr/>
          <p:nvPr/>
        </p:nvSpPr>
        <p:spPr>
          <a:xfrm>
            <a:off x="1140324" y="10970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982">
            <a:extLst>
              <a:ext uri="{FF2B5EF4-FFF2-40B4-BE49-F238E27FC236}">
                <a16:creationId xmlns:a16="http://schemas.microsoft.com/office/drawing/2014/main" id="{09EEA292-BF65-4B1E-8818-28A3448B4582}"/>
              </a:ext>
            </a:extLst>
          </p:cNvPr>
          <p:cNvSpPr/>
          <p:nvPr/>
        </p:nvSpPr>
        <p:spPr>
          <a:xfrm>
            <a:off x="1153787" y="1313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983">
            <a:extLst>
              <a:ext uri="{FF2B5EF4-FFF2-40B4-BE49-F238E27FC236}">
                <a16:creationId xmlns:a16="http://schemas.microsoft.com/office/drawing/2014/main" id="{C84471B9-7954-405D-91D3-27DB27ADAF87}"/>
              </a:ext>
            </a:extLst>
          </p:cNvPr>
          <p:cNvSpPr/>
          <p:nvPr/>
        </p:nvSpPr>
        <p:spPr>
          <a:xfrm>
            <a:off x="1167885" y="14455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984">
            <a:extLst>
              <a:ext uri="{FF2B5EF4-FFF2-40B4-BE49-F238E27FC236}">
                <a16:creationId xmlns:a16="http://schemas.microsoft.com/office/drawing/2014/main" id="{F416FADE-0DAD-4171-81E8-A5E54D92C161}"/>
              </a:ext>
            </a:extLst>
          </p:cNvPr>
          <p:cNvSpPr/>
          <p:nvPr/>
        </p:nvSpPr>
        <p:spPr>
          <a:xfrm>
            <a:off x="1182871" y="14888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985">
            <a:extLst>
              <a:ext uri="{FF2B5EF4-FFF2-40B4-BE49-F238E27FC236}">
                <a16:creationId xmlns:a16="http://schemas.microsoft.com/office/drawing/2014/main" id="{1C52D3EF-3C6A-4995-83C7-D3338110C091}"/>
              </a:ext>
            </a:extLst>
          </p:cNvPr>
          <p:cNvSpPr/>
          <p:nvPr/>
        </p:nvSpPr>
        <p:spPr>
          <a:xfrm>
            <a:off x="1197349" y="13343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986">
            <a:extLst>
              <a:ext uri="{FF2B5EF4-FFF2-40B4-BE49-F238E27FC236}">
                <a16:creationId xmlns:a16="http://schemas.microsoft.com/office/drawing/2014/main" id="{C80235A6-BDD1-4AE7-8028-EF9E0AA61A65}"/>
              </a:ext>
            </a:extLst>
          </p:cNvPr>
          <p:cNvSpPr/>
          <p:nvPr/>
        </p:nvSpPr>
        <p:spPr>
          <a:xfrm>
            <a:off x="1210048" y="13399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987">
            <a:extLst>
              <a:ext uri="{FF2B5EF4-FFF2-40B4-BE49-F238E27FC236}">
                <a16:creationId xmlns:a16="http://schemas.microsoft.com/office/drawing/2014/main" id="{8FA29685-957C-481E-89F9-FA592CA4C58F}"/>
              </a:ext>
            </a:extLst>
          </p:cNvPr>
          <p:cNvSpPr/>
          <p:nvPr/>
        </p:nvSpPr>
        <p:spPr>
          <a:xfrm>
            <a:off x="1224271" y="13030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988">
            <a:extLst>
              <a:ext uri="{FF2B5EF4-FFF2-40B4-BE49-F238E27FC236}">
                <a16:creationId xmlns:a16="http://schemas.microsoft.com/office/drawing/2014/main" id="{FD09CD21-B5FE-4407-9653-A68E0308501A}"/>
              </a:ext>
            </a:extLst>
          </p:cNvPr>
          <p:cNvSpPr/>
          <p:nvPr/>
        </p:nvSpPr>
        <p:spPr>
          <a:xfrm>
            <a:off x="1237354" y="12848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989">
            <a:extLst>
              <a:ext uri="{FF2B5EF4-FFF2-40B4-BE49-F238E27FC236}">
                <a16:creationId xmlns:a16="http://schemas.microsoft.com/office/drawing/2014/main" id="{788C459E-0020-450E-850B-43C4A39BA1A5}"/>
              </a:ext>
            </a:extLst>
          </p:cNvPr>
          <p:cNvSpPr/>
          <p:nvPr/>
        </p:nvSpPr>
        <p:spPr>
          <a:xfrm>
            <a:off x="1252594" y="13689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990">
            <a:extLst>
              <a:ext uri="{FF2B5EF4-FFF2-40B4-BE49-F238E27FC236}">
                <a16:creationId xmlns:a16="http://schemas.microsoft.com/office/drawing/2014/main" id="{31362C96-0E1E-4A74-B2F7-07421C89FB68}"/>
              </a:ext>
            </a:extLst>
          </p:cNvPr>
          <p:cNvSpPr/>
          <p:nvPr/>
        </p:nvSpPr>
        <p:spPr>
          <a:xfrm>
            <a:off x="1264658" y="126250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991">
            <a:extLst>
              <a:ext uri="{FF2B5EF4-FFF2-40B4-BE49-F238E27FC236}">
                <a16:creationId xmlns:a16="http://schemas.microsoft.com/office/drawing/2014/main" id="{3DA0888F-5344-4791-8A89-1849A32E304A}"/>
              </a:ext>
            </a:extLst>
          </p:cNvPr>
          <p:cNvSpPr/>
          <p:nvPr/>
        </p:nvSpPr>
        <p:spPr>
          <a:xfrm>
            <a:off x="1277612" y="12866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992">
            <a:extLst>
              <a:ext uri="{FF2B5EF4-FFF2-40B4-BE49-F238E27FC236}">
                <a16:creationId xmlns:a16="http://schemas.microsoft.com/office/drawing/2014/main" id="{0789C503-8835-4F3F-AD9B-585F91D43397}"/>
              </a:ext>
            </a:extLst>
          </p:cNvPr>
          <p:cNvSpPr/>
          <p:nvPr/>
        </p:nvSpPr>
        <p:spPr>
          <a:xfrm>
            <a:off x="1291710" y="13836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993">
            <a:extLst>
              <a:ext uri="{FF2B5EF4-FFF2-40B4-BE49-F238E27FC236}">
                <a16:creationId xmlns:a16="http://schemas.microsoft.com/office/drawing/2014/main" id="{D7253F96-A1F6-471A-864E-802B5019CFE6}"/>
              </a:ext>
            </a:extLst>
          </p:cNvPr>
          <p:cNvSpPr/>
          <p:nvPr/>
        </p:nvSpPr>
        <p:spPr>
          <a:xfrm>
            <a:off x="1305932" y="12957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994">
            <a:extLst>
              <a:ext uri="{FF2B5EF4-FFF2-40B4-BE49-F238E27FC236}">
                <a16:creationId xmlns:a16="http://schemas.microsoft.com/office/drawing/2014/main" id="{64F2EDE1-FD0F-44B0-A847-1805EA2552EE}"/>
              </a:ext>
            </a:extLst>
          </p:cNvPr>
          <p:cNvSpPr/>
          <p:nvPr/>
        </p:nvSpPr>
        <p:spPr>
          <a:xfrm>
            <a:off x="1320410" y="14113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995">
            <a:extLst>
              <a:ext uri="{FF2B5EF4-FFF2-40B4-BE49-F238E27FC236}">
                <a16:creationId xmlns:a16="http://schemas.microsoft.com/office/drawing/2014/main" id="{65380E24-9A30-4E9D-9B1F-465FF26F7471}"/>
              </a:ext>
            </a:extLst>
          </p:cNvPr>
          <p:cNvSpPr/>
          <p:nvPr/>
        </p:nvSpPr>
        <p:spPr>
          <a:xfrm>
            <a:off x="1335397" y="15170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996">
            <a:extLst>
              <a:ext uri="{FF2B5EF4-FFF2-40B4-BE49-F238E27FC236}">
                <a16:creationId xmlns:a16="http://schemas.microsoft.com/office/drawing/2014/main" id="{538374B2-D5CC-42F3-B0DE-2875630A4B30}"/>
              </a:ext>
            </a:extLst>
          </p:cNvPr>
          <p:cNvSpPr/>
          <p:nvPr/>
        </p:nvSpPr>
        <p:spPr>
          <a:xfrm>
            <a:off x="1348860" y="1696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997">
            <a:extLst>
              <a:ext uri="{FF2B5EF4-FFF2-40B4-BE49-F238E27FC236}">
                <a16:creationId xmlns:a16="http://schemas.microsoft.com/office/drawing/2014/main" id="{2CD46E5A-CB6B-46BE-8C8E-F980A1B661C9}"/>
              </a:ext>
            </a:extLst>
          </p:cNvPr>
          <p:cNvSpPr/>
          <p:nvPr/>
        </p:nvSpPr>
        <p:spPr>
          <a:xfrm>
            <a:off x="1362957" y="12627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998">
            <a:extLst>
              <a:ext uri="{FF2B5EF4-FFF2-40B4-BE49-F238E27FC236}">
                <a16:creationId xmlns:a16="http://schemas.microsoft.com/office/drawing/2014/main" id="{E9E30448-045E-4BB8-9E75-8B601C1C64D2}"/>
              </a:ext>
            </a:extLst>
          </p:cNvPr>
          <p:cNvSpPr/>
          <p:nvPr/>
        </p:nvSpPr>
        <p:spPr>
          <a:xfrm>
            <a:off x="1379338" y="13995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999">
            <a:extLst>
              <a:ext uri="{FF2B5EF4-FFF2-40B4-BE49-F238E27FC236}">
                <a16:creationId xmlns:a16="http://schemas.microsoft.com/office/drawing/2014/main" id="{9058EE61-9E41-4009-9C09-D6B5EBC7B505}"/>
              </a:ext>
            </a:extLst>
          </p:cNvPr>
          <p:cNvSpPr/>
          <p:nvPr/>
        </p:nvSpPr>
        <p:spPr>
          <a:xfrm>
            <a:off x="1392038" y="13138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1000">
            <a:extLst>
              <a:ext uri="{FF2B5EF4-FFF2-40B4-BE49-F238E27FC236}">
                <a16:creationId xmlns:a16="http://schemas.microsoft.com/office/drawing/2014/main" id="{9A3396F1-6B8F-44B1-95E5-BBE247C8E788}"/>
              </a:ext>
            </a:extLst>
          </p:cNvPr>
          <p:cNvSpPr/>
          <p:nvPr/>
        </p:nvSpPr>
        <p:spPr>
          <a:xfrm>
            <a:off x="1402961" y="1325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1001">
            <a:extLst>
              <a:ext uri="{FF2B5EF4-FFF2-40B4-BE49-F238E27FC236}">
                <a16:creationId xmlns:a16="http://schemas.microsoft.com/office/drawing/2014/main" id="{0BFC8724-B0DB-4B66-9692-FC20AEF20F78}"/>
              </a:ext>
            </a:extLst>
          </p:cNvPr>
          <p:cNvSpPr/>
          <p:nvPr/>
        </p:nvSpPr>
        <p:spPr>
          <a:xfrm>
            <a:off x="1418202" y="12131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1002">
            <a:extLst>
              <a:ext uri="{FF2B5EF4-FFF2-40B4-BE49-F238E27FC236}">
                <a16:creationId xmlns:a16="http://schemas.microsoft.com/office/drawing/2014/main" id="{62893C4E-9C6E-476A-97FF-60E52992FEFC}"/>
              </a:ext>
            </a:extLst>
          </p:cNvPr>
          <p:cNvSpPr/>
          <p:nvPr/>
        </p:nvSpPr>
        <p:spPr>
          <a:xfrm>
            <a:off x="1431536" y="12701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1003">
            <a:extLst>
              <a:ext uri="{FF2B5EF4-FFF2-40B4-BE49-F238E27FC236}">
                <a16:creationId xmlns:a16="http://schemas.microsoft.com/office/drawing/2014/main" id="{504C5E3E-187C-479B-81F5-17B91DFE5A18}"/>
              </a:ext>
            </a:extLst>
          </p:cNvPr>
          <p:cNvSpPr/>
          <p:nvPr/>
        </p:nvSpPr>
        <p:spPr>
          <a:xfrm>
            <a:off x="1445760" y="12517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1004">
            <a:extLst>
              <a:ext uri="{FF2B5EF4-FFF2-40B4-BE49-F238E27FC236}">
                <a16:creationId xmlns:a16="http://schemas.microsoft.com/office/drawing/2014/main" id="{EE0EA0FC-8F60-45B2-93DE-56D970A4C449}"/>
              </a:ext>
            </a:extLst>
          </p:cNvPr>
          <p:cNvSpPr/>
          <p:nvPr/>
        </p:nvSpPr>
        <p:spPr>
          <a:xfrm>
            <a:off x="1459348" y="112674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1005">
            <a:extLst>
              <a:ext uri="{FF2B5EF4-FFF2-40B4-BE49-F238E27FC236}">
                <a16:creationId xmlns:a16="http://schemas.microsoft.com/office/drawing/2014/main" id="{AF233039-F3D5-4109-A526-EFC943A84EF7}"/>
              </a:ext>
            </a:extLst>
          </p:cNvPr>
          <p:cNvSpPr/>
          <p:nvPr/>
        </p:nvSpPr>
        <p:spPr>
          <a:xfrm>
            <a:off x="1473447" y="121043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1006">
            <a:extLst>
              <a:ext uri="{FF2B5EF4-FFF2-40B4-BE49-F238E27FC236}">
                <a16:creationId xmlns:a16="http://schemas.microsoft.com/office/drawing/2014/main" id="{4E320B33-AC78-4BC6-A55B-30FD2BC9A769}"/>
              </a:ext>
            </a:extLst>
          </p:cNvPr>
          <p:cNvSpPr/>
          <p:nvPr/>
        </p:nvSpPr>
        <p:spPr>
          <a:xfrm>
            <a:off x="1487162" y="112051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1007">
            <a:extLst>
              <a:ext uri="{FF2B5EF4-FFF2-40B4-BE49-F238E27FC236}">
                <a16:creationId xmlns:a16="http://schemas.microsoft.com/office/drawing/2014/main" id="{E5B30DBA-BDC9-4139-8AD9-F3FF27ACC396}"/>
              </a:ext>
            </a:extLst>
          </p:cNvPr>
          <p:cNvSpPr/>
          <p:nvPr/>
        </p:nvSpPr>
        <p:spPr>
          <a:xfrm>
            <a:off x="1501260" y="121653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1008">
            <a:extLst>
              <a:ext uri="{FF2B5EF4-FFF2-40B4-BE49-F238E27FC236}">
                <a16:creationId xmlns:a16="http://schemas.microsoft.com/office/drawing/2014/main" id="{31026B9A-0A14-4FED-911A-1B0B6162DB7B}"/>
              </a:ext>
            </a:extLst>
          </p:cNvPr>
          <p:cNvSpPr/>
          <p:nvPr/>
        </p:nvSpPr>
        <p:spPr>
          <a:xfrm>
            <a:off x="1515230" y="1588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1009">
            <a:extLst>
              <a:ext uri="{FF2B5EF4-FFF2-40B4-BE49-F238E27FC236}">
                <a16:creationId xmlns:a16="http://schemas.microsoft.com/office/drawing/2014/main" id="{3BCB9A65-C497-405E-9532-3A0D114DA041}"/>
              </a:ext>
            </a:extLst>
          </p:cNvPr>
          <p:cNvSpPr/>
          <p:nvPr/>
        </p:nvSpPr>
        <p:spPr>
          <a:xfrm>
            <a:off x="1529198" y="131317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1010">
            <a:extLst>
              <a:ext uri="{FF2B5EF4-FFF2-40B4-BE49-F238E27FC236}">
                <a16:creationId xmlns:a16="http://schemas.microsoft.com/office/drawing/2014/main" id="{9B8D1617-10ED-4283-9F88-61B6CDD945C0}"/>
              </a:ext>
            </a:extLst>
          </p:cNvPr>
          <p:cNvSpPr/>
          <p:nvPr/>
        </p:nvSpPr>
        <p:spPr>
          <a:xfrm>
            <a:off x="1543168" y="13572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1011">
            <a:extLst>
              <a:ext uri="{FF2B5EF4-FFF2-40B4-BE49-F238E27FC236}">
                <a16:creationId xmlns:a16="http://schemas.microsoft.com/office/drawing/2014/main" id="{C7EEA32C-01D8-4D37-BE8D-16D84273C5BC}"/>
              </a:ext>
            </a:extLst>
          </p:cNvPr>
          <p:cNvSpPr/>
          <p:nvPr/>
        </p:nvSpPr>
        <p:spPr>
          <a:xfrm>
            <a:off x="1556885" y="13544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1012">
            <a:extLst>
              <a:ext uri="{FF2B5EF4-FFF2-40B4-BE49-F238E27FC236}">
                <a16:creationId xmlns:a16="http://schemas.microsoft.com/office/drawing/2014/main" id="{18480F5C-B72A-4578-9BE0-A120F6AF6E11}"/>
              </a:ext>
            </a:extLst>
          </p:cNvPr>
          <p:cNvSpPr/>
          <p:nvPr/>
        </p:nvSpPr>
        <p:spPr>
          <a:xfrm>
            <a:off x="1570729" y="126898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1013">
            <a:extLst>
              <a:ext uri="{FF2B5EF4-FFF2-40B4-BE49-F238E27FC236}">
                <a16:creationId xmlns:a16="http://schemas.microsoft.com/office/drawing/2014/main" id="{B6D45EE9-6E21-4E8A-A29C-45408F18AC3B}"/>
              </a:ext>
            </a:extLst>
          </p:cNvPr>
          <p:cNvSpPr/>
          <p:nvPr/>
        </p:nvSpPr>
        <p:spPr>
          <a:xfrm>
            <a:off x="1584062" y="10731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1014">
            <a:extLst>
              <a:ext uri="{FF2B5EF4-FFF2-40B4-BE49-F238E27FC236}">
                <a16:creationId xmlns:a16="http://schemas.microsoft.com/office/drawing/2014/main" id="{4FE21559-8565-4F15-BF0B-0B3CCDD686D6}"/>
              </a:ext>
            </a:extLst>
          </p:cNvPr>
          <p:cNvSpPr/>
          <p:nvPr/>
        </p:nvSpPr>
        <p:spPr>
          <a:xfrm>
            <a:off x="1598288" y="1071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1015">
            <a:extLst>
              <a:ext uri="{FF2B5EF4-FFF2-40B4-BE49-F238E27FC236}">
                <a16:creationId xmlns:a16="http://schemas.microsoft.com/office/drawing/2014/main" id="{7821BD60-8DAF-4F0F-ABC6-15BA3B3D755A}"/>
              </a:ext>
            </a:extLst>
          </p:cNvPr>
          <p:cNvSpPr/>
          <p:nvPr/>
        </p:nvSpPr>
        <p:spPr>
          <a:xfrm>
            <a:off x="1612385" y="11708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1016">
            <a:extLst>
              <a:ext uri="{FF2B5EF4-FFF2-40B4-BE49-F238E27FC236}">
                <a16:creationId xmlns:a16="http://schemas.microsoft.com/office/drawing/2014/main" id="{16C100D6-322F-415D-93B9-0C7241D43211}"/>
              </a:ext>
            </a:extLst>
          </p:cNvPr>
          <p:cNvSpPr/>
          <p:nvPr/>
        </p:nvSpPr>
        <p:spPr>
          <a:xfrm>
            <a:off x="1625847" y="11375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1017">
            <a:extLst>
              <a:ext uri="{FF2B5EF4-FFF2-40B4-BE49-F238E27FC236}">
                <a16:creationId xmlns:a16="http://schemas.microsoft.com/office/drawing/2014/main" id="{459C305F-E75E-4739-8A45-1844E8667039}"/>
              </a:ext>
            </a:extLst>
          </p:cNvPr>
          <p:cNvSpPr/>
          <p:nvPr/>
        </p:nvSpPr>
        <p:spPr>
          <a:xfrm>
            <a:off x="1639562" y="135039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1018">
            <a:extLst>
              <a:ext uri="{FF2B5EF4-FFF2-40B4-BE49-F238E27FC236}">
                <a16:creationId xmlns:a16="http://schemas.microsoft.com/office/drawing/2014/main" id="{9D002A47-CDFC-480F-BAFC-AB789D651E98}"/>
              </a:ext>
            </a:extLst>
          </p:cNvPr>
          <p:cNvSpPr/>
          <p:nvPr/>
        </p:nvSpPr>
        <p:spPr>
          <a:xfrm>
            <a:off x="1653278" y="11907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1019">
            <a:extLst>
              <a:ext uri="{FF2B5EF4-FFF2-40B4-BE49-F238E27FC236}">
                <a16:creationId xmlns:a16="http://schemas.microsoft.com/office/drawing/2014/main" id="{DC5C2BA7-1AEB-493C-8D1E-582996CF66A0}"/>
              </a:ext>
            </a:extLst>
          </p:cNvPr>
          <p:cNvSpPr/>
          <p:nvPr/>
        </p:nvSpPr>
        <p:spPr>
          <a:xfrm>
            <a:off x="1667757" y="13571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1020">
            <a:extLst>
              <a:ext uri="{FF2B5EF4-FFF2-40B4-BE49-F238E27FC236}">
                <a16:creationId xmlns:a16="http://schemas.microsoft.com/office/drawing/2014/main" id="{2FFF171E-2AC3-43DE-B979-2DEB409B889E}"/>
              </a:ext>
            </a:extLst>
          </p:cNvPr>
          <p:cNvSpPr/>
          <p:nvPr/>
        </p:nvSpPr>
        <p:spPr>
          <a:xfrm>
            <a:off x="1678171" y="12693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1021">
            <a:extLst>
              <a:ext uri="{FF2B5EF4-FFF2-40B4-BE49-F238E27FC236}">
                <a16:creationId xmlns:a16="http://schemas.microsoft.com/office/drawing/2014/main" id="{A67E239C-9331-4934-B0D3-26AE11297425}"/>
              </a:ext>
            </a:extLst>
          </p:cNvPr>
          <p:cNvSpPr/>
          <p:nvPr/>
        </p:nvSpPr>
        <p:spPr>
          <a:xfrm>
            <a:off x="1695443" y="125704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1022">
            <a:extLst>
              <a:ext uri="{FF2B5EF4-FFF2-40B4-BE49-F238E27FC236}">
                <a16:creationId xmlns:a16="http://schemas.microsoft.com/office/drawing/2014/main" id="{57AE8483-2149-41CB-ABF6-131D18E9274C}"/>
              </a:ext>
            </a:extLst>
          </p:cNvPr>
          <p:cNvSpPr/>
          <p:nvPr/>
        </p:nvSpPr>
        <p:spPr>
          <a:xfrm>
            <a:off x="1709032" y="11766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1023">
            <a:extLst>
              <a:ext uri="{FF2B5EF4-FFF2-40B4-BE49-F238E27FC236}">
                <a16:creationId xmlns:a16="http://schemas.microsoft.com/office/drawing/2014/main" id="{32EB69BF-5FB4-4765-94AD-455B41DF07C6}"/>
              </a:ext>
            </a:extLst>
          </p:cNvPr>
          <p:cNvSpPr/>
          <p:nvPr/>
        </p:nvSpPr>
        <p:spPr>
          <a:xfrm>
            <a:off x="1723382" y="12593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1024">
            <a:extLst>
              <a:ext uri="{FF2B5EF4-FFF2-40B4-BE49-F238E27FC236}">
                <a16:creationId xmlns:a16="http://schemas.microsoft.com/office/drawing/2014/main" id="{5A169E76-7A5C-4C8F-BB73-E54EF7A1599F}"/>
              </a:ext>
            </a:extLst>
          </p:cNvPr>
          <p:cNvSpPr/>
          <p:nvPr/>
        </p:nvSpPr>
        <p:spPr>
          <a:xfrm>
            <a:off x="1737352" y="12048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1025">
            <a:extLst>
              <a:ext uri="{FF2B5EF4-FFF2-40B4-BE49-F238E27FC236}">
                <a16:creationId xmlns:a16="http://schemas.microsoft.com/office/drawing/2014/main" id="{70B06DDA-6902-4697-94D9-F32327A6415C}"/>
              </a:ext>
            </a:extLst>
          </p:cNvPr>
          <p:cNvSpPr/>
          <p:nvPr/>
        </p:nvSpPr>
        <p:spPr>
          <a:xfrm>
            <a:off x="1750179" y="11809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1026">
            <a:extLst>
              <a:ext uri="{FF2B5EF4-FFF2-40B4-BE49-F238E27FC236}">
                <a16:creationId xmlns:a16="http://schemas.microsoft.com/office/drawing/2014/main" id="{B229B1CB-6E9B-4222-B750-F9885E53B02E}"/>
              </a:ext>
            </a:extLst>
          </p:cNvPr>
          <p:cNvSpPr/>
          <p:nvPr/>
        </p:nvSpPr>
        <p:spPr>
          <a:xfrm>
            <a:off x="1764022" y="12541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1027">
            <a:extLst>
              <a:ext uri="{FF2B5EF4-FFF2-40B4-BE49-F238E27FC236}">
                <a16:creationId xmlns:a16="http://schemas.microsoft.com/office/drawing/2014/main" id="{D0517BC3-B2FD-4FDD-A0B3-1A7C84AA5C4C}"/>
              </a:ext>
            </a:extLst>
          </p:cNvPr>
          <p:cNvSpPr/>
          <p:nvPr/>
        </p:nvSpPr>
        <p:spPr>
          <a:xfrm>
            <a:off x="1777992" y="13120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1028">
            <a:extLst>
              <a:ext uri="{FF2B5EF4-FFF2-40B4-BE49-F238E27FC236}">
                <a16:creationId xmlns:a16="http://schemas.microsoft.com/office/drawing/2014/main" id="{3DA2B3BB-E0D7-429A-B4AA-C2A4024F128A}"/>
              </a:ext>
            </a:extLst>
          </p:cNvPr>
          <p:cNvSpPr/>
          <p:nvPr/>
        </p:nvSpPr>
        <p:spPr>
          <a:xfrm>
            <a:off x="1792978" y="12468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1029">
            <a:extLst>
              <a:ext uri="{FF2B5EF4-FFF2-40B4-BE49-F238E27FC236}">
                <a16:creationId xmlns:a16="http://schemas.microsoft.com/office/drawing/2014/main" id="{29D27543-CF3B-4416-928B-486D9998DCD4}"/>
              </a:ext>
            </a:extLst>
          </p:cNvPr>
          <p:cNvSpPr/>
          <p:nvPr/>
        </p:nvSpPr>
        <p:spPr>
          <a:xfrm>
            <a:off x="1805805" y="10993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1030">
            <a:extLst>
              <a:ext uri="{FF2B5EF4-FFF2-40B4-BE49-F238E27FC236}">
                <a16:creationId xmlns:a16="http://schemas.microsoft.com/office/drawing/2014/main" id="{C7889CD2-AA1C-4E61-97CC-47AC594A3326}"/>
              </a:ext>
            </a:extLst>
          </p:cNvPr>
          <p:cNvSpPr/>
          <p:nvPr/>
        </p:nvSpPr>
        <p:spPr>
          <a:xfrm>
            <a:off x="1820282" y="114998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1031">
            <a:extLst>
              <a:ext uri="{FF2B5EF4-FFF2-40B4-BE49-F238E27FC236}">
                <a16:creationId xmlns:a16="http://schemas.microsoft.com/office/drawing/2014/main" id="{D9266007-952E-460C-AEF4-B9AA8D091A93}"/>
              </a:ext>
            </a:extLst>
          </p:cNvPr>
          <p:cNvSpPr/>
          <p:nvPr/>
        </p:nvSpPr>
        <p:spPr>
          <a:xfrm>
            <a:off x="1834126" y="12861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1032">
            <a:extLst>
              <a:ext uri="{FF2B5EF4-FFF2-40B4-BE49-F238E27FC236}">
                <a16:creationId xmlns:a16="http://schemas.microsoft.com/office/drawing/2014/main" id="{461A5DDF-FD1E-4CA4-8931-0FA99204350D}"/>
              </a:ext>
            </a:extLst>
          </p:cNvPr>
          <p:cNvSpPr/>
          <p:nvPr/>
        </p:nvSpPr>
        <p:spPr>
          <a:xfrm>
            <a:off x="1847334" y="14066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1033">
            <a:extLst>
              <a:ext uri="{FF2B5EF4-FFF2-40B4-BE49-F238E27FC236}">
                <a16:creationId xmlns:a16="http://schemas.microsoft.com/office/drawing/2014/main" id="{C0A24573-5632-4C4F-8071-DFFCC40852BF}"/>
              </a:ext>
            </a:extLst>
          </p:cNvPr>
          <p:cNvSpPr/>
          <p:nvPr/>
        </p:nvSpPr>
        <p:spPr>
          <a:xfrm>
            <a:off x="1862194" y="13990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1034">
            <a:extLst>
              <a:ext uri="{FF2B5EF4-FFF2-40B4-BE49-F238E27FC236}">
                <a16:creationId xmlns:a16="http://schemas.microsoft.com/office/drawing/2014/main" id="{228BA620-B038-4E25-9F38-ACAE830B0031}"/>
              </a:ext>
            </a:extLst>
          </p:cNvPr>
          <p:cNvSpPr/>
          <p:nvPr/>
        </p:nvSpPr>
        <p:spPr>
          <a:xfrm>
            <a:off x="1876798" y="13694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1035">
            <a:extLst>
              <a:ext uri="{FF2B5EF4-FFF2-40B4-BE49-F238E27FC236}">
                <a16:creationId xmlns:a16="http://schemas.microsoft.com/office/drawing/2014/main" id="{58BFC13A-B640-4200-A795-7C4560C35462}"/>
              </a:ext>
            </a:extLst>
          </p:cNvPr>
          <p:cNvSpPr/>
          <p:nvPr/>
        </p:nvSpPr>
        <p:spPr>
          <a:xfrm>
            <a:off x="1889371" y="13907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1036">
            <a:extLst>
              <a:ext uri="{FF2B5EF4-FFF2-40B4-BE49-F238E27FC236}">
                <a16:creationId xmlns:a16="http://schemas.microsoft.com/office/drawing/2014/main" id="{360E2B77-D22D-4324-8486-EFF8B2973783}"/>
              </a:ext>
            </a:extLst>
          </p:cNvPr>
          <p:cNvSpPr/>
          <p:nvPr/>
        </p:nvSpPr>
        <p:spPr>
          <a:xfrm>
            <a:off x="1903595" y="132283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1037">
            <a:extLst>
              <a:ext uri="{FF2B5EF4-FFF2-40B4-BE49-F238E27FC236}">
                <a16:creationId xmlns:a16="http://schemas.microsoft.com/office/drawing/2014/main" id="{A43A0925-198E-4118-877E-F8AD83D85045}"/>
              </a:ext>
            </a:extLst>
          </p:cNvPr>
          <p:cNvSpPr/>
          <p:nvPr/>
        </p:nvSpPr>
        <p:spPr>
          <a:xfrm>
            <a:off x="1917311" y="13439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1038">
            <a:extLst>
              <a:ext uri="{FF2B5EF4-FFF2-40B4-BE49-F238E27FC236}">
                <a16:creationId xmlns:a16="http://schemas.microsoft.com/office/drawing/2014/main" id="{EDC0261C-5942-4ED5-BEDC-ABB895992449}"/>
              </a:ext>
            </a:extLst>
          </p:cNvPr>
          <p:cNvSpPr/>
          <p:nvPr/>
        </p:nvSpPr>
        <p:spPr>
          <a:xfrm>
            <a:off x="1932297" y="13077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1039">
            <a:extLst>
              <a:ext uri="{FF2B5EF4-FFF2-40B4-BE49-F238E27FC236}">
                <a16:creationId xmlns:a16="http://schemas.microsoft.com/office/drawing/2014/main" id="{59718E67-1253-4BFF-88F1-8B2273A23987}"/>
              </a:ext>
            </a:extLst>
          </p:cNvPr>
          <p:cNvSpPr/>
          <p:nvPr/>
        </p:nvSpPr>
        <p:spPr>
          <a:xfrm>
            <a:off x="1945632" y="160426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1040">
            <a:extLst>
              <a:ext uri="{FF2B5EF4-FFF2-40B4-BE49-F238E27FC236}">
                <a16:creationId xmlns:a16="http://schemas.microsoft.com/office/drawing/2014/main" id="{BB31928E-875C-4FC3-963D-74DB92ABD79D}"/>
              </a:ext>
            </a:extLst>
          </p:cNvPr>
          <p:cNvSpPr/>
          <p:nvPr/>
        </p:nvSpPr>
        <p:spPr>
          <a:xfrm>
            <a:off x="1957317" y="12473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1041">
            <a:extLst>
              <a:ext uri="{FF2B5EF4-FFF2-40B4-BE49-F238E27FC236}">
                <a16:creationId xmlns:a16="http://schemas.microsoft.com/office/drawing/2014/main" id="{169B517A-C69F-48D2-9D38-1841625EB7A5}"/>
              </a:ext>
            </a:extLst>
          </p:cNvPr>
          <p:cNvSpPr/>
          <p:nvPr/>
        </p:nvSpPr>
        <p:spPr>
          <a:xfrm>
            <a:off x="1971541" y="111289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1042">
            <a:extLst>
              <a:ext uri="{FF2B5EF4-FFF2-40B4-BE49-F238E27FC236}">
                <a16:creationId xmlns:a16="http://schemas.microsoft.com/office/drawing/2014/main" id="{D89E1ED9-A43D-47F6-8014-1BC8B24FB416}"/>
              </a:ext>
            </a:extLst>
          </p:cNvPr>
          <p:cNvSpPr/>
          <p:nvPr/>
        </p:nvSpPr>
        <p:spPr>
          <a:xfrm>
            <a:off x="1985510" y="117386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1043">
            <a:extLst>
              <a:ext uri="{FF2B5EF4-FFF2-40B4-BE49-F238E27FC236}">
                <a16:creationId xmlns:a16="http://schemas.microsoft.com/office/drawing/2014/main" id="{73CF228E-83AC-47DF-8865-66A34BEA1B15}"/>
              </a:ext>
            </a:extLst>
          </p:cNvPr>
          <p:cNvSpPr/>
          <p:nvPr/>
        </p:nvSpPr>
        <p:spPr>
          <a:xfrm>
            <a:off x="2000370" y="10552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1044">
            <a:extLst>
              <a:ext uri="{FF2B5EF4-FFF2-40B4-BE49-F238E27FC236}">
                <a16:creationId xmlns:a16="http://schemas.microsoft.com/office/drawing/2014/main" id="{2944BBBA-0E03-417B-93FF-0BFA03495ABA}"/>
              </a:ext>
            </a:extLst>
          </p:cNvPr>
          <p:cNvSpPr/>
          <p:nvPr/>
        </p:nvSpPr>
        <p:spPr>
          <a:xfrm>
            <a:off x="2015482" y="124358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1045">
            <a:extLst>
              <a:ext uri="{FF2B5EF4-FFF2-40B4-BE49-F238E27FC236}">
                <a16:creationId xmlns:a16="http://schemas.microsoft.com/office/drawing/2014/main" id="{2E4E2798-A060-41D5-9A48-1DED313872FD}"/>
              </a:ext>
            </a:extLst>
          </p:cNvPr>
          <p:cNvSpPr/>
          <p:nvPr/>
        </p:nvSpPr>
        <p:spPr>
          <a:xfrm>
            <a:off x="2027674" y="12233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1046">
            <a:extLst>
              <a:ext uri="{FF2B5EF4-FFF2-40B4-BE49-F238E27FC236}">
                <a16:creationId xmlns:a16="http://schemas.microsoft.com/office/drawing/2014/main" id="{555DA3E2-9DAF-4934-96B6-BC547B722180}"/>
              </a:ext>
            </a:extLst>
          </p:cNvPr>
          <p:cNvSpPr/>
          <p:nvPr/>
        </p:nvSpPr>
        <p:spPr>
          <a:xfrm>
            <a:off x="2042152" y="13268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1047">
            <a:extLst>
              <a:ext uri="{FF2B5EF4-FFF2-40B4-BE49-F238E27FC236}">
                <a16:creationId xmlns:a16="http://schemas.microsoft.com/office/drawing/2014/main" id="{974A2C72-8817-47C6-8567-5B1949024E9B}"/>
              </a:ext>
            </a:extLst>
          </p:cNvPr>
          <p:cNvSpPr/>
          <p:nvPr/>
        </p:nvSpPr>
        <p:spPr>
          <a:xfrm>
            <a:off x="2056122" y="12857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1048">
            <a:extLst>
              <a:ext uri="{FF2B5EF4-FFF2-40B4-BE49-F238E27FC236}">
                <a16:creationId xmlns:a16="http://schemas.microsoft.com/office/drawing/2014/main" id="{9F26E076-7AB1-461A-9B33-BD8D9ABA7DEF}"/>
              </a:ext>
            </a:extLst>
          </p:cNvPr>
          <p:cNvSpPr/>
          <p:nvPr/>
        </p:nvSpPr>
        <p:spPr>
          <a:xfrm>
            <a:off x="2071869" y="14051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1049">
            <a:extLst>
              <a:ext uri="{FF2B5EF4-FFF2-40B4-BE49-F238E27FC236}">
                <a16:creationId xmlns:a16="http://schemas.microsoft.com/office/drawing/2014/main" id="{624F4E8B-B120-40C3-85BC-1F6C59358488}"/>
              </a:ext>
            </a:extLst>
          </p:cNvPr>
          <p:cNvSpPr/>
          <p:nvPr/>
        </p:nvSpPr>
        <p:spPr>
          <a:xfrm>
            <a:off x="2083047" y="130771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1050">
            <a:extLst>
              <a:ext uri="{FF2B5EF4-FFF2-40B4-BE49-F238E27FC236}">
                <a16:creationId xmlns:a16="http://schemas.microsoft.com/office/drawing/2014/main" id="{ED576F32-9176-47EB-858D-C9C8883E833C}"/>
              </a:ext>
            </a:extLst>
          </p:cNvPr>
          <p:cNvSpPr/>
          <p:nvPr/>
        </p:nvSpPr>
        <p:spPr>
          <a:xfrm>
            <a:off x="2099302" y="127165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1051">
            <a:extLst>
              <a:ext uri="{FF2B5EF4-FFF2-40B4-BE49-F238E27FC236}">
                <a16:creationId xmlns:a16="http://schemas.microsoft.com/office/drawing/2014/main" id="{475E2D26-DDAA-4A42-BCEB-93C73C20C3A4}"/>
              </a:ext>
            </a:extLst>
          </p:cNvPr>
          <p:cNvSpPr/>
          <p:nvPr/>
        </p:nvSpPr>
        <p:spPr>
          <a:xfrm>
            <a:off x="2109717" y="131864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1052">
            <a:extLst>
              <a:ext uri="{FF2B5EF4-FFF2-40B4-BE49-F238E27FC236}">
                <a16:creationId xmlns:a16="http://schemas.microsoft.com/office/drawing/2014/main" id="{FC2B33D3-A64E-452F-9B5B-58803B6BFD77}"/>
              </a:ext>
            </a:extLst>
          </p:cNvPr>
          <p:cNvSpPr/>
          <p:nvPr/>
        </p:nvSpPr>
        <p:spPr>
          <a:xfrm>
            <a:off x="2124702" y="13634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1053">
            <a:extLst>
              <a:ext uri="{FF2B5EF4-FFF2-40B4-BE49-F238E27FC236}">
                <a16:creationId xmlns:a16="http://schemas.microsoft.com/office/drawing/2014/main" id="{44C9A301-EC47-4E45-95EF-281B0B192F0A}"/>
              </a:ext>
            </a:extLst>
          </p:cNvPr>
          <p:cNvSpPr/>
          <p:nvPr/>
        </p:nvSpPr>
        <p:spPr>
          <a:xfrm>
            <a:off x="2138037" y="13420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1054">
            <a:extLst>
              <a:ext uri="{FF2B5EF4-FFF2-40B4-BE49-F238E27FC236}">
                <a16:creationId xmlns:a16="http://schemas.microsoft.com/office/drawing/2014/main" id="{298A453A-761D-4E2C-BF9B-824AA8C8187E}"/>
              </a:ext>
            </a:extLst>
          </p:cNvPr>
          <p:cNvSpPr/>
          <p:nvPr/>
        </p:nvSpPr>
        <p:spPr>
          <a:xfrm>
            <a:off x="2151499" y="12915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1055">
            <a:extLst>
              <a:ext uri="{FF2B5EF4-FFF2-40B4-BE49-F238E27FC236}">
                <a16:creationId xmlns:a16="http://schemas.microsoft.com/office/drawing/2014/main" id="{A3201CF8-91F8-457E-9B80-D44A862D7535}"/>
              </a:ext>
            </a:extLst>
          </p:cNvPr>
          <p:cNvSpPr/>
          <p:nvPr/>
        </p:nvSpPr>
        <p:spPr>
          <a:xfrm>
            <a:off x="2166357" y="13807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1056">
            <a:extLst>
              <a:ext uri="{FF2B5EF4-FFF2-40B4-BE49-F238E27FC236}">
                <a16:creationId xmlns:a16="http://schemas.microsoft.com/office/drawing/2014/main" id="{D60BF0DE-FD99-4E5E-B971-58A61ADEE94C}"/>
              </a:ext>
            </a:extLst>
          </p:cNvPr>
          <p:cNvSpPr/>
          <p:nvPr/>
        </p:nvSpPr>
        <p:spPr>
          <a:xfrm>
            <a:off x="2179058" y="14415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1057">
            <a:extLst>
              <a:ext uri="{FF2B5EF4-FFF2-40B4-BE49-F238E27FC236}">
                <a16:creationId xmlns:a16="http://schemas.microsoft.com/office/drawing/2014/main" id="{54FE41F2-BAC1-44DD-93AE-422AE353BF13}"/>
              </a:ext>
            </a:extLst>
          </p:cNvPr>
          <p:cNvSpPr/>
          <p:nvPr/>
        </p:nvSpPr>
        <p:spPr>
          <a:xfrm>
            <a:off x="2196585" y="12928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1058">
            <a:extLst>
              <a:ext uri="{FF2B5EF4-FFF2-40B4-BE49-F238E27FC236}">
                <a16:creationId xmlns:a16="http://schemas.microsoft.com/office/drawing/2014/main" id="{D0A2E930-2528-4CC8-B5EF-58E935A5B9F6}"/>
              </a:ext>
            </a:extLst>
          </p:cNvPr>
          <p:cNvSpPr/>
          <p:nvPr/>
        </p:nvSpPr>
        <p:spPr>
          <a:xfrm>
            <a:off x="2208776" y="138772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1059">
            <a:extLst>
              <a:ext uri="{FF2B5EF4-FFF2-40B4-BE49-F238E27FC236}">
                <a16:creationId xmlns:a16="http://schemas.microsoft.com/office/drawing/2014/main" id="{809ECF42-755F-4AAE-B6C6-EED7AA0ECD5B}"/>
              </a:ext>
            </a:extLst>
          </p:cNvPr>
          <p:cNvSpPr/>
          <p:nvPr/>
        </p:nvSpPr>
        <p:spPr>
          <a:xfrm>
            <a:off x="2221730" y="132613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1060">
            <a:extLst>
              <a:ext uri="{FF2B5EF4-FFF2-40B4-BE49-F238E27FC236}">
                <a16:creationId xmlns:a16="http://schemas.microsoft.com/office/drawing/2014/main" id="{F24AD32F-01A3-403B-A25E-950E282D0CF3}"/>
              </a:ext>
            </a:extLst>
          </p:cNvPr>
          <p:cNvSpPr/>
          <p:nvPr/>
        </p:nvSpPr>
        <p:spPr>
          <a:xfrm>
            <a:off x="2237731" y="10206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1061">
            <a:extLst>
              <a:ext uri="{FF2B5EF4-FFF2-40B4-BE49-F238E27FC236}">
                <a16:creationId xmlns:a16="http://schemas.microsoft.com/office/drawing/2014/main" id="{FAC78BDF-08E7-47E0-8B15-D235D6225476}"/>
              </a:ext>
            </a:extLst>
          </p:cNvPr>
          <p:cNvSpPr/>
          <p:nvPr/>
        </p:nvSpPr>
        <p:spPr>
          <a:xfrm>
            <a:off x="2250941" y="10184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1062">
            <a:extLst>
              <a:ext uri="{FF2B5EF4-FFF2-40B4-BE49-F238E27FC236}">
                <a16:creationId xmlns:a16="http://schemas.microsoft.com/office/drawing/2014/main" id="{F1C43B42-ABC4-495C-B6A0-2EB69B72F030}"/>
              </a:ext>
            </a:extLst>
          </p:cNvPr>
          <p:cNvSpPr/>
          <p:nvPr/>
        </p:nvSpPr>
        <p:spPr>
          <a:xfrm>
            <a:off x="2264276" y="12217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1063">
            <a:extLst>
              <a:ext uri="{FF2B5EF4-FFF2-40B4-BE49-F238E27FC236}">
                <a16:creationId xmlns:a16="http://schemas.microsoft.com/office/drawing/2014/main" id="{5B49B0A0-8833-4B41-A6BE-EC9BC9AFE45B}"/>
              </a:ext>
            </a:extLst>
          </p:cNvPr>
          <p:cNvSpPr/>
          <p:nvPr/>
        </p:nvSpPr>
        <p:spPr>
          <a:xfrm>
            <a:off x="2277991" y="10661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1064">
            <a:extLst>
              <a:ext uri="{FF2B5EF4-FFF2-40B4-BE49-F238E27FC236}">
                <a16:creationId xmlns:a16="http://schemas.microsoft.com/office/drawing/2014/main" id="{D095952F-D792-4289-8884-0C507FC4AF33}"/>
              </a:ext>
            </a:extLst>
          </p:cNvPr>
          <p:cNvSpPr/>
          <p:nvPr/>
        </p:nvSpPr>
        <p:spPr>
          <a:xfrm>
            <a:off x="2291326" y="10043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1065">
            <a:extLst>
              <a:ext uri="{FF2B5EF4-FFF2-40B4-BE49-F238E27FC236}">
                <a16:creationId xmlns:a16="http://schemas.microsoft.com/office/drawing/2014/main" id="{5208A0A9-7822-471F-95F4-F7569AC44712}"/>
              </a:ext>
            </a:extLst>
          </p:cNvPr>
          <p:cNvSpPr/>
          <p:nvPr/>
        </p:nvSpPr>
        <p:spPr>
          <a:xfrm>
            <a:off x="2305042" y="9817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1066">
            <a:extLst>
              <a:ext uri="{FF2B5EF4-FFF2-40B4-BE49-F238E27FC236}">
                <a16:creationId xmlns:a16="http://schemas.microsoft.com/office/drawing/2014/main" id="{0F29EDB0-3C25-45FF-B47E-5DFD6C9726B0}"/>
              </a:ext>
            </a:extLst>
          </p:cNvPr>
          <p:cNvSpPr/>
          <p:nvPr/>
        </p:nvSpPr>
        <p:spPr>
          <a:xfrm>
            <a:off x="2318885" y="10380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1067">
            <a:extLst>
              <a:ext uri="{FF2B5EF4-FFF2-40B4-BE49-F238E27FC236}">
                <a16:creationId xmlns:a16="http://schemas.microsoft.com/office/drawing/2014/main" id="{C507FAF6-FDDD-4366-8DF9-1AF0FEA131CB}"/>
              </a:ext>
            </a:extLst>
          </p:cNvPr>
          <p:cNvSpPr/>
          <p:nvPr/>
        </p:nvSpPr>
        <p:spPr>
          <a:xfrm>
            <a:off x="2333236" y="11421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1068">
            <a:extLst>
              <a:ext uri="{FF2B5EF4-FFF2-40B4-BE49-F238E27FC236}">
                <a16:creationId xmlns:a16="http://schemas.microsoft.com/office/drawing/2014/main" id="{11272F1C-6E25-402A-9F0F-37F16F5D0C08}"/>
              </a:ext>
            </a:extLst>
          </p:cNvPr>
          <p:cNvSpPr/>
          <p:nvPr/>
        </p:nvSpPr>
        <p:spPr>
          <a:xfrm>
            <a:off x="2348094" y="13743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1069">
            <a:extLst>
              <a:ext uri="{FF2B5EF4-FFF2-40B4-BE49-F238E27FC236}">
                <a16:creationId xmlns:a16="http://schemas.microsoft.com/office/drawing/2014/main" id="{397FF810-826A-4E16-89AD-10A7BB282F70}"/>
              </a:ext>
            </a:extLst>
          </p:cNvPr>
          <p:cNvSpPr/>
          <p:nvPr/>
        </p:nvSpPr>
        <p:spPr>
          <a:xfrm>
            <a:off x="2361304" y="9270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1070">
            <a:extLst>
              <a:ext uri="{FF2B5EF4-FFF2-40B4-BE49-F238E27FC236}">
                <a16:creationId xmlns:a16="http://schemas.microsoft.com/office/drawing/2014/main" id="{DA13F09C-7DC1-41A0-9458-237A2B805150}"/>
              </a:ext>
            </a:extLst>
          </p:cNvPr>
          <p:cNvSpPr/>
          <p:nvPr/>
        </p:nvSpPr>
        <p:spPr>
          <a:xfrm>
            <a:off x="2375782" y="11202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1071">
            <a:extLst>
              <a:ext uri="{FF2B5EF4-FFF2-40B4-BE49-F238E27FC236}">
                <a16:creationId xmlns:a16="http://schemas.microsoft.com/office/drawing/2014/main" id="{0DFD0165-E92E-4492-A388-7F4A9A85C660}"/>
              </a:ext>
            </a:extLst>
          </p:cNvPr>
          <p:cNvSpPr/>
          <p:nvPr/>
        </p:nvSpPr>
        <p:spPr>
          <a:xfrm>
            <a:off x="2389497" y="10736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1072">
            <a:extLst>
              <a:ext uri="{FF2B5EF4-FFF2-40B4-BE49-F238E27FC236}">
                <a16:creationId xmlns:a16="http://schemas.microsoft.com/office/drawing/2014/main" id="{9461C16D-BB9C-43CC-8B00-0B6699B5279C}"/>
              </a:ext>
            </a:extLst>
          </p:cNvPr>
          <p:cNvSpPr/>
          <p:nvPr/>
        </p:nvSpPr>
        <p:spPr>
          <a:xfrm>
            <a:off x="2402832" y="9047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1073">
            <a:extLst>
              <a:ext uri="{FF2B5EF4-FFF2-40B4-BE49-F238E27FC236}">
                <a16:creationId xmlns:a16="http://schemas.microsoft.com/office/drawing/2014/main" id="{688E7C08-C0F7-4D95-91F7-FD3C0798C10E}"/>
              </a:ext>
            </a:extLst>
          </p:cNvPr>
          <p:cNvSpPr/>
          <p:nvPr/>
        </p:nvSpPr>
        <p:spPr>
          <a:xfrm>
            <a:off x="2415532" y="6697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1074">
            <a:extLst>
              <a:ext uri="{FF2B5EF4-FFF2-40B4-BE49-F238E27FC236}">
                <a16:creationId xmlns:a16="http://schemas.microsoft.com/office/drawing/2014/main" id="{BBE989FE-0A84-409C-AEDC-0788E45D6CBC}"/>
              </a:ext>
            </a:extLst>
          </p:cNvPr>
          <p:cNvSpPr/>
          <p:nvPr/>
        </p:nvSpPr>
        <p:spPr>
          <a:xfrm>
            <a:off x="2429629" y="74460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1075">
            <a:extLst>
              <a:ext uri="{FF2B5EF4-FFF2-40B4-BE49-F238E27FC236}">
                <a16:creationId xmlns:a16="http://schemas.microsoft.com/office/drawing/2014/main" id="{2F327545-FF47-4590-9750-70A291430F7B}"/>
              </a:ext>
            </a:extLst>
          </p:cNvPr>
          <p:cNvSpPr/>
          <p:nvPr/>
        </p:nvSpPr>
        <p:spPr>
          <a:xfrm>
            <a:off x="2443726" y="8672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1076">
            <a:extLst>
              <a:ext uri="{FF2B5EF4-FFF2-40B4-BE49-F238E27FC236}">
                <a16:creationId xmlns:a16="http://schemas.microsoft.com/office/drawing/2014/main" id="{85C1DEB2-ABA2-4B5B-B12A-AD27E02DF386}"/>
              </a:ext>
            </a:extLst>
          </p:cNvPr>
          <p:cNvSpPr/>
          <p:nvPr/>
        </p:nvSpPr>
        <p:spPr>
          <a:xfrm>
            <a:off x="2457570" y="7936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1077">
            <a:extLst>
              <a:ext uri="{FF2B5EF4-FFF2-40B4-BE49-F238E27FC236}">
                <a16:creationId xmlns:a16="http://schemas.microsoft.com/office/drawing/2014/main" id="{397F1E74-B40A-47CF-A619-2F04F2DACE6D}"/>
              </a:ext>
            </a:extLst>
          </p:cNvPr>
          <p:cNvSpPr/>
          <p:nvPr/>
        </p:nvSpPr>
        <p:spPr>
          <a:xfrm>
            <a:off x="2470903" y="6761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1078">
            <a:extLst>
              <a:ext uri="{FF2B5EF4-FFF2-40B4-BE49-F238E27FC236}">
                <a16:creationId xmlns:a16="http://schemas.microsoft.com/office/drawing/2014/main" id="{C10AEB38-7033-46A4-B3D3-B33DFBAD8B82}"/>
              </a:ext>
            </a:extLst>
          </p:cNvPr>
          <p:cNvSpPr/>
          <p:nvPr/>
        </p:nvSpPr>
        <p:spPr>
          <a:xfrm>
            <a:off x="2485636" y="31140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1079">
            <a:extLst>
              <a:ext uri="{FF2B5EF4-FFF2-40B4-BE49-F238E27FC236}">
                <a16:creationId xmlns:a16="http://schemas.microsoft.com/office/drawing/2014/main" id="{F2636520-1013-4CB8-B99A-AB65EE2E3DC3}"/>
              </a:ext>
            </a:extLst>
          </p:cNvPr>
          <p:cNvSpPr/>
          <p:nvPr/>
        </p:nvSpPr>
        <p:spPr>
          <a:xfrm>
            <a:off x="2500242" y="71348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1080">
            <a:extLst>
              <a:ext uri="{FF2B5EF4-FFF2-40B4-BE49-F238E27FC236}">
                <a16:creationId xmlns:a16="http://schemas.microsoft.com/office/drawing/2014/main" id="{9F48337C-5FF0-4437-A035-3908F6327480}"/>
              </a:ext>
            </a:extLst>
          </p:cNvPr>
          <p:cNvSpPr/>
          <p:nvPr/>
        </p:nvSpPr>
        <p:spPr>
          <a:xfrm>
            <a:off x="2513576" y="84734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1081">
            <a:extLst>
              <a:ext uri="{FF2B5EF4-FFF2-40B4-BE49-F238E27FC236}">
                <a16:creationId xmlns:a16="http://schemas.microsoft.com/office/drawing/2014/main" id="{E9E87463-6498-469E-A413-BED3041DAFD2}"/>
              </a:ext>
            </a:extLst>
          </p:cNvPr>
          <p:cNvSpPr/>
          <p:nvPr/>
        </p:nvSpPr>
        <p:spPr>
          <a:xfrm>
            <a:off x="2528053" y="79666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1082">
            <a:extLst>
              <a:ext uri="{FF2B5EF4-FFF2-40B4-BE49-F238E27FC236}">
                <a16:creationId xmlns:a16="http://schemas.microsoft.com/office/drawing/2014/main" id="{4AE40FB3-5D4A-4707-8817-863B4426DCF9}"/>
              </a:ext>
            </a:extLst>
          </p:cNvPr>
          <p:cNvSpPr/>
          <p:nvPr/>
        </p:nvSpPr>
        <p:spPr>
          <a:xfrm>
            <a:off x="2541263" y="8061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1083">
            <a:extLst>
              <a:ext uri="{FF2B5EF4-FFF2-40B4-BE49-F238E27FC236}">
                <a16:creationId xmlns:a16="http://schemas.microsoft.com/office/drawing/2014/main" id="{868A72D3-26A0-45A3-9F99-F348061EEA60}"/>
              </a:ext>
            </a:extLst>
          </p:cNvPr>
          <p:cNvSpPr/>
          <p:nvPr/>
        </p:nvSpPr>
        <p:spPr>
          <a:xfrm>
            <a:off x="2557519" y="857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1084">
            <a:extLst>
              <a:ext uri="{FF2B5EF4-FFF2-40B4-BE49-F238E27FC236}">
                <a16:creationId xmlns:a16="http://schemas.microsoft.com/office/drawing/2014/main" id="{C6E3F064-40A1-466E-98BA-ACC53ADE863F}"/>
              </a:ext>
            </a:extLst>
          </p:cNvPr>
          <p:cNvSpPr/>
          <p:nvPr/>
        </p:nvSpPr>
        <p:spPr>
          <a:xfrm>
            <a:off x="2569076" y="3502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1085">
            <a:extLst>
              <a:ext uri="{FF2B5EF4-FFF2-40B4-BE49-F238E27FC236}">
                <a16:creationId xmlns:a16="http://schemas.microsoft.com/office/drawing/2014/main" id="{A20D7D4B-3AC5-4CA6-91F6-0C5B401DA54D}"/>
              </a:ext>
            </a:extLst>
          </p:cNvPr>
          <p:cNvSpPr/>
          <p:nvPr/>
        </p:nvSpPr>
        <p:spPr>
          <a:xfrm>
            <a:off x="2582918" y="4931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1086">
            <a:extLst>
              <a:ext uri="{FF2B5EF4-FFF2-40B4-BE49-F238E27FC236}">
                <a16:creationId xmlns:a16="http://schemas.microsoft.com/office/drawing/2014/main" id="{2D34726C-5F95-4C6F-9949-6805B7A4DE82}"/>
              </a:ext>
            </a:extLst>
          </p:cNvPr>
          <p:cNvSpPr/>
          <p:nvPr/>
        </p:nvSpPr>
        <p:spPr>
          <a:xfrm>
            <a:off x="2596760" y="62077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1087">
            <a:extLst>
              <a:ext uri="{FF2B5EF4-FFF2-40B4-BE49-F238E27FC236}">
                <a16:creationId xmlns:a16="http://schemas.microsoft.com/office/drawing/2014/main" id="{B7932DD3-4B9D-4D3D-BE5D-73462739C67A}"/>
              </a:ext>
            </a:extLst>
          </p:cNvPr>
          <p:cNvSpPr/>
          <p:nvPr/>
        </p:nvSpPr>
        <p:spPr>
          <a:xfrm>
            <a:off x="2610604" y="56845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1088">
            <a:extLst>
              <a:ext uri="{FF2B5EF4-FFF2-40B4-BE49-F238E27FC236}">
                <a16:creationId xmlns:a16="http://schemas.microsoft.com/office/drawing/2014/main" id="{D54D0C62-684C-489F-9D25-DC74B13D203F}"/>
              </a:ext>
            </a:extLst>
          </p:cNvPr>
          <p:cNvSpPr/>
          <p:nvPr/>
        </p:nvSpPr>
        <p:spPr>
          <a:xfrm>
            <a:off x="2624573" y="60744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1089">
            <a:extLst>
              <a:ext uri="{FF2B5EF4-FFF2-40B4-BE49-F238E27FC236}">
                <a16:creationId xmlns:a16="http://schemas.microsoft.com/office/drawing/2014/main" id="{0C9AF5B1-17B7-463C-9788-14F42B42265C}"/>
              </a:ext>
            </a:extLst>
          </p:cNvPr>
          <p:cNvSpPr/>
          <p:nvPr/>
        </p:nvSpPr>
        <p:spPr>
          <a:xfrm>
            <a:off x="2638417" y="5408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1090">
            <a:extLst>
              <a:ext uri="{FF2B5EF4-FFF2-40B4-BE49-F238E27FC236}">
                <a16:creationId xmlns:a16="http://schemas.microsoft.com/office/drawing/2014/main" id="{05D10065-5C6A-4218-B56C-6AB4B0184C6A}"/>
              </a:ext>
            </a:extLst>
          </p:cNvPr>
          <p:cNvSpPr/>
          <p:nvPr/>
        </p:nvSpPr>
        <p:spPr>
          <a:xfrm>
            <a:off x="2652260" y="5361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1091">
            <a:extLst>
              <a:ext uri="{FF2B5EF4-FFF2-40B4-BE49-F238E27FC236}">
                <a16:creationId xmlns:a16="http://schemas.microsoft.com/office/drawing/2014/main" id="{E90EB395-FE3C-482E-81D4-C0848CB76E76}"/>
              </a:ext>
            </a:extLst>
          </p:cNvPr>
          <p:cNvSpPr/>
          <p:nvPr/>
        </p:nvSpPr>
        <p:spPr>
          <a:xfrm>
            <a:off x="2666104" y="5634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1092">
            <a:extLst>
              <a:ext uri="{FF2B5EF4-FFF2-40B4-BE49-F238E27FC236}">
                <a16:creationId xmlns:a16="http://schemas.microsoft.com/office/drawing/2014/main" id="{13F5C332-4C94-42B8-AE2C-55F57CC4AB63}"/>
              </a:ext>
            </a:extLst>
          </p:cNvPr>
          <p:cNvSpPr/>
          <p:nvPr/>
        </p:nvSpPr>
        <p:spPr>
          <a:xfrm>
            <a:off x="2681089" y="103517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1093">
            <a:extLst>
              <a:ext uri="{FF2B5EF4-FFF2-40B4-BE49-F238E27FC236}">
                <a16:creationId xmlns:a16="http://schemas.microsoft.com/office/drawing/2014/main" id="{A6F8C547-F059-43DC-961E-20E8B9F55120}"/>
              </a:ext>
            </a:extLst>
          </p:cNvPr>
          <p:cNvSpPr/>
          <p:nvPr/>
        </p:nvSpPr>
        <p:spPr>
          <a:xfrm>
            <a:off x="2693917" y="6498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1094">
            <a:extLst>
              <a:ext uri="{FF2B5EF4-FFF2-40B4-BE49-F238E27FC236}">
                <a16:creationId xmlns:a16="http://schemas.microsoft.com/office/drawing/2014/main" id="{D5140951-CFD3-44A9-B162-935E3BAD9567}"/>
              </a:ext>
            </a:extLst>
          </p:cNvPr>
          <p:cNvSpPr/>
          <p:nvPr/>
        </p:nvSpPr>
        <p:spPr>
          <a:xfrm>
            <a:off x="2707760" y="7957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1095">
            <a:extLst>
              <a:ext uri="{FF2B5EF4-FFF2-40B4-BE49-F238E27FC236}">
                <a16:creationId xmlns:a16="http://schemas.microsoft.com/office/drawing/2014/main" id="{E77BD6DB-9975-4A4D-85ED-3F8877B4A56B}"/>
              </a:ext>
            </a:extLst>
          </p:cNvPr>
          <p:cNvSpPr/>
          <p:nvPr/>
        </p:nvSpPr>
        <p:spPr>
          <a:xfrm>
            <a:off x="2721601" y="9121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1096">
            <a:extLst>
              <a:ext uri="{FF2B5EF4-FFF2-40B4-BE49-F238E27FC236}">
                <a16:creationId xmlns:a16="http://schemas.microsoft.com/office/drawing/2014/main" id="{1C31756E-1430-46A1-B227-5A724294210C}"/>
              </a:ext>
            </a:extLst>
          </p:cNvPr>
          <p:cNvSpPr/>
          <p:nvPr/>
        </p:nvSpPr>
        <p:spPr>
          <a:xfrm>
            <a:off x="2735445" y="9761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1097">
            <a:extLst>
              <a:ext uri="{FF2B5EF4-FFF2-40B4-BE49-F238E27FC236}">
                <a16:creationId xmlns:a16="http://schemas.microsoft.com/office/drawing/2014/main" id="{9BF6A8F9-9FF9-4052-B2D7-68597F70CCCD}"/>
              </a:ext>
            </a:extLst>
          </p:cNvPr>
          <p:cNvSpPr/>
          <p:nvPr/>
        </p:nvSpPr>
        <p:spPr>
          <a:xfrm>
            <a:off x="2749160" y="71335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1098">
            <a:extLst>
              <a:ext uri="{FF2B5EF4-FFF2-40B4-BE49-F238E27FC236}">
                <a16:creationId xmlns:a16="http://schemas.microsoft.com/office/drawing/2014/main" id="{A161EBD7-42A9-4E5D-A6E5-10EFFD7053FD}"/>
              </a:ext>
            </a:extLst>
          </p:cNvPr>
          <p:cNvSpPr/>
          <p:nvPr/>
        </p:nvSpPr>
        <p:spPr>
          <a:xfrm>
            <a:off x="2763257" y="81191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1099">
            <a:extLst>
              <a:ext uri="{FF2B5EF4-FFF2-40B4-BE49-F238E27FC236}">
                <a16:creationId xmlns:a16="http://schemas.microsoft.com/office/drawing/2014/main" id="{2F9A4562-A7D7-44B2-AB24-249112F6338B}"/>
              </a:ext>
            </a:extLst>
          </p:cNvPr>
          <p:cNvSpPr/>
          <p:nvPr/>
        </p:nvSpPr>
        <p:spPr>
          <a:xfrm>
            <a:off x="2777101" y="7668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1100">
            <a:extLst>
              <a:ext uri="{FF2B5EF4-FFF2-40B4-BE49-F238E27FC236}">
                <a16:creationId xmlns:a16="http://schemas.microsoft.com/office/drawing/2014/main" id="{96FE8FC9-61DC-48FB-BE70-DDD06185D4A0}"/>
              </a:ext>
            </a:extLst>
          </p:cNvPr>
          <p:cNvSpPr/>
          <p:nvPr/>
        </p:nvSpPr>
        <p:spPr>
          <a:xfrm>
            <a:off x="2790563" y="69062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1101">
            <a:extLst>
              <a:ext uri="{FF2B5EF4-FFF2-40B4-BE49-F238E27FC236}">
                <a16:creationId xmlns:a16="http://schemas.microsoft.com/office/drawing/2014/main" id="{D7D67574-3574-4C86-9C7D-B60F8A163611}"/>
              </a:ext>
            </a:extLst>
          </p:cNvPr>
          <p:cNvSpPr/>
          <p:nvPr/>
        </p:nvSpPr>
        <p:spPr>
          <a:xfrm>
            <a:off x="2805042" y="6756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1102">
            <a:extLst>
              <a:ext uri="{FF2B5EF4-FFF2-40B4-BE49-F238E27FC236}">
                <a16:creationId xmlns:a16="http://schemas.microsoft.com/office/drawing/2014/main" id="{2883A502-4498-4E5B-A8EC-1DFD91A6D2F6}"/>
              </a:ext>
            </a:extLst>
          </p:cNvPr>
          <p:cNvSpPr/>
          <p:nvPr/>
        </p:nvSpPr>
        <p:spPr>
          <a:xfrm>
            <a:off x="2818504" y="7866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1103">
            <a:extLst>
              <a:ext uri="{FF2B5EF4-FFF2-40B4-BE49-F238E27FC236}">
                <a16:creationId xmlns:a16="http://schemas.microsoft.com/office/drawing/2014/main" id="{9B91607A-0A59-48D0-87E6-E217E678FBED}"/>
              </a:ext>
            </a:extLst>
          </p:cNvPr>
          <p:cNvSpPr/>
          <p:nvPr/>
        </p:nvSpPr>
        <p:spPr>
          <a:xfrm>
            <a:off x="2832601" y="49656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1104">
            <a:extLst>
              <a:ext uri="{FF2B5EF4-FFF2-40B4-BE49-F238E27FC236}">
                <a16:creationId xmlns:a16="http://schemas.microsoft.com/office/drawing/2014/main" id="{0E4364AD-735F-42DC-B4B6-C8A411D528B6}"/>
              </a:ext>
            </a:extLst>
          </p:cNvPr>
          <p:cNvSpPr/>
          <p:nvPr/>
        </p:nvSpPr>
        <p:spPr>
          <a:xfrm>
            <a:off x="2846443" y="110909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1105">
            <a:extLst>
              <a:ext uri="{FF2B5EF4-FFF2-40B4-BE49-F238E27FC236}">
                <a16:creationId xmlns:a16="http://schemas.microsoft.com/office/drawing/2014/main" id="{C4C46C3F-9FD8-45F0-9BD7-59EE33854E0F}"/>
              </a:ext>
            </a:extLst>
          </p:cNvPr>
          <p:cNvSpPr/>
          <p:nvPr/>
        </p:nvSpPr>
        <p:spPr>
          <a:xfrm>
            <a:off x="2860286" y="10830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1106">
            <a:extLst>
              <a:ext uri="{FF2B5EF4-FFF2-40B4-BE49-F238E27FC236}">
                <a16:creationId xmlns:a16="http://schemas.microsoft.com/office/drawing/2014/main" id="{12A0E4A7-27C7-4C1F-B5A5-1DBC9E1FAF8F}"/>
              </a:ext>
            </a:extLst>
          </p:cNvPr>
          <p:cNvSpPr/>
          <p:nvPr/>
        </p:nvSpPr>
        <p:spPr>
          <a:xfrm>
            <a:off x="2874128" y="8022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1107">
            <a:extLst>
              <a:ext uri="{FF2B5EF4-FFF2-40B4-BE49-F238E27FC236}">
                <a16:creationId xmlns:a16="http://schemas.microsoft.com/office/drawing/2014/main" id="{83BDB1F4-6FF9-4B56-8F87-8583B17BE90E}"/>
              </a:ext>
            </a:extLst>
          </p:cNvPr>
          <p:cNvSpPr/>
          <p:nvPr/>
        </p:nvSpPr>
        <p:spPr>
          <a:xfrm>
            <a:off x="2887845" y="9175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4"/>
                </a:lnTo>
                <a:lnTo>
                  <a:pt x="48640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1108">
            <a:extLst>
              <a:ext uri="{FF2B5EF4-FFF2-40B4-BE49-F238E27FC236}">
                <a16:creationId xmlns:a16="http://schemas.microsoft.com/office/drawing/2014/main" id="{E0DF9EA1-0A4D-4C42-BEB2-C99865B1EDE7}"/>
              </a:ext>
            </a:extLst>
          </p:cNvPr>
          <p:cNvSpPr/>
          <p:nvPr/>
        </p:nvSpPr>
        <p:spPr>
          <a:xfrm>
            <a:off x="2901942" y="9165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1109">
            <a:extLst>
              <a:ext uri="{FF2B5EF4-FFF2-40B4-BE49-F238E27FC236}">
                <a16:creationId xmlns:a16="http://schemas.microsoft.com/office/drawing/2014/main" id="{0067B586-1898-4D14-8830-954AE997F6C8}"/>
              </a:ext>
            </a:extLst>
          </p:cNvPr>
          <p:cNvSpPr/>
          <p:nvPr/>
        </p:nvSpPr>
        <p:spPr>
          <a:xfrm>
            <a:off x="2916038" y="1020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1110">
            <a:extLst>
              <a:ext uri="{FF2B5EF4-FFF2-40B4-BE49-F238E27FC236}">
                <a16:creationId xmlns:a16="http://schemas.microsoft.com/office/drawing/2014/main" id="{C85876B5-E5AD-4FA8-88D0-2153FE5B09EF}"/>
              </a:ext>
            </a:extLst>
          </p:cNvPr>
          <p:cNvSpPr/>
          <p:nvPr/>
        </p:nvSpPr>
        <p:spPr>
          <a:xfrm>
            <a:off x="2930263" y="9795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1111">
            <a:extLst>
              <a:ext uri="{FF2B5EF4-FFF2-40B4-BE49-F238E27FC236}">
                <a16:creationId xmlns:a16="http://schemas.microsoft.com/office/drawing/2014/main" id="{B6B9FB54-6112-49CA-A7D5-0A488EEC5834}"/>
              </a:ext>
            </a:extLst>
          </p:cNvPr>
          <p:cNvSpPr/>
          <p:nvPr/>
        </p:nvSpPr>
        <p:spPr>
          <a:xfrm>
            <a:off x="2943217" y="102425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1112">
            <a:extLst>
              <a:ext uri="{FF2B5EF4-FFF2-40B4-BE49-F238E27FC236}">
                <a16:creationId xmlns:a16="http://schemas.microsoft.com/office/drawing/2014/main" id="{83501FEF-8724-4C7E-9067-6A6CAAA9E3D4}"/>
              </a:ext>
            </a:extLst>
          </p:cNvPr>
          <p:cNvSpPr/>
          <p:nvPr/>
        </p:nvSpPr>
        <p:spPr>
          <a:xfrm>
            <a:off x="2957187" y="8507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1113">
            <a:extLst>
              <a:ext uri="{FF2B5EF4-FFF2-40B4-BE49-F238E27FC236}">
                <a16:creationId xmlns:a16="http://schemas.microsoft.com/office/drawing/2014/main" id="{31DDBC5E-7953-4950-B19B-3120E511FF9E}"/>
              </a:ext>
            </a:extLst>
          </p:cNvPr>
          <p:cNvSpPr/>
          <p:nvPr/>
        </p:nvSpPr>
        <p:spPr>
          <a:xfrm>
            <a:off x="2970904" y="6125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1114">
            <a:extLst>
              <a:ext uri="{FF2B5EF4-FFF2-40B4-BE49-F238E27FC236}">
                <a16:creationId xmlns:a16="http://schemas.microsoft.com/office/drawing/2014/main" id="{1D6935AD-D152-49EC-BFB1-8B262AFCA284}"/>
              </a:ext>
            </a:extLst>
          </p:cNvPr>
          <p:cNvSpPr/>
          <p:nvPr/>
        </p:nvSpPr>
        <p:spPr>
          <a:xfrm>
            <a:off x="2985507" y="91757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1115">
            <a:extLst>
              <a:ext uri="{FF2B5EF4-FFF2-40B4-BE49-F238E27FC236}">
                <a16:creationId xmlns:a16="http://schemas.microsoft.com/office/drawing/2014/main" id="{9CE2463C-E184-4CCE-AFF3-48AFA6D6EF20}"/>
              </a:ext>
            </a:extLst>
          </p:cNvPr>
          <p:cNvSpPr/>
          <p:nvPr/>
        </p:nvSpPr>
        <p:spPr>
          <a:xfrm>
            <a:off x="2998970" y="79209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1116">
            <a:extLst>
              <a:ext uri="{FF2B5EF4-FFF2-40B4-BE49-F238E27FC236}">
                <a16:creationId xmlns:a16="http://schemas.microsoft.com/office/drawing/2014/main" id="{D261DF31-E3E9-47DB-9BC7-50A010881B2D}"/>
              </a:ext>
            </a:extLst>
          </p:cNvPr>
          <p:cNvSpPr/>
          <p:nvPr/>
        </p:nvSpPr>
        <p:spPr>
          <a:xfrm>
            <a:off x="3013448" y="13327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1117">
            <a:extLst>
              <a:ext uri="{FF2B5EF4-FFF2-40B4-BE49-F238E27FC236}">
                <a16:creationId xmlns:a16="http://schemas.microsoft.com/office/drawing/2014/main" id="{4C69FE5D-5372-4172-9DF6-621A312697B1}"/>
              </a:ext>
            </a:extLst>
          </p:cNvPr>
          <p:cNvSpPr/>
          <p:nvPr/>
        </p:nvSpPr>
        <p:spPr>
          <a:xfrm>
            <a:off x="3026783" y="8572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1118">
            <a:extLst>
              <a:ext uri="{FF2B5EF4-FFF2-40B4-BE49-F238E27FC236}">
                <a16:creationId xmlns:a16="http://schemas.microsoft.com/office/drawing/2014/main" id="{E65C4729-4996-4434-969B-68A6D03E3753}"/>
              </a:ext>
            </a:extLst>
          </p:cNvPr>
          <p:cNvSpPr/>
          <p:nvPr/>
        </p:nvSpPr>
        <p:spPr>
          <a:xfrm>
            <a:off x="3042657" y="93319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1119">
            <a:extLst>
              <a:ext uri="{FF2B5EF4-FFF2-40B4-BE49-F238E27FC236}">
                <a16:creationId xmlns:a16="http://schemas.microsoft.com/office/drawing/2014/main" id="{06A3FEF9-9292-4AE8-BECC-7FEAAAA4DC39}"/>
              </a:ext>
            </a:extLst>
          </p:cNvPr>
          <p:cNvSpPr/>
          <p:nvPr/>
        </p:nvSpPr>
        <p:spPr>
          <a:xfrm>
            <a:off x="3054976" y="109499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1120">
            <a:extLst>
              <a:ext uri="{FF2B5EF4-FFF2-40B4-BE49-F238E27FC236}">
                <a16:creationId xmlns:a16="http://schemas.microsoft.com/office/drawing/2014/main" id="{40D086C3-4503-476D-B5DE-D41A049AD11C}"/>
              </a:ext>
            </a:extLst>
          </p:cNvPr>
          <p:cNvSpPr/>
          <p:nvPr/>
        </p:nvSpPr>
        <p:spPr>
          <a:xfrm>
            <a:off x="3068186" y="111823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1121">
            <a:extLst>
              <a:ext uri="{FF2B5EF4-FFF2-40B4-BE49-F238E27FC236}">
                <a16:creationId xmlns:a16="http://schemas.microsoft.com/office/drawing/2014/main" id="{2D1DB37C-FEC7-42D9-A105-5750B37BB919}"/>
              </a:ext>
            </a:extLst>
          </p:cNvPr>
          <p:cNvSpPr/>
          <p:nvPr/>
        </p:nvSpPr>
        <p:spPr>
          <a:xfrm>
            <a:off x="3082282" y="101764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1122">
            <a:extLst>
              <a:ext uri="{FF2B5EF4-FFF2-40B4-BE49-F238E27FC236}">
                <a16:creationId xmlns:a16="http://schemas.microsoft.com/office/drawing/2014/main" id="{392887ED-FA83-4EE3-9071-EF322D4AC467}"/>
              </a:ext>
            </a:extLst>
          </p:cNvPr>
          <p:cNvSpPr/>
          <p:nvPr/>
        </p:nvSpPr>
        <p:spPr>
          <a:xfrm>
            <a:off x="3095363" y="10782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1123">
            <a:extLst>
              <a:ext uri="{FF2B5EF4-FFF2-40B4-BE49-F238E27FC236}">
                <a16:creationId xmlns:a16="http://schemas.microsoft.com/office/drawing/2014/main" id="{29564138-CCE2-45C2-8F12-549059FC27F3}"/>
              </a:ext>
            </a:extLst>
          </p:cNvPr>
          <p:cNvSpPr/>
          <p:nvPr/>
        </p:nvSpPr>
        <p:spPr>
          <a:xfrm>
            <a:off x="3109332" y="113372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1124">
            <a:extLst>
              <a:ext uri="{FF2B5EF4-FFF2-40B4-BE49-F238E27FC236}">
                <a16:creationId xmlns:a16="http://schemas.microsoft.com/office/drawing/2014/main" id="{0F9BCDA1-38C1-4929-AD04-EE3F79325BB8}"/>
              </a:ext>
            </a:extLst>
          </p:cNvPr>
          <p:cNvSpPr txBox="1"/>
          <p:nvPr/>
        </p:nvSpPr>
        <p:spPr>
          <a:xfrm>
            <a:off x="280995" y="192092"/>
            <a:ext cx="179536" cy="136350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699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(mg/</a:t>
            </a:r>
            <a:r>
              <a:rPr sz="1200" dirty="0" err="1">
                <a:latin typeface="Times New Roman"/>
                <a:cs typeface="Times New Roman"/>
              </a:rPr>
              <a:t>L</a:t>
            </a:r>
            <a:r>
              <a:rPr lang="en-US" sz="1200" dirty="0" err="1">
                <a:latin typeface="Times New Roman"/>
                <a:cs typeface="Times New Roman"/>
              </a:rPr>
              <a:t>∙</a:t>
            </a:r>
            <a:r>
              <a:rPr sz="1200" dirty="0" err="1">
                <a:latin typeface="Times New Roman"/>
                <a:cs typeface="Times New Roman"/>
              </a:rPr>
              <a:t>min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10" name="object 1125">
            <a:extLst>
              <a:ext uri="{FF2B5EF4-FFF2-40B4-BE49-F238E27FC236}">
                <a16:creationId xmlns:a16="http://schemas.microsoft.com/office/drawing/2014/main" id="{50C246E8-B137-472B-8825-BB32E846B796}"/>
              </a:ext>
            </a:extLst>
          </p:cNvPr>
          <p:cNvSpPr txBox="1"/>
          <p:nvPr/>
        </p:nvSpPr>
        <p:spPr>
          <a:xfrm>
            <a:off x="733698" y="293932"/>
            <a:ext cx="15569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lnSpc>
                <a:spcPts val="1195"/>
              </a:lnSpc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13.5</a:t>
            </a:r>
          </a:p>
          <a:p>
            <a:pPr marL="13335">
              <a:lnSpc>
                <a:spcPts val="1195"/>
              </a:lnSpc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predicted</a:t>
            </a:r>
            <a:r>
              <a:rPr lang="en-US" sz="1200" baseline="-25000" dirty="0">
                <a:latin typeface="Times New Roman"/>
                <a:cs typeface="Times New Roman"/>
              </a:rPr>
              <a:t>    </a:t>
            </a:r>
            <a:r>
              <a:rPr lang="en-US" sz="1200" dirty="0">
                <a:latin typeface="Times New Roman"/>
                <a:cs typeface="Times New Roman"/>
              </a:rPr>
              <a:t>    </a:t>
            </a:r>
            <a:r>
              <a:rPr sz="1200" dirty="0">
                <a:latin typeface="Times New Roman"/>
                <a:cs typeface="Times New Roman"/>
              </a:rPr>
              <a:t>7.2</a:t>
            </a:r>
          </a:p>
        </p:txBody>
      </p:sp>
      <p:sp>
        <p:nvSpPr>
          <p:cNvPr id="611" name="object 1126">
            <a:extLst>
              <a:ext uri="{FF2B5EF4-FFF2-40B4-BE49-F238E27FC236}">
                <a16:creationId xmlns:a16="http://schemas.microsoft.com/office/drawing/2014/main" id="{9700FBC5-5737-4521-ACD0-CA42A1227979}"/>
              </a:ext>
            </a:extLst>
          </p:cNvPr>
          <p:cNvSpPr/>
          <p:nvPr/>
        </p:nvSpPr>
        <p:spPr>
          <a:xfrm>
            <a:off x="796508" y="27804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1127">
            <a:extLst>
              <a:ext uri="{FF2B5EF4-FFF2-40B4-BE49-F238E27FC236}">
                <a16:creationId xmlns:a16="http://schemas.microsoft.com/office/drawing/2014/main" id="{9D6B1A61-0217-43F8-BCEA-6A6FC9491936}"/>
              </a:ext>
            </a:extLst>
          </p:cNvPr>
          <p:cNvSpPr/>
          <p:nvPr/>
        </p:nvSpPr>
        <p:spPr>
          <a:xfrm>
            <a:off x="804637" y="29867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1128">
            <a:extLst>
              <a:ext uri="{FF2B5EF4-FFF2-40B4-BE49-F238E27FC236}">
                <a16:creationId xmlns:a16="http://schemas.microsoft.com/office/drawing/2014/main" id="{58C4B4A8-4884-4D7E-A686-024EBB03FAEF}"/>
              </a:ext>
            </a:extLst>
          </p:cNvPr>
          <p:cNvSpPr/>
          <p:nvPr/>
        </p:nvSpPr>
        <p:spPr>
          <a:xfrm>
            <a:off x="809970" y="29504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1129">
            <a:extLst>
              <a:ext uri="{FF2B5EF4-FFF2-40B4-BE49-F238E27FC236}">
                <a16:creationId xmlns:a16="http://schemas.microsoft.com/office/drawing/2014/main" id="{E08BC9E8-9BD7-4C80-9954-F3D056F8F125}"/>
              </a:ext>
            </a:extLst>
          </p:cNvPr>
          <p:cNvSpPr/>
          <p:nvPr/>
        </p:nvSpPr>
        <p:spPr>
          <a:xfrm>
            <a:off x="857595" y="28201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1130">
            <a:extLst>
              <a:ext uri="{FF2B5EF4-FFF2-40B4-BE49-F238E27FC236}">
                <a16:creationId xmlns:a16="http://schemas.microsoft.com/office/drawing/2014/main" id="{6F350274-6BDA-48C3-B3FF-F5070B1FCADB}"/>
              </a:ext>
            </a:extLst>
          </p:cNvPr>
          <p:cNvSpPr/>
          <p:nvPr/>
        </p:nvSpPr>
        <p:spPr>
          <a:xfrm>
            <a:off x="865595" y="31334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1131">
            <a:extLst>
              <a:ext uri="{FF2B5EF4-FFF2-40B4-BE49-F238E27FC236}">
                <a16:creationId xmlns:a16="http://schemas.microsoft.com/office/drawing/2014/main" id="{3CD7181A-F59B-49E4-97FD-91132DFD1530}"/>
              </a:ext>
            </a:extLst>
          </p:cNvPr>
          <p:cNvSpPr/>
          <p:nvPr/>
        </p:nvSpPr>
        <p:spPr>
          <a:xfrm>
            <a:off x="870803" y="29770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1132">
            <a:extLst>
              <a:ext uri="{FF2B5EF4-FFF2-40B4-BE49-F238E27FC236}">
                <a16:creationId xmlns:a16="http://schemas.microsoft.com/office/drawing/2014/main" id="{A3A0A69B-A6CB-4D27-AF11-F15CA8EEC5E8}"/>
              </a:ext>
            </a:extLst>
          </p:cNvPr>
          <p:cNvSpPr/>
          <p:nvPr/>
        </p:nvSpPr>
        <p:spPr>
          <a:xfrm>
            <a:off x="978245" y="28037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1133">
            <a:extLst>
              <a:ext uri="{FF2B5EF4-FFF2-40B4-BE49-F238E27FC236}">
                <a16:creationId xmlns:a16="http://schemas.microsoft.com/office/drawing/2014/main" id="{CC18A0CC-EBF5-4A82-ABDE-2EC93785D8F3}"/>
              </a:ext>
            </a:extLst>
          </p:cNvPr>
          <p:cNvSpPr/>
          <p:nvPr/>
        </p:nvSpPr>
        <p:spPr>
          <a:xfrm>
            <a:off x="986881" y="30424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1134">
            <a:extLst>
              <a:ext uri="{FF2B5EF4-FFF2-40B4-BE49-F238E27FC236}">
                <a16:creationId xmlns:a16="http://schemas.microsoft.com/office/drawing/2014/main" id="{6F72A1D3-382E-4AE0-96D1-FE8144278708}"/>
              </a:ext>
            </a:extLst>
          </p:cNvPr>
          <p:cNvSpPr/>
          <p:nvPr/>
        </p:nvSpPr>
        <p:spPr>
          <a:xfrm>
            <a:off x="992469" y="29226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1135">
            <a:extLst>
              <a:ext uri="{FF2B5EF4-FFF2-40B4-BE49-F238E27FC236}">
                <a16:creationId xmlns:a16="http://schemas.microsoft.com/office/drawing/2014/main" id="{163824A1-4024-4A2A-A05A-B21B2EC2BBFB}"/>
              </a:ext>
            </a:extLst>
          </p:cNvPr>
          <p:cNvSpPr/>
          <p:nvPr/>
        </p:nvSpPr>
        <p:spPr>
          <a:xfrm>
            <a:off x="1038570" y="31068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1136">
            <a:extLst>
              <a:ext uri="{FF2B5EF4-FFF2-40B4-BE49-F238E27FC236}">
                <a16:creationId xmlns:a16="http://schemas.microsoft.com/office/drawing/2014/main" id="{B4B80AF3-74C1-49E9-BFF5-FD7735556B84}"/>
              </a:ext>
            </a:extLst>
          </p:cNvPr>
          <p:cNvSpPr/>
          <p:nvPr/>
        </p:nvSpPr>
        <p:spPr>
          <a:xfrm>
            <a:off x="1047841" y="29928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1137">
            <a:extLst>
              <a:ext uri="{FF2B5EF4-FFF2-40B4-BE49-F238E27FC236}">
                <a16:creationId xmlns:a16="http://schemas.microsoft.com/office/drawing/2014/main" id="{C4A13241-EAFC-4E17-97C4-CF639F242E97}"/>
              </a:ext>
            </a:extLst>
          </p:cNvPr>
          <p:cNvSpPr/>
          <p:nvPr/>
        </p:nvSpPr>
        <p:spPr>
          <a:xfrm>
            <a:off x="1053176" y="3002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1138">
            <a:extLst>
              <a:ext uri="{FF2B5EF4-FFF2-40B4-BE49-F238E27FC236}">
                <a16:creationId xmlns:a16="http://schemas.microsoft.com/office/drawing/2014/main" id="{73292DC2-2AD0-480B-B2B1-493719F005DC}"/>
              </a:ext>
            </a:extLst>
          </p:cNvPr>
          <p:cNvSpPr/>
          <p:nvPr/>
        </p:nvSpPr>
        <p:spPr>
          <a:xfrm>
            <a:off x="1220689" y="26691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1139">
            <a:extLst>
              <a:ext uri="{FF2B5EF4-FFF2-40B4-BE49-F238E27FC236}">
                <a16:creationId xmlns:a16="http://schemas.microsoft.com/office/drawing/2014/main" id="{30420150-B718-45A4-B180-559B5A95514A}"/>
              </a:ext>
            </a:extLst>
          </p:cNvPr>
          <p:cNvSpPr/>
          <p:nvPr/>
        </p:nvSpPr>
        <p:spPr>
          <a:xfrm>
            <a:off x="1229444" y="3123567"/>
            <a:ext cx="109220" cy="113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1140">
            <a:extLst>
              <a:ext uri="{FF2B5EF4-FFF2-40B4-BE49-F238E27FC236}">
                <a16:creationId xmlns:a16="http://schemas.microsoft.com/office/drawing/2014/main" id="{E9E33231-4CE0-4701-9C5D-86BD90EFB073}"/>
              </a:ext>
            </a:extLst>
          </p:cNvPr>
          <p:cNvSpPr/>
          <p:nvPr/>
        </p:nvSpPr>
        <p:spPr>
          <a:xfrm>
            <a:off x="1294602" y="29888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1141">
            <a:extLst>
              <a:ext uri="{FF2B5EF4-FFF2-40B4-BE49-F238E27FC236}">
                <a16:creationId xmlns:a16="http://schemas.microsoft.com/office/drawing/2014/main" id="{EAEC7F0C-AAB8-4509-83A4-C26F3BE52484}"/>
              </a:ext>
            </a:extLst>
          </p:cNvPr>
          <p:cNvSpPr/>
          <p:nvPr/>
        </p:nvSpPr>
        <p:spPr>
          <a:xfrm>
            <a:off x="1644361" y="32943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1142">
            <a:extLst>
              <a:ext uri="{FF2B5EF4-FFF2-40B4-BE49-F238E27FC236}">
                <a16:creationId xmlns:a16="http://schemas.microsoft.com/office/drawing/2014/main" id="{AD9C0F51-AF7F-4E7D-AEB2-6E821162D7E2}"/>
              </a:ext>
            </a:extLst>
          </p:cNvPr>
          <p:cNvSpPr/>
          <p:nvPr/>
        </p:nvSpPr>
        <p:spPr>
          <a:xfrm>
            <a:off x="1653124" y="34119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1143">
            <a:extLst>
              <a:ext uri="{FF2B5EF4-FFF2-40B4-BE49-F238E27FC236}">
                <a16:creationId xmlns:a16="http://schemas.microsoft.com/office/drawing/2014/main" id="{F6B5F45E-86C1-4031-A802-0F155C9ABE31}"/>
              </a:ext>
            </a:extLst>
          </p:cNvPr>
          <p:cNvSpPr/>
          <p:nvPr/>
        </p:nvSpPr>
        <p:spPr>
          <a:xfrm>
            <a:off x="1658330" y="34194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1144">
            <a:extLst>
              <a:ext uri="{FF2B5EF4-FFF2-40B4-BE49-F238E27FC236}">
                <a16:creationId xmlns:a16="http://schemas.microsoft.com/office/drawing/2014/main" id="{A4E63160-D149-47A4-9F26-818F566ED925}"/>
              </a:ext>
            </a:extLst>
          </p:cNvPr>
          <p:cNvSpPr/>
          <p:nvPr/>
        </p:nvSpPr>
        <p:spPr>
          <a:xfrm>
            <a:off x="1765519" y="32543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1145">
            <a:extLst>
              <a:ext uri="{FF2B5EF4-FFF2-40B4-BE49-F238E27FC236}">
                <a16:creationId xmlns:a16="http://schemas.microsoft.com/office/drawing/2014/main" id="{B2F592D3-9069-4EE5-8709-3FA6D62F1E42}"/>
              </a:ext>
            </a:extLst>
          </p:cNvPr>
          <p:cNvSpPr/>
          <p:nvPr/>
        </p:nvSpPr>
        <p:spPr>
          <a:xfrm>
            <a:off x="1774535" y="34306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1146">
            <a:extLst>
              <a:ext uri="{FF2B5EF4-FFF2-40B4-BE49-F238E27FC236}">
                <a16:creationId xmlns:a16="http://schemas.microsoft.com/office/drawing/2014/main" id="{B5626629-4230-478F-B3DB-068A5F7AF55D}"/>
              </a:ext>
            </a:extLst>
          </p:cNvPr>
          <p:cNvSpPr/>
          <p:nvPr/>
        </p:nvSpPr>
        <p:spPr>
          <a:xfrm>
            <a:off x="1779233" y="27865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1147">
            <a:extLst>
              <a:ext uri="{FF2B5EF4-FFF2-40B4-BE49-F238E27FC236}">
                <a16:creationId xmlns:a16="http://schemas.microsoft.com/office/drawing/2014/main" id="{295AF4B5-0AEF-49D1-8714-2FB6ED473BB1}"/>
              </a:ext>
            </a:extLst>
          </p:cNvPr>
          <p:cNvSpPr/>
          <p:nvPr/>
        </p:nvSpPr>
        <p:spPr>
          <a:xfrm>
            <a:off x="1826097" y="34881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1148">
            <a:extLst>
              <a:ext uri="{FF2B5EF4-FFF2-40B4-BE49-F238E27FC236}">
                <a16:creationId xmlns:a16="http://schemas.microsoft.com/office/drawing/2014/main" id="{145544DD-272F-4640-86DA-2F1528515E9B}"/>
              </a:ext>
            </a:extLst>
          </p:cNvPr>
          <p:cNvSpPr/>
          <p:nvPr/>
        </p:nvSpPr>
        <p:spPr>
          <a:xfrm>
            <a:off x="1834733" y="34668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1149">
            <a:extLst>
              <a:ext uri="{FF2B5EF4-FFF2-40B4-BE49-F238E27FC236}">
                <a16:creationId xmlns:a16="http://schemas.microsoft.com/office/drawing/2014/main" id="{8DE5D2DD-7301-4D58-B6A8-49B86C104C14}"/>
              </a:ext>
            </a:extLst>
          </p:cNvPr>
          <p:cNvSpPr/>
          <p:nvPr/>
        </p:nvSpPr>
        <p:spPr>
          <a:xfrm>
            <a:off x="1839687" y="3434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1150">
            <a:extLst>
              <a:ext uri="{FF2B5EF4-FFF2-40B4-BE49-F238E27FC236}">
                <a16:creationId xmlns:a16="http://schemas.microsoft.com/office/drawing/2014/main" id="{43D7301C-AFD2-40F4-8F7C-241EA93FBB54}"/>
              </a:ext>
            </a:extLst>
          </p:cNvPr>
          <p:cNvSpPr/>
          <p:nvPr/>
        </p:nvSpPr>
        <p:spPr>
          <a:xfrm>
            <a:off x="1886422" y="342074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1151">
            <a:extLst>
              <a:ext uri="{FF2B5EF4-FFF2-40B4-BE49-F238E27FC236}">
                <a16:creationId xmlns:a16="http://schemas.microsoft.com/office/drawing/2014/main" id="{9F36D932-0987-4F6C-B2BA-E90680D894D8}"/>
              </a:ext>
            </a:extLst>
          </p:cNvPr>
          <p:cNvSpPr/>
          <p:nvPr/>
        </p:nvSpPr>
        <p:spPr>
          <a:xfrm>
            <a:off x="1895312" y="33837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1152">
            <a:extLst>
              <a:ext uri="{FF2B5EF4-FFF2-40B4-BE49-F238E27FC236}">
                <a16:creationId xmlns:a16="http://schemas.microsoft.com/office/drawing/2014/main" id="{C7AA8E01-6CD6-4DAC-AD3C-4F2C6C4F9702}"/>
              </a:ext>
            </a:extLst>
          </p:cNvPr>
          <p:cNvSpPr/>
          <p:nvPr/>
        </p:nvSpPr>
        <p:spPr>
          <a:xfrm>
            <a:off x="1900392" y="33948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1153">
            <a:extLst>
              <a:ext uri="{FF2B5EF4-FFF2-40B4-BE49-F238E27FC236}">
                <a16:creationId xmlns:a16="http://schemas.microsoft.com/office/drawing/2014/main" id="{002BA613-07CA-46BF-A2B3-788FCD69FED3}"/>
              </a:ext>
            </a:extLst>
          </p:cNvPr>
          <p:cNvSpPr/>
          <p:nvPr/>
        </p:nvSpPr>
        <p:spPr>
          <a:xfrm>
            <a:off x="2007833" y="33575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1154">
            <a:extLst>
              <a:ext uri="{FF2B5EF4-FFF2-40B4-BE49-F238E27FC236}">
                <a16:creationId xmlns:a16="http://schemas.microsoft.com/office/drawing/2014/main" id="{20E697D7-C8EE-4085-B5A8-3E4CE5DD63A6}"/>
              </a:ext>
            </a:extLst>
          </p:cNvPr>
          <p:cNvSpPr/>
          <p:nvPr/>
        </p:nvSpPr>
        <p:spPr>
          <a:xfrm>
            <a:off x="2016597" y="33356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1155">
            <a:extLst>
              <a:ext uri="{FF2B5EF4-FFF2-40B4-BE49-F238E27FC236}">
                <a16:creationId xmlns:a16="http://schemas.microsoft.com/office/drawing/2014/main" id="{C2BBE8D1-598F-49E0-8ED4-65328FFEA73A}"/>
              </a:ext>
            </a:extLst>
          </p:cNvPr>
          <p:cNvSpPr/>
          <p:nvPr/>
        </p:nvSpPr>
        <p:spPr>
          <a:xfrm>
            <a:off x="2021677" y="34314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1156">
            <a:extLst>
              <a:ext uri="{FF2B5EF4-FFF2-40B4-BE49-F238E27FC236}">
                <a16:creationId xmlns:a16="http://schemas.microsoft.com/office/drawing/2014/main" id="{A6764ADD-5A15-4FF9-886D-6D374C740730}"/>
              </a:ext>
            </a:extLst>
          </p:cNvPr>
          <p:cNvSpPr/>
          <p:nvPr/>
        </p:nvSpPr>
        <p:spPr>
          <a:xfrm>
            <a:off x="2068667" y="330809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1157">
            <a:extLst>
              <a:ext uri="{FF2B5EF4-FFF2-40B4-BE49-F238E27FC236}">
                <a16:creationId xmlns:a16="http://schemas.microsoft.com/office/drawing/2014/main" id="{B053F2BB-859C-46A5-A4E1-082885F12067}"/>
              </a:ext>
            </a:extLst>
          </p:cNvPr>
          <p:cNvSpPr/>
          <p:nvPr/>
        </p:nvSpPr>
        <p:spPr>
          <a:xfrm>
            <a:off x="2077302" y="323189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1158">
            <a:extLst>
              <a:ext uri="{FF2B5EF4-FFF2-40B4-BE49-F238E27FC236}">
                <a16:creationId xmlns:a16="http://schemas.microsoft.com/office/drawing/2014/main" id="{B2169539-155A-46FA-8666-F82606C6431B}"/>
              </a:ext>
            </a:extLst>
          </p:cNvPr>
          <p:cNvSpPr/>
          <p:nvPr/>
        </p:nvSpPr>
        <p:spPr>
          <a:xfrm>
            <a:off x="2082256" y="33625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1159">
            <a:extLst>
              <a:ext uri="{FF2B5EF4-FFF2-40B4-BE49-F238E27FC236}">
                <a16:creationId xmlns:a16="http://schemas.microsoft.com/office/drawing/2014/main" id="{A81A3BC7-3732-461E-AD26-DAC95CF2D593}"/>
              </a:ext>
            </a:extLst>
          </p:cNvPr>
          <p:cNvSpPr/>
          <p:nvPr/>
        </p:nvSpPr>
        <p:spPr>
          <a:xfrm>
            <a:off x="2250023" y="32875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1160">
            <a:extLst>
              <a:ext uri="{FF2B5EF4-FFF2-40B4-BE49-F238E27FC236}">
                <a16:creationId xmlns:a16="http://schemas.microsoft.com/office/drawing/2014/main" id="{DC676306-12DA-4DD1-9C19-0241DFF3F4C0}"/>
              </a:ext>
            </a:extLst>
          </p:cNvPr>
          <p:cNvSpPr/>
          <p:nvPr/>
        </p:nvSpPr>
        <p:spPr>
          <a:xfrm>
            <a:off x="2259167" y="32354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1161">
            <a:extLst>
              <a:ext uri="{FF2B5EF4-FFF2-40B4-BE49-F238E27FC236}">
                <a16:creationId xmlns:a16="http://schemas.microsoft.com/office/drawing/2014/main" id="{81B433F1-638A-419F-BB93-C76F8079F30D}"/>
              </a:ext>
            </a:extLst>
          </p:cNvPr>
          <p:cNvSpPr/>
          <p:nvPr/>
        </p:nvSpPr>
        <p:spPr>
          <a:xfrm>
            <a:off x="2263993" y="3299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1162">
            <a:extLst>
              <a:ext uri="{FF2B5EF4-FFF2-40B4-BE49-F238E27FC236}">
                <a16:creationId xmlns:a16="http://schemas.microsoft.com/office/drawing/2014/main" id="{C1C37C22-AD8A-42CC-876B-56EFA6047BDB}"/>
              </a:ext>
            </a:extLst>
          </p:cNvPr>
          <p:cNvSpPr/>
          <p:nvPr/>
        </p:nvSpPr>
        <p:spPr>
          <a:xfrm>
            <a:off x="2371055" y="32271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1163">
            <a:extLst>
              <a:ext uri="{FF2B5EF4-FFF2-40B4-BE49-F238E27FC236}">
                <a16:creationId xmlns:a16="http://schemas.microsoft.com/office/drawing/2014/main" id="{D699FB7C-9268-46A0-B904-1439BC4E32B5}"/>
              </a:ext>
            </a:extLst>
          </p:cNvPr>
          <p:cNvSpPr/>
          <p:nvPr/>
        </p:nvSpPr>
        <p:spPr>
          <a:xfrm>
            <a:off x="2380325" y="3036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1164">
            <a:extLst>
              <a:ext uri="{FF2B5EF4-FFF2-40B4-BE49-F238E27FC236}">
                <a16:creationId xmlns:a16="http://schemas.microsoft.com/office/drawing/2014/main" id="{5E391000-6193-4A54-BCA3-255F87D250B8}"/>
              </a:ext>
            </a:extLst>
          </p:cNvPr>
          <p:cNvSpPr/>
          <p:nvPr/>
        </p:nvSpPr>
        <p:spPr>
          <a:xfrm>
            <a:off x="2385151" y="30601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1165">
            <a:extLst>
              <a:ext uri="{FF2B5EF4-FFF2-40B4-BE49-F238E27FC236}">
                <a16:creationId xmlns:a16="http://schemas.microsoft.com/office/drawing/2014/main" id="{447CD05C-A51F-41C0-85AD-18929F342741}"/>
              </a:ext>
            </a:extLst>
          </p:cNvPr>
          <p:cNvSpPr/>
          <p:nvPr/>
        </p:nvSpPr>
        <p:spPr>
          <a:xfrm>
            <a:off x="2492213" y="33524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1166">
            <a:extLst>
              <a:ext uri="{FF2B5EF4-FFF2-40B4-BE49-F238E27FC236}">
                <a16:creationId xmlns:a16="http://schemas.microsoft.com/office/drawing/2014/main" id="{C91AF310-DA6F-4AD7-BAFF-90D3AA8842A6}"/>
              </a:ext>
            </a:extLst>
          </p:cNvPr>
          <p:cNvSpPr/>
          <p:nvPr/>
        </p:nvSpPr>
        <p:spPr>
          <a:xfrm>
            <a:off x="2501101" y="31201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1167">
            <a:extLst>
              <a:ext uri="{FF2B5EF4-FFF2-40B4-BE49-F238E27FC236}">
                <a16:creationId xmlns:a16="http://schemas.microsoft.com/office/drawing/2014/main" id="{662B39BE-AE57-45D3-BBD4-BEF1C55705A1}"/>
              </a:ext>
            </a:extLst>
          </p:cNvPr>
          <p:cNvSpPr/>
          <p:nvPr/>
        </p:nvSpPr>
        <p:spPr>
          <a:xfrm>
            <a:off x="2506182" y="30330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1168">
            <a:extLst>
              <a:ext uri="{FF2B5EF4-FFF2-40B4-BE49-F238E27FC236}">
                <a16:creationId xmlns:a16="http://schemas.microsoft.com/office/drawing/2014/main" id="{4949062A-EB8C-4A23-BBEB-235D6ECEC71A}"/>
              </a:ext>
            </a:extLst>
          </p:cNvPr>
          <p:cNvSpPr/>
          <p:nvPr/>
        </p:nvSpPr>
        <p:spPr>
          <a:xfrm>
            <a:off x="2552791" y="33801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1169">
            <a:extLst>
              <a:ext uri="{FF2B5EF4-FFF2-40B4-BE49-F238E27FC236}">
                <a16:creationId xmlns:a16="http://schemas.microsoft.com/office/drawing/2014/main" id="{78F008A0-5FE7-4F41-B084-2C83C10C6A84}"/>
              </a:ext>
            </a:extLst>
          </p:cNvPr>
          <p:cNvSpPr/>
          <p:nvPr/>
        </p:nvSpPr>
        <p:spPr>
          <a:xfrm>
            <a:off x="2561555" y="29262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1170">
            <a:extLst>
              <a:ext uri="{FF2B5EF4-FFF2-40B4-BE49-F238E27FC236}">
                <a16:creationId xmlns:a16="http://schemas.microsoft.com/office/drawing/2014/main" id="{A00F3DAA-8C8F-4545-9BE6-459088E6C2B5}"/>
              </a:ext>
            </a:extLst>
          </p:cNvPr>
          <p:cNvSpPr/>
          <p:nvPr/>
        </p:nvSpPr>
        <p:spPr>
          <a:xfrm>
            <a:off x="2566507" y="30246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1171">
            <a:extLst>
              <a:ext uri="{FF2B5EF4-FFF2-40B4-BE49-F238E27FC236}">
                <a16:creationId xmlns:a16="http://schemas.microsoft.com/office/drawing/2014/main" id="{DD10BA12-AC7F-40AE-B62C-16AC6E9717CE}"/>
              </a:ext>
            </a:extLst>
          </p:cNvPr>
          <p:cNvSpPr/>
          <p:nvPr/>
        </p:nvSpPr>
        <p:spPr>
          <a:xfrm>
            <a:off x="2614895" y="27339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1172">
            <a:extLst>
              <a:ext uri="{FF2B5EF4-FFF2-40B4-BE49-F238E27FC236}">
                <a16:creationId xmlns:a16="http://schemas.microsoft.com/office/drawing/2014/main" id="{C49D6421-AD89-4CE6-9C0D-FC1C71A6CECE}"/>
              </a:ext>
            </a:extLst>
          </p:cNvPr>
          <p:cNvSpPr/>
          <p:nvPr/>
        </p:nvSpPr>
        <p:spPr>
          <a:xfrm>
            <a:off x="2622007" y="29761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1173">
            <a:extLst>
              <a:ext uri="{FF2B5EF4-FFF2-40B4-BE49-F238E27FC236}">
                <a16:creationId xmlns:a16="http://schemas.microsoft.com/office/drawing/2014/main" id="{8B945DD3-A2A5-4AAA-B753-46F34CEB53B5}"/>
              </a:ext>
            </a:extLst>
          </p:cNvPr>
          <p:cNvSpPr/>
          <p:nvPr/>
        </p:nvSpPr>
        <p:spPr>
          <a:xfrm>
            <a:off x="2627213" y="33168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1174">
            <a:extLst>
              <a:ext uri="{FF2B5EF4-FFF2-40B4-BE49-F238E27FC236}">
                <a16:creationId xmlns:a16="http://schemas.microsoft.com/office/drawing/2014/main" id="{56FD9C88-03C0-4EB5-9DEC-87B249217358}"/>
              </a:ext>
            </a:extLst>
          </p:cNvPr>
          <p:cNvSpPr/>
          <p:nvPr/>
        </p:nvSpPr>
        <p:spPr>
          <a:xfrm>
            <a:off x="2674583" y="2996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1175">
            <a:extLst>
              <a:ext uri="{FF2B5EF4-FFF2-40B4-BE49-F238E27FC236}">
                <a16:creationId xmlns:a16="http://schemas.microsoft.com/office/drawing/2014/main" id="{DEA0B8F9-FB07-4AFA-B0E2-704CF32AC803}"/>
              </a:ext>
            </a:extLst>
          </p:cNvPr>
          <p:cNvSpPr/>
          <p:nvPr/>
        </p:nvSpPr>
        <p:spPr>
          <a:xfrm>
            <a:off x="2682586" y="31536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1176">
            <a:extLst>
              <a:ext uri="{FF2B5EF4-FFF2-40B4-BE49-F238E27FC236}">
                <a16:creationId xmlns:a16="http://schemas.microsoft.com/office/drawing/2014/main" id="{E229EC41-8740-44A4-939F-4B8DB64871EF}"/>
              </a:ext>
            </a:extLst>
          </p:cNvPr>
          <p:cNvSpPr/>
          <p:nvPr/>
        </p:nvSpPr>
        <p:spPr>
          <a:xfrm>
            <a:off x="2688046" y="32589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1177">
            <a:extLst>
              <a:ext uri="{FF2B5EF4-FFF2-40B4-BE49-F238E27FC236}">
                <a16:creationId xmlns:a16="http://schemas.microsoft.com/office/drawing/2014/main" id="{DFD70C68-58ED-4E5A-A15C-5A26ED290DF2}"/>
              </a:ext>
            </a:extLst>
          </p:cNvPr>
          <p:cNvSpPr/>
          <p:nvPr/>
        </p:nvSpPr>
        <p:spPr>
          <a:xfrm>
            <a:off x="2916519" y="37805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1178">
            <a:extLst>
              <a:ext uri="{FF2B5EF4-FFF2-40B4-BE49-F238E27FC236}">
                <a16:creationId xmlns:a16="http://schemas.microsoft.com/office/drawing/2014/main" id="{D0020CBF-819D-4532-A4AE-49ABFE45CF43}"/>
              </a:ext>
            </a:extLst>
          </p:cNvPr>
          <p:cNvSpPr/>
          <p:nvPr/>
        </p:nvSpPr>
        <p:spPr>
          <a:xfrm>
            <a:off x="2925282" y="2434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1179">
            <a:extLst>
              <a:ext uri="{FF2B5EF4-FFF2-40B4-BE49-F238E27FC236}">
                <a16:creationId xmlns:a16="http://schemas.microsoft.com/office/drawing/2014/main" id="{F4F7B991-2426-467D-96FE-51A4ED0E131C}"/>
              </a:ext>
            </a:extLst>
          </p:cNvPr>
          <p:cNvSpPr/>
          <p:nvPr/>
        </p:nvSpPr>
        <p:spPr>
          <a:xfrm>
            <a:off x="2929854" y="32369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1180">
            <a:extLst>
              <a:ext uri="{FF2B5EF4-FFF2-40B4-BE49-F238E27FC236}">
                <a16:creationId xmlns:a16="http://schemas.microsoft.com/office/drawing/2014/main" id="{70C495BC-C237-48E4-956D-45840691A3A7}"/>
              </a:ext>
            </a:extLst>
          </p:cNvPr>
          <p:cNvSpPr/>
          <p:nvPr/>
        </p:nvSpPr>
        <p:spPr>
          <a:xfrm>
            <a:off x="2977099" y="31986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1181">
            <a:extLst>
              <a:ext uri="{FF2B5EF4-FFF2-40B4-BE49-F238E27FC236}">
                <a16:creationId xmlns:a16="http://schemas.microsoft.com/office/drawing/2014/main" id="{72F26C61-1A36-4A5F-970E-24529E186BC9}"/>
              </a:ext>
            </a:extLst>
          </p:cNvPr>
          <p:cNvSpPr/>
          <p:nvPr/>
        </p:nvSpPr>
        <p:spPr>
          <a:xfrm>
            <a:off x="2985481" y="32009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1182">
            <a:extLst>
              <a:ext uri="{FF2B5EF4-FFF2-40B4-BE49-F238E27FC236}">
                <a16:creationId xmlns:a16="http://schemas.microsoft.com/office/drawing/2014/main" id="{596A5A16-5560-4D5E-9670-2F2A18891C7C}"/>
              </a:ext>
            </a:extLst>
          </p:cNvPr>
          <p:cNvSpPr/>
          <p:nvPr/>
        </p:nvSpPr>
        <p:spPr>
          <a:xfrm>
            <a:off x="2991068" y="34220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1183">
            <a:extLst>
              <a:ext uri="{FF2B5EF4-FFF2-40B4-BE49-F238E27FC236}">
                <a16:creationId xmlns:a16="http://schemas.microsoft.com/office/drawing/2014/main" id="{D198D492-0198-49BD-A27F-99ACD596FB63}"/>
              </a:ext>
            </a:extLst>
          </p:cNvPr>
          <p:cNvSpPr/>
          <p:nvPr/>
        </p:nvSpPr>
        <p:spPr>
          <a:xfrm>
            <a:off x="3037550" y="32734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1184">
            <a:extLst>
              <a:ext uri="{FF2B5EF4-FFF2-40B4-BE49-F238E27FC236}">
                <a16:creationId xmlns:a16="http://schemas.microsoft.com/office/drawing/2014/main" id="{8FD72460-6718-47B1-BA04-CE7DA95F0CDB}"/>
              </a:ext>
            </a:extLst>
          </p:cNvPr>
          <p:cNvSpPr/>
          <p:nvPr/>
        </p:nvSpPr>
        <p:spPr>
          <a:xfrm>
            <a:off x="3046313" y="30595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1185">
            <a:extLst>
              <a:ext uri="{FF2B5EF4-FFF2-40B4-BE49-F238E27FC236}">
                <a16:creationId xmlns:a16="http://schemas.microsoft.com/office/drawing/2014/main" id="{3E4203D6-8A21-4973-853D-85BD856CBD3D}"/>
              </a:ext>
            </a:extLst>
          </p:cNvPr>
          <p:cNvSpPr/>
          <p:nvPr/>
        </p:nvSpPr>
        <p:spPr>
          <a:xfrm>
            <a:off x="3051394" y="31117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1186">
            <a:extLst>
              <a:ext uri="{FF2B5EF4-FFF2-40B4-BE49-F238E27FC236}">
                <a16:creationId xmlns:a16="http://schemas.microsoft.com/office/drawing/2014/main" id="{26FB29AC-9D32-4AF4-A4F9-EFA29BE306DC}"/>
              </a:ext>
            </a:extLst>
          </p:cNvPr>
          <p:cNvSpPr/>
          <p:nvPr/>
        </p:nvSpPr>
        <p:spPr>
          <a:xfrm>
            <a:off x="3098382" y="38627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1187">
            <a:extLst>
              <a:ext uri="{FF2B5EF4-FFF2-40B4-BE49-F238E27FC236}">
                <a16:creationId xmlns:a16="http://schemas.microsoft.com/office/drawing/2014/main" id="{85E8F9B2-73D1-41A9-AD9B-387EDD847D5F}"/>
              </a:ext>
            </a:extLst>
          </p:cNvPr>
          <p:cNvSpPr/>
          <p:nvPr/>
        </p:nvSpPr>
        <p:spPr>
          <a:xfrm>
            <a:off x="3106764" y="31437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1188">
            <a:extLst>
              <a:ext uri="{FF2B5EF4-FFF2-40B4-BE49-F238E27FC236}">
                <a16:creationId xmlns:a16="http://schemas.microsoft.com/office/drawing/2014/main" id="{D5CBAEB7-A27E-4943-B347-E3BD3D19C01A}"/>
              </a:ext>
            </a:extLst>
          </p:cNvPr>
          <p:cNvSpPr/>
          <p:nvPr/>
        </p:nvSpPr>
        <p:spPr>
          <a:xfrm>
            <a:off x="3112226" y="32235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1189">
            <a:extLst>
              <a:ext uri="{FF2B5EF4-FFF2-40B4-BE49-F238E27FC236}">
                <a16:creationId xmlns:a16="http://schemas.microsoft.com/office/drawing/2014/main" id="{84E8BFD2-1A1B-4BF4-BD8D-A16190D2A7BD}"/>
              </a:ext>
            </a:extLst>
          </p:cNvPr>
          <p:cNvSpPr/>
          <p:nvPr/>
        </p:nvSpPr>
        <p:spPr>
          <a:xfrm>
            <a:off x="728175" y="2665985"/>
            <a:ext cx="0" cy="1068705"/>
          </a:xfrm>
          <a:custGeom>
            <a:avLst/>
            <a:gdLst/>
            <a:ahLst/>
            <a:cxnLst/>
            <a:rect l="l" t="t" r="r" b="b"/>
            <a:pathLst>
              <a:path h="1068704">
                <a:moveTo>
                  <a:pt x="0" y="106819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1190">
            <a:extLst>
              <a:ext uri="{FF2B5EF4-FFF2-40B4-BE49-F238E27FC236}">
                <a16:creationId xmlns:a16="http://schemas.microsoft.com/office/drawing/2014/main" id="{0F17C468-41B1-4F57-8BAB-76698C181EA5}"/>
              </a:ext>
            </a:extLst>
          </p:cNvPr>
          <p:cNvSpPr/>
          <p:nvPr/>
        </p:nvSpPr>
        <p:spPr>
          <a:xfrm>
            <a:off x="667857" y="373417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1191">
            <a:extLst>
              <a:ext uri="{FF2B5EF4-FFF2-40B4-BE49-F238E27FC236}">
                <a16:creationId xmlns:a16="http://schemas.microsoft.com/office/drawing/2014/main" id="{4461BAAD-D730-41F1-97C3-66A6279234E8}"/>
              </a:ext>
            </a:extLst>
          </p:cNvPr>
          <p:cNvSpPr/>
          <p:nvPr/>
        </p:nvSpPr>
        <p:spPr>
          <a:xfrm>
            <a:off x="667857" y="337806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1192">
            <a:extLst>
              <a:ext uri="{FF2B5EF4-FFF2-40B4-BE49-F238E27FC236}">
                <a16:creationId xmlns:a16="http://schemas.microsoft.com/office/drawing/2014/main" id="{9B0A97FE-7A04-4786-9F26-CC7F0306FDD1}"/>
              </a:ext>
            </a:extLst>
          </p:cNvPr>
          <p:cNvSpPr/>
          <p:nvPr/>
        </p:nvSpPr>
        <p:spPr>
          <a:xfrm>
            <a:off x="667857" y="302208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1193">
            <a:extLst>
              <a:ext uri="{FF2B5EF4-FFF2-40B4-BE49-F238E27FC236}">
                <a16:creationId xmlns:a16="http://schemas.microsoft.com/office/drawing/2014/main" id="{5DD39794-77E3-4A99-B930-49918D971B59}"/>
              </a:ext>
            </a:extLst>
          </p:cNvPr>
          <p:cNvSpPr/>
          <p:nvPr/>
        </p:nvSpPr>
        <p:spPr>
          <a:xfrm>
            <a:off x="667857" y="266597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1194">
            <a:extLst>
              <a:ext uri="{FF2B5EF4-FFF2-40B4-BE49-F238E27FC236}">
                <a16:creationId xmlns:a16="http://schemas.microsoft.com/office/drawing/2014/main" id="{1400EC5C-34C4-438F-BCBF-B49066218577}"/>
              </a:ext>
            </a:extLst>
          </p:cNvPr>
          <p:cNvSpPr txBox="1"/>
          <p:nvPr/>
        </p:nvSpPr>
        <p:spPr>
          <a:xfrm>
            <a:off x="479836" y="3658354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10</a:t>
            </a:r>
          </a:p>
        </p:txBody>
      </p:sp>
      <p:sp>
        <p:nvSpPr>
          <p:cNvPr id="680" name="object 1195">
            <a:extLst>
              <a:ext uri="{FF2B5EF4-FFF2-40B4-BE49-F238E27FC236}">
                <a16:creationId xmlns:a16="http://schemas.microsoft.com/office/drawing/2014/main" id="{8F5C8E70-6753-48E7-99BB-5ECF857BD4FB}"/>
              </a:ext>
            </a:extLst>
          </p:cNvPr>
          <p:cNvSpPr txBox="1"/>
          <p:nvPr/>
        </p:nvSpPr>
        <p:spPr>
          <a:xfrm>
            <a:off x="479836" y="3302246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681" name="object 1196">
            <a:extLst>
              <a:ext uri="{FF2B5EF4-FFF2-40B4-BE49-F238E27FC236}">
                <a16:creationId xmlns:a16="http://schemas.microsoft.com/office/drawing/2014/main" id="{AC2C4596-B9E8-4607-B956-D1DFB558378C}"/>
              </a:ext>
            </a:extLst>
          </p:cNvPr>
          <p:cNvSpPr txBox="1"/>
          <p:nvPr/>
        </p:nvSpPr>
        <p:spPr>
          <a:xfrm>
            <a:off x="479836" y="2946266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30</a:t>
            </a:r>
          </a:p>
        </p:txBody>
      </p:sp>
      <p:sp>
        <p:nvSpPr>
          <p:cNvPr id="682" name="object 1197">
            <a:extLst>
              <a:ext uri="{FF2B5EF4-FFF2-40B4-BE49-F238E27FC236}">
                <a16:creationId xmlns:a16="http://schemas.microsoft.com/office/drawing/2014/main" id="{E402D3A7-65D7-4166-8F3C-DA5DB99D3CCA}"/>
              </a:ext>
            </a:extLst>
          </p:cNvPr>
          <p:cNvSpPr txBox="1"/>
          <p:nvPr/>
        </p:nvSpPr>
        <p:spPr>
          <a:xfrm>
            <a:off x="479836" y="2590156"/>
            <a:ext cx="184666" cy="177420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699"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40</a:t>
            </a:r>
          </a:p>
        </p:txBody>
      </p:sp>
      <p:sp>
        <p:nvSpPr>
          <p:cNvPr id="683" name="object 1198">
            <a:extLst>
              <a:ext uri="{FF2B5EF4-FFF2-40B4-BE49-F238E27FC236}">
                <a16:creationId xmlns:a16="http://schemas.microsoft.com/office/drawing/2014/main" id="{16475246-2F63-4D15-A357-C47A4F6A6454}"/>
              </a:ext>
            </a:extLst>
          </p:cNvPr>
          <p:cNvSpPr/>
          <p:nvPr/>
        </p:nvSpPr>
        <p:spPr>
          <a:xfrm>
            <a:off x="728182" y="2405375"/>
            <a:ext cx="2501265" cy="1543050"/>
          </a:xfrm>
          <a:custGeom>
            <a:avLst/>
            <a:gdLst/>
            <a:ahLst/>
            <a:cxnLst/>
            <a:rect l="l" t="t" r="r" b="b"/>
            <a:pathLst>
              <a:path w="2501265" h="1543050">
                <a:moveTo>
                  <a:pt x="0" y="1542669"/>
                </a:moveTo>
                <a:lnTo>
                  <a:pt x="2501138" y="1542669"/>
                </a:lnTo>
                <a:lnTo>
                  <a:pt x="2501138" y="0"/>
                </a:lnTo>
                <a:lnTo>
                  <a:pt x="0" y="0"/>
                </a:lnTo>
                <a:lnTo>
                  <a:pt x="0" y="154266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1199">
            <a:extLst>
              <a:ext uri="{FF2B5EF4-FFF2-40B4-BE49-F238E27FC236}">
                <a16:creationId xmlns:a16="http://schemas.microsoft.com/office/drawing/2014/main" id="{C9744E99-FDA3-4990-ACD8-6AF160E301C1}"/>
              </a:ext>
            </a:extLst>
          </p:cNvPr>
          <p:cNvSpPr/>
          <p:nvPr/>
        </p:nvSpPr>
        <p:spPr>
          <a:xfrm>
            <a:off x="846795" y="3948045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1200">
            <a:extLst>
              <a:ext uri="{FF2B5EF4-FFF2-40B4-BE49-F238E27FC236}">
                <a16:creationId xmlns:a16="http://schemas.microsoft.com/office/drawing/2014/main" id="{216B0F64-4919-4353-B32A-9AA375678C7F}"/>
              </a:ext>
            </a:extLst>
          </p:cNvPr>
          <p:cNvSpPr/>
          <p:nvPr/>
        </p:nvSpPr>
        <p:spPr>
          <a:xfrm>
            <a:off x="846795" y="394805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1243">
            <a:extLst>
              <a:ext uri="{FF2B5EF4-FFF2-40B4-BE49-F238E27FC236}">
                <a16:creationId xmlns:a16="http://schemas.microsoft.com/office/drawing/2014/main" id="{5A55F77A-BAAE-45A9-88C1-BC9C1F08A068}"/>
              </a:ext>
            </a:extLst>
          </p:cNvPr>
          <p:cNvSpPr txBox="1"/>
          <p:nvPr/>
        </p:nvSpPr>
        <p:spPr>
          <a:xfrm>
            <a:off x="794857" y="295528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87" name="object 1244">
            <a:extLst>
              <a:ext uri="{FF2B5EF4-FFF2-40B4-BE49-F238E27FC236}">
                <a16:creationId xmlns:a16="http://schemas.microsoft.com/office/drawing/2014/main" id="{84E29174-A46D-4C62-A7D3-52193F3F6D94}"/>
              </a:ext>
            </a:extLst>
          </p:cNvPr>
          <p:cNvSpPr txBox="1"/>
          <p:nvPr/>
        </p:nvSpPr>
        <p:spPr>
          <a:xfrm>
            <a:off x="863945" y="343661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88" name="object 1245">
            <a:extLst>
              <a:ext uri="{FF2B5EF4-FFF2-40B4-BE49-F238E27FC236}">
                <a16:creationId xmlns:a16="http://schemas.microsoft.com/office/drawing/2014/main" id="{011088BD-653A-4436-AB0B-312853525CCF}"/>
              </a:ext>
            </a:extLst>
          </p:cNvPr>
          <p:cNvSpPr txBox="1"/>
          <p:nvPr/>
        </p:nvSpPr>
        <p:spPr>
          <a:xfrm>
            <a:off x="803112" y="3278758"/>
            <a:ext cx="12509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779">
              <a:lnSpc>
                <a:spcPts val="254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699">
              <a:lnSpc>
                <a:spcPts val="254"/>
              </a:lnSpc>
            </a:pP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37" baseline="-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89" name="object 1246">
            <a:extLst>
              <a:ext uri="{FF2B5EF4-FFF2-40B4-BE49-F238E27FC236}">
                <a16:creationId xmlns:a16="http://schemas.microsoft.com/office/drawing/2014/main" id="{F1ABB6BD-C585-4C51-87A0-87BB0247D7C2}"/>
              </a:ext>
            </a:extLst>
          </p:cNvPr>
          <p:cNvSpPr txBox="1"/>
          <p:nvPr/>
        </p:nvSpPr>
        <p:spPr>
          <a:xfrm>
            <a:off x="985357" y="3273756"/>
            <a:ext cx="64769" cy="1199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50">
              <a:latin typeface="Times New Roman"/>
              <a:cs typeface="Times New Roman"/>
            </a:endParaRPr>
          </a:p>
          <a:p>
            <a:pPr marL="17779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699">
              <a:spcBef>
                <a:spcPts val="13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0" name="object 1247">
            <a:extLst>
              <a:ext uri="{FF2B5EF4-FFF2-40B4-BE49-F238E27FC236}">
                <a16:creationId xmlns:a16="http://schemas.microsoft.com/office/drawing/2014/main" id="{48FA531D-2CA8-44E5-A8F7-770B28D7AC64}"/>
              </a:ext>
            </a:extLst>
          </p:cNvPr>
          <p:cNvSpPr txBox="1"/>
          <p:nvPr/>
        </p:nvSpPr>
        <p:spPr>
          <a:xfrm>
            <a:off x="856071" y="3108955"/>
            <a:ext cx="240029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●</a:t>
            </a:r>
            <a:r>
              <a:rPr sz="250" spc="35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1" name="object 1248">
            <a:extLst>
              <a:ext uri="{FF2B5EF4-FFF2-40B4-BE49-F238E27FC236}">
                <a16:creationId xmlns:a16="http://schemas.microsoft.com/office/drawing/2014/main" id="{5027D633-2F0B-4F40-AE4A-176ADFA09EA9}"/>
              </a:ext>
            </a:extLst>
          </p:cNvPr>
          <p:cNvSpPr txBox="1"/>
          <p:nvPr/>
        </p:nvSpPr>
        <p:spPr>
          <a:xfrm>
            <a:off x="1046319" y="336422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2" name="object 1249">
            <a:extLst>
              <a:ext uri="{FF2B5EF4-FFF2-40B4-BE49-F238E27FC236}">
                <a16:creationId xmlns:a16="http://schemas.microsoft.com/office/drawing/2014/main" id="{ECA1E50A-46C5-4166-96B9-F4B4FE21844A}"/>
              </a:ext>
            </a:extLst>
          </p:cNvPr>
          <p:cNvSpPr txBox="1"/>
          <p:nvPr/>
        </p:nvSpPr>
        <p:spPr>
          <a:xfrm>
            <a:off x="1051525" y="325970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3" name="object 1250">
            <a:extLst>
              <a:ext uri="{FF2B5EF4-FFF2-40B4-BE49-F238E27FC236}">
                <a16:creationId xmlns:a16="http://schemas.microsoft.com/office/drawing/2014/main" id="{6D63557B-941A-41CE-BDA2-851F32D451EF}"/>
              </a:ext>
            </a:extLst>
          </p:cNvPr>
          <p:cNvSpPr txBox="1"/>
          <p:nvPr/>
        </p:nvSpPr>
        <p:spPr>
          <a:xfrm>
            <a:off x="1219157" y="3130244"/>
            <a:ext cx="72390" cy="18146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12699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6032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0953">
              <a:spcBef>
                <a:spcPts val="16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4" name="object 1251">
            <a:extLst>
              <a:ext uri="{FF2B5EF4-FFF2-40B4-BE49-F238E27FC236}">
                <a16:creationId xmlns:a16="http://schemas.microsoft.com/office/drawing/2014/main" id="{DBC6A90B-776B-4A31-BEF9-B4496ADE0350}"/>
              </a:ext>
            </a:extLst>
          </p:cNvPr>
          <p:cNvSpPr txBox="1"/>
          <p:nvPr/>
        </p:nvSpPr>
        <p:spPr>
          <a:xfrm>
            <a:off x="1279236" y="310654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5" name="object 1252">
            <a:extLst>
              <a:ext uri="{FF2B5EF4-FFF2-40B4-BE49-F238E27FC236}">
                <a16:creationId xmlns:a16="http://schemas.microsoft.com/office/drawing/2014/main" id="{331321B1-B7A6-4632-AC25-08C0753E307B}"/>
              </a:ext>
            </a:extLst>
          </p:cNvPr>
          <p:cNvSpPr txBox="1"/>
          <p:nvPr/>
        </p:nvSpPr>
        <p:spPr>
          <a:xfrm>
            <a:off x="1288374" y="3291582"/>
            <a:ext cx="63500" cy="1141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3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>
              <a:spcBef>
                <a:spcPts val="35"/>
              </a:spcBef>
            </a:pPr>
            <a:endParaRPr sz="150">
              <a:latin typeface="Times New Roman"/>
              <a:cs typeface="Times New Roman"/>
            </a:endParaRPr>
          </a:p>
          <a:p>
            <a:pPr marL="12699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6" name="object 1253">
            <a:extLst>
              <a:ext uri="{FF2B5EF4-FFF2-40B4-BE49-F238E27FC236}">
                <a16:creationId xmlns:a16="http://schemas.microsoft.com/office/drawing/2014/main" id="{03D6BCFB-1D8D-4DF1-9B74-CC190F45D4DB}"/>
              </a:ext>
            </a:extLst>
          </p:cNvPr>
          <p:cNvSpPr txBox="1"/>
          <p:nvPr/>
        </p:nvSpPr>
        <p:spPr>
          <a:xfrm>
            <a:off x="1642837" y="3453328"/>
            <a:ext cx="73025" cy="11862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699">
              <a:spcBef>
                <a:spcPts val="225"/>
              </a:spcBef>
            </a:pPr>
            <a:r>
              <a:rPr sz="375" spc="-21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0953">
              <a:spcBef>
                <a:spcPts val="135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7" name="object 1254">
            <a:extLst>
              <a:ext uri="{FF2B5EF4-FFF2-40B4-BE49-F238E27FC236}">
                <a16:creationId xmlns:a16="http://schemas.microsoft.com/office/drawing/2014/main" id="{F47CFE8A-6C38-43C1-BE8F-E10F65429824}"/>
              </a:ext>
            </a:extLst>
          </p:cNvPr>
          <p:cNvSpPr txBox="1"/>
          <p:nvPr/>
        </p:nvSpPr>
        <p:spPr>
          <a:xfrm>
            <a:off x="1763988" y="3619369"/>
            <a:ext cx="128270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4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22222">
              <a:latin typeface="MS UI Gothic"/>
              <a:cs typeface="MS UI Gothic"/>
            </a:endParaRPr>
          </a:p>
        </p:txBody>
      </p:sp>
      <p:sp>
        <p:nvSpPr>
          <p:cNvPr id="698" name="object 1255">
            <a:extLst>
              <a:ext uri="{FF2B5EF4-FFF2-40B4-BE49-F238E27FC236}">
                <a16:creationId xmlns:a16="http://schemas.microsoft.com/office/drawing/2014/main" id="{59ADC20A-0520-404C-9001-91513868C17C}"/>
              </a:ext>
            </a:extLst>
          </p:cNvPr>
          <p:cNvSpPr txBox="1"/>
          <p:nvPr/>
        </p:nvSpPr>
        <p:spPr>
          <a:xfrm>
            <a:off x="1838037" y="357758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699" name="object 1256">
            <a:extLst>
              <a:ext uri="{FF2B5EF4-FFF2-40B4-BE49-F238E27FC236}">
                <a16:creationId xmlns:a16="http://schemas.microsoft.com/office/drawing/2014/main" id="{CF466F2F-AC77-45AA-A41B-31C53C3DEBBD}"/>
              </a:ext>
            </a:extLst>
          </p:cNvPr>
          <p:cNvSpPr txBox="1"/>
          <p:nvPr/>
        </p:nvSpPr>
        <p:spPr>
          <a:xfrm>
            <a:off x="1884899" y="344271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0" name="object 1257">
            <a:extLst>
              <a:ext uri="{FF2B5EF4-FFF2-40B4-BE49-F238E27FC236}">
                <a16:creationId xmlns:a16="http://schemas.microsoft.com/office/drawing/2014/main" id="{EC2E1805-17BC-4710-8BFC-B908B9F76926}"/>
              </a:ext>
            </a:extLst>
          </p:cNvPr>
          <p:cNvSpPr txBox="1"/>
          <p:nvPr/>
        </p:nvSpPr>
        <p:spPr>
          <a:xfrm>
            <a:off x="1773011" y="3610733"/>
            <a:ext cx="17970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1" name="object 1258">
            <a:extLst>
              <a:ext uri="{FF2B5EF4-FFF2-40B4-BE49-F238E27FC236}">
                <a16:creationId xmlns:a16="http://schemas.microsoft.com/office/drawing/2014/main" id="{1D0EE152-04A6-4428-AC5C-A8A236D299F1}"/>
              </a:ext>
            </a:extLst>
          </p:cNvPr>
          <p:cNvSpPr txBox="1"/>
          <p:nvPr/>
        </p:nvSpPr>
        <p:spPr>
          <a:xfrm>
            <a:off x="2015075" y="3519038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2" name="object 1259">
            <a:extLst>
              <a:ext uri="{FF2B5EF4-FFF2-40B4-BE49-F238E27FC236}">
                <a16:creationId xmlns:a16="http://schemas.microsoft.com/office/drawing/2014/main" id="{9C3BA594-D52A-46F1-AB81-62D96ED7EEA9}"/>
              </a:ext>
            </a:extLst>
          </p:cNvPr>
          <p:cNvSpPr txBox="1"/>
          <p:nvPr/>
        </p:nvSpPr>
        <p:spPr>
          <a:xfrm>
            <a:off x="1777582" y="3536057"/>
            <a:ext cx="3016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-22222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44444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127" baseline="-44444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375" spc="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03" name="object 1260">
            <a:extLst>
              <a:ext uri="{FF2B5EF4-FFF2-40B4-BE49-F238E27FC236}">
                <a16:creationId xmlns:a16="http://schemas.microsoft.com/office/drawing/2014/main" id="{A88A5144-8320-4358-B518-9CC8DA29D9E2}"/>
              </a:ext>
            </a:extLst>
          </p:cNvPr>
          <p:cNvSpPr txBox="1"/>
          <p:nvPr/>
        </p:nvSpPr>
        <p:spPr>
          <a:xfrm>
            <a:off x="2006304" y="3420944"/>
            <a:ext cx="133350" cy="11862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150">
              <a:latin typeface="Times New Roman"/>
              <a:cs typeface="Times New Roman"/>
            </a:endParaRPr>
          </a:p>
          <a:p>
            <a:pPr marL="74290" algn="ctr"/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algn="ctr">
              <a:spcBef>
                <a:spcPts val="125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97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-8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-127" baseline="11111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11111">
              <a:latin typeface="MS UI Gothic"/>
              <a:cs typeface="MS UI Gothic"/>
            </a:endParaRPr>
          </a:p>
        </p:txBody>
      </p:sp>
      <p:sp>
        <p:nvSpPr>
          <p:cNvPr id="704" name="object 1261">
            <a:extLst>
              <a:ext uri="{FF2B5EF4-FFF2-40B4-BE49-F238E27FC236}">
                <a16:creationId xmlns:a16="http://schemas.microsoft.com/office/drawing/2014/main" id="{B82D8523-33D1-4783-9D9A-FBCEC1500B8D}"/>
              </a:ext>
            </a:extLst>
          </p:cNvPr>
          <p:cNvSpPr txBox="1"/>
          <p:nvPr/>
        </p:nvSpPr>
        <p:spPr>
          <a:xfrm>
            <a:off x="2248501" y="363956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5" name="object 1262">
            <a:extLst>
              <a:ext uri="{FF2B5EF4-FFF2-40B4-BE49-F238E27FC236}">
                <a16:creationId xmlns:a16="http://schemas.microsoft.com/office/drawing/2014/main" id="{332AA530-67E3-41C9-B9DE-8C46F5203F3A}"/>
              </a:ext>
            </a:extLst>
          </p:cNvPr>
          <p:cNvSpPr txBox="1"/>
          <p:nvPr/>
        </p:nvSpPr>
        <p:spPr>
          <a:xfrm>
            <a:off x="2257516" y="3786501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6" name="object 1263">
            <a:extLst>
              <a:ext uri="{FF2B5EF4-FFF2-40B4-BE49-F238E27FC236}">
                <a16:creationId xmlns:a16="http://schemas.microsoft.com/office/drawing/2014/main" id="{AC94B4DA-5E70-4A78-8129-37EC93691D61}"/>
              </a:ext>
            </a:extLst>
          </p:cNvPr>
          <p:cNvSpPr txBox="1"/>
          <p:nvPr/>
        </p:nvSpPr>
        <p:spPr>
          <a:xfrm>
            <a:off x="2369532" y="357072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7" name="object 1264">
            <a:extLst>
              <a:ext uri="{FF2B5EF4-FFF2-40B4-BE49-F238E27FC236}">
                <a16:creationId xmlns:a16="http://schemas.microsoft.com/office/drawing/2014/main" id="{53B9C4C7-C9F4-4F86-8347-E1C4778AA2EE}"/>
              </a:ext>
            </a:extLst>
          </p:cNvPr>
          <p:cNvSpPr txBox="1"/>
          <p:nvPr/>
        </p:nvSpPr>
        <p:spPr>
          <a:xfrm>
            <a:off x="2378675" y="3302765"/>
            <a:ext cx="64135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3">
              <a:lnSpc>
                <a:spcPts val="27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699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8" name="object 1265">
            <a:extLst>
              <a:ext uri="{FF2B5EF4-FFF2-40B4-BE49-F238E27FC236}">
                <a16:creationId xmlns:a16="http://schemas.microsoft.com/office/drawing/2014/main" id="{4F8D09C5-4546-413E-85B6-418FCF9B5462}"/>
              </a:ext>
            </a:extLst>
          </p:cNvPr>
          <p:cNvSpPr txBox="1"/>
          <p:nvPr/>
        </p:nvSpPr>
        <p:spPr>
          <a:xfrm>
            <a:off x="2551269" y="363168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09" name="object 1266">
            <a:extLst>
              <a:ext uri="{FF2B5EF4-FFF2-40B4-BE49-F238E27FC236}">
                <a16:creationId xmlns:a16="http://schemas.microsoft.com/office/drawing/2014/main" id="{2001C55D-ABA8-47B4-813B-EA12501F3BBF}"/>
              </a:ext>
            </a:extLst>
          </p:cNvPr>
          <p:cNvSpPr txBox="1"/>
          <p:nvPr/>
        </p:nvSpPr>
        <p:spPr>
          <a:xfrm>
            <a:off x="2559903" y="3270246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0" name="object 1267">
            <a:extLst>
              <a:ext uri="{FF2B5EF4-FFF2-40B4-BE49-F238E27FC236}">
                <a16:creationId xmlns:a16="http://schemas.microsoft.com/office/drawing/2014/main" id="{54FF8453-E1C3-4320-896B-911DE7474288}"/>
              </a:ext>
            </a:extLst>
          </p:cNvPr>
          <p:cNvSpPr txBox="1"/>
          <p:nvPr/>
        </p:nvSpPr>
        <p:spPr>
          <a:xfrm>
            <a:off x="2613370" y="2907914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1" name="object 1268">
            <a:extLst>
              <a:ext uri="{FF2B5EF4-FFF2-40B4-BE49-F238E27FC236}">
                <a16:creationId xmlns:a16="http://schemas.microsoft.com/office/drawing/2014/main" id="{C9EA8A73-B60D-4670-80E5-CC463FA59C21}"/>
              </a:ext>
            </a:extLst>
          </p:cNvPr>
          <p:cNvSpPr txBox="1"/>
          <p:nvPr/>
        </p:nvSpPr>
        <p:spPr>
          <a:xfrm>
            <a:off x="2504657" y="3256529"/>
            <a:ext cx="1746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75" spc="7" baseline="22222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375" spc="75" baseline="22222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2" name="object 1269">
            <a:extLst>
              <a:ext uri="{FF2B5EF4-FFF2-40B4-BE49-F238E27FC236}">
                <a16:creationId xmlns:a16="http://schemas.microsoft.com/office/drawing/2014/main" id="{AE44EBCC-F7A9-4678-9AB6-24085AC9B25A}"/>
              </a:ext>
            </a:extLst>
          </p:cNvPr>
          <p:cNvSpPr txBox="1"/>
          <p:nvPr/>
        </p:nvSpPr>
        <p:spPr>
          <a:xfrm>
            <a:off x="2490681" y="3359788"/>
            <a:ext cx="194310" cy="910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lnSpc>
                <a:spcPts val="30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r>
              <a:rPr sz="250" spc="30" dirty="0">
                <a:solidFill>
                  <a:srgbClr val="FF0000"/>
                </a:solidFill>
                <a:latin typeface="MS UI Gothic"/>
                <a:cs typeface="MS UI Gothic"/>
              </a:rPr>
              <a:t> </a:t>
            </a: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20953">
              <a:lnSpc>
                <a:spcPts val="30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3" name="object 1270">
            <a:extLst>
              <a:ext uri="{FF2B5EF4-FFF2-40B4-BE49-F238E27FC236}">
                <a16:creationId xmlns:a16="http://schemas.microsoft.com/office/drawing/2014/main" id="{4CF5764E-25F4-419C-9B1A-D50552DDB525}"/>
              </a:ext>
            </a:extLst>
          </p:cNvPr>
          <p:cNvSpPr txBox="1"/>
          <p:nvPr/>
        </p:nvSpPr>
        <p:spPr>
          <a:xfrm>
            <a:off x="2673061" y="3554852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4" name="object 1271">
            <a:extLst>
              <a:ext uri="{FF2B5EF4-FFF2-40B4-BE49-F238E27FC236}">
                <a16:creationId xmlns:a16="http://schemas.microsoft.com/office/drawing/2014/main" id="{D375F1EC-3B67-46EF-9457-28E40DDE588A}"/>
              </a:ext>
            </a:extLst>
          </p:cNvPr>
          <p:cNvSpPr txBox="1"/>
          <p:nvPr/>
        </p:nvSpPr>
        <p:spPr>
          <a:xfrm>
            <a:off x="2686522" y="334009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5" name="object 1272">
            <a:extLst>
              <a:ext uri="{FF2B5EF4-FFF2-40B4-BE49-F238E27FC236}">
                <a16:creationId xmlns:a16="http://schemas.microsoft.com/office/drawing/2014/main" id="{6E90A26A-7E33-49C6-96E8-BE86C5D15C07}"/>
              </a:ext>
            </a:extLst>
          </p:cNvPr>
          <p:cNvSpPr txBox="1"/>
          <p:nvPr/>
        </p:nvSpPr>
        <p:spPr>
          <a:xfrm>
            <a:off x="2914996" y="377138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6" name="object 1273">
            <a:extLst>
              <a:ext uri="{FF2B5EF4-FFF2-40B4-BE49-F238E27FC236}">
                <a16:creationId xmlns:a16="http://schemas.microsoft.com/office/drawing/2014/main" id="{C959FAA1-391F-4AC1-A208-E0747A9880D1}"/>
              </a:ext>
            </a:extLst>
          </p:cNvPr>
          <p:cNvSpPr txBox="1"/>
          <p:nvPr/>
        </p:nvSpPr>
        <p:spPr>
          <a:xfrm>
            <a:off x="2923758" y="3596253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7" name="object 1274">
            <a:extLst>
              <a:ext uri="{FF2B5EF4-FFF2-40B4-BE49-F238E27FC236}">
                <a16:creationId xmlns:a16="http://schemas.microsoft.com/office/drawing/2014/main" id="{19F1B1B6-34D0-4239-A219-3EE4B9F8AAD3}"/>
              </a:ext>
            </a:extLst>
          </p:cNvPr>
          <p:cNvSpPr txBox="1"/>
          <p:nvPr/>
        </p:nvSpPr>
        <p:spPr>
          <a:xfrm>
            <a:off x="2928331" y="343496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8" name="object 1275">
            <a:extLst>
              <a:ext uri="{FF2B5EF4-FFF2-40B4-BE49-F238E27FC236}">
                <a16:creationId xmlns:a16="http://schemas.microsoft.com/office/drawing/2014/main" id="{B6EE6C41-A763-4439-A605-CC6069BE961B}"/>
              </a:ext>
            </a:extLst>
          </p:cNvPr>
          <p:cNvSpPr txBox="1"/>
          <p:nvPr/>
        </p:nvSpPr>
        <p:spPr>
          <a:xfrm>
            <a:off x="2975447" y="3501765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19" name="object 1276">
            <a:extLst>
              <a:ext uri="{FF2B5EF4-FFF2-40B4-BE49-F238E27FC236}">
                <a16:creationId xmlns:a16="http://schemas.microsoft.com/office/drawing/2014/main" id="{BF8CE841-1025-4CE7-837B-1B17732C5020}"/>
              </a:ext>
            </a:extLst>
          </p:cNvPr>
          <p:cNvSpPr txBox="1"/>
          <p:nvPr/>
        </p:nvSpPr>
        <p:spPr>
          <a:xfrm>
            <a:off x="2989546" y="339000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0" name="object 1277">
            <a:extLst>
              <a:ext uri="{FF2B5EF4-FFF2-40B4-BE49-F238E27FC236}">
                <a16:creationId xmlns:a16="http://schemas.microsoft.com/office/drawing/2014/main" id="{63C03036-2686-4576-9CCF-EDD7E5B546DE}"/>
              </a:ext>
            </a:extLst>
          </p:cNvPr>
          <p:cNvSpPr txBox="1"/>
          <p:nvPr/>
        </p:nvSpPr>
        <p:spPr>
          <a:xfrm>
            <a:off x="2983957" y="3466841"/>
            <a:ext cx="11112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 </a:t>
            </a:r>
            <a:r>
              <a:rPr sz="375" spc="7" baseline="-33333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75" baseline="-33333">
              <a:latin typeface="MS UI Gothic"/>
              <a:cs typeface="MS UI Gothic"/>
            </a:endParaRPr>
          </a:p>
        </p:txBody>
      </p:sp>
      <p:sp>
        <p:nvSpPr>
          <p:cNvPr id="721" name="object 1278">
            <a:extLst>
              <a:ext uri="{FF2B5EF4-FFF2-40B4-BE49-F238E27FC236}">
                <a16:creationId xmlns:a16="http://schemas.microsoft.com/office/drawing/2014/main" id="{46C0306C-38E5-4D4D-A197-FCA9EF6E3274}"/>
              </a:ext>
            </a:extLst>
          </p:cNvPr>
          <p:cNvSpPr txBox="1"/>
          <p:nvPr/>
        </p:nvSpPr>
        <p:spPr>
          <a:xfrm>
            <a:off x="3044664" y="3148197"/>
            <a:ext cx="59055" cy="525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2" name="object 1279">
            <a:extLst>
              <a:ext uri="{FF2B5EF4-FFF2-40B4-BE49-F238E27FC236}">
                <a16:creationId xmlns:a16="http://schemas.microsoft.com/office/drawing/2014/main" id="{92EA78CF-8D8D-4A28-8EF3-24C382AA1E32}"/>
              </a:ext>
            </a:extLst>
          </p:cNvPr>
          <p:cNvSpPr txBox="1"/>
          <p:nvPr/>
        </p:nvSpPr>
        <p:spPr>
          <a:xfrm>
            <a:off x="3049864" y="3233168"/>
            <a:ext cx="120014" cy="180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3019">
              <a:lnSpc>
                <a:spcPts val="280"/>
              </a:lnSpc>
              <a:spcBef>
                <a:spcPts val="11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12699">
              <a:lnSpc>
                <a:spcPts val="25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59051">
              <a:lnSpc>
                <a:spcPts val="270"/>
              </a:lnSpc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  <a:p>
            <a:pPr marL="67940">
              <a:spcBef>
                <a:spcPts val="80"/>
              </a:spcBef>
            </a:pPr>
            <a:r>
              <a:rPr sz="2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250">
              <a:latin typeface="MS UI Gothic"/>
              <a:cs typeface="MS UI Gothic"/>
            </a:endParaRPr>
          </a:p>
        </p:txBody>
      </p:sp>
      <p:sp>
        <p:nvSpPr>
          <p:cNvPr id="723" name="object 1280">
            <a:extLst>
              <a:ext uri="{FF2B5EF4-FFF2-40B4-BE49-F238E27FC236}">
                <a16:creationId xmlns:a16="http://schemas.microsoft.com/office/drawing/2014/main" id="{DE1536C5-92A2-476D-B551-69715E97D0F5}"/>
              </a:ext>
            </a:extLst>
          </p:cNvPr>
          <p:cNvSpPr/>
          <p:nvPr/>
        </p:nvSpPr>
        <p:spPr>
          <a:xfrm>
            <a:off x="806161" y="30665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1281">
            <a:extLst>
              <a:ext uri="{FF2B5EF4-FFF2-40B4-BE49-F238E27FC236}">
                <a16:creationId xmlns:a16="http://schemas.microsoft.com/office/drawing/2014/main" id="{84056286-23CF-4977-A731-72E592A882D6}"/>
              </a:ext>
            </a:extLst>
          </p:cNvPr>
          <p:cNvSpPr/>
          <p:nvPr/>
        </p:nvSpPr>
        <p:spPr>
          <a:xfrm>
            <a:off x="814288" y="30815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1282">
            <a:extLst>
              <a:ext uri="{FF2B5EF4-FFF2-40B4-BE49-F238E27FC236}">
                <a16:creationId xmlns:a16="http://schemas.microsoft.com/office/drawing/2014/main" id="{35098103-BDE4-49C9-B0EF-217D8A4858FC}"/>
              </a:ext>
            </a:extLst>
          </p:cNvPr>
          <p:cNvSpPr/>
          <p:nvPr/>
        </p:nvSpPr>
        <p:spPr>
          <a:xfrm>
            <a:off x="819622" y="29917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1283">
            <a:extLst>
              <a:ext uri="{FF2B5EF4-FFF2-40B4-BE49-F238E27FC236}">
                <a16:creationId xmlns:a16="http://schemas.microsoft.com/office/drawing/2014/main" id="{425CB662-4133-4BF7-85C7-25D02A8F38C4}"/>
              </a:ext>
            </a:extLst>
          </p:cNvPr>
          <p:cNvSpPr/>
          <p:nvPr/>
        </p:nvSpPr>
        <p:spPr>
          <a:xfrm>
            <a:off x="867375" y="291045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1284">
            <a:extLst>
              <a:ext uri="{FF2B5EF4-FFF2-40B4-BE49-F238E27FC236}">
                <a16:creationId xmlns:a16="http://schemas.microsoft.com/office/drawing/2014/main" id="{E769C921-70E1-442D-88D7-073C0AC633D6}"/>
              </a:ext>
            </a:extLst>
          </p:cNvPr>
          <p:cNvSpPr/>
          <p:nvPr/>
        </p:nvSpPr>
        <p:spPr>
          <a:xfrm>
            <a:off x="875248" y="297586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1285">
            <a:extLst>
              <a:ext uri="{FF2B5EF4-FFF2-40B4-BE49-F238E27FC236}">
                <a16:creationId xmlns:a16="http://schemas.microsoft.com/office/drawing/2014/main" id="{E2BBE4BA-9B47-4B45-9F9D-3A67940F2C1C}"/>
              </a:ext>
            </a:extLst>
          </p:cNvPr>
          <p:cNvSpPr/>
          <p:nvPr/>
        </p:nvSpPr>
        <p:spPr>
          <a:xfrm>
            <a:off x="880456" y="30121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1286">
            <a:extLst>
              <a:ext uri="{FF2B5EF4-FFF2-40B4-BE49-F238E27FC236}">
                <a16:creationId xmlns:a16="http://schemas.microsoft.com/office/drawing/2014/main" id="{8EE9B629-DA58-4BF4-8F10-5E3382BA6A8B}"/>
              </a:ext>
            </a:extLst>
          </p:cNvPr>
          <p:cNvSpPr/>
          <p:nvPr/>
        </p:nvSpPr>
        <p:spPr>
          <a:xfrm>
            <a:off x="988025" y="30426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1287">
            <a:extLst>
              <a:ext uri="{FF2B5EF4-FFF2-40B4-BE49-F238E27FC236}">
                <a16:creationId xmlns:a16="http://schemas.microsoft.com/office/drawing/2014/main" id="{6C4499B7-09DA-4230-AEE2-FF25CCFEDC98}"/>
              </a:ext>
            </a:extLst>
          </p:cNvPr>
          <p:cNvSpPr/>
          <p:nvPr/>
        </p:nvSpPr>
        <p:spPr>
          <a:xfrm>
            <a:off x="996533" y="308508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1288">
            <a:extLst>
              <a:ext uri="{FF2B5EF4-FFF2-40B4-BE49-F238E27FC236}">
                <a16:creationId xmlns:a16="http://schemas.microsoft.com/office/drawing/2014/main" id="{5801C588-1B74-42C6-99C7-1B872DB3FA7A}"/>
              </a:ext>
            </a:extLst>
          </p:cNvPr>
          <p:cNvSpPr/>
          <p:nvPr/>
        </p:nvSpPr>
        <p:spPr>
          <a:xfrm>
            <a:off x="1002121" y="307721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1289">
            <a:extLst>
              <a:ext uri="{FF2B5EF4-FFF2-40B4-BE49-F238E27FC236}">
                <a16:creationId xmlns:a16="http://schemas.microsoft.com/office/drawing/2014/main" id="{AA31F629-DD0D-40D2-A03A-D82F22496A90}"/>
              </a:ext>
            </a:extLst>
          </p:cNvPr>
          <p:cNvSpPr/>
          <p:nvPr/>
        </p:nvSpPr>
        <p:spPr>
          <a:xfrm>
            <a:off x="1048222" y="29519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1290">
            <a:extLst>
              <a:ext uri="{FF2B5EF4-FFF2-40B4-BE49-F238E27FC236}">
                <a16:creationId xmlns:a16="http://schemas.microsoft.com/office/drawing/2014/main" id="{034FE7C9-2C66-4EA7-9B3B-C49DEF84B3CB}"/>
              </a:ext>
            </a:extLst>
          </p:cNvPr>
          <p:cNvSpPr/>
          <p:nvPr/>
        </p:nvSpPr>
        <p:spPr>
          <a:xfrm>
            <a:off x="1057493" y="3006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1291">
            <a:extLst>
              <a:ext uri="{FF2B5EF4-FFF2-40B4-BE49-F238E27FC236}">
                <a16:creationId xmlns:a16="http://schemas.microsoft.com/office/drawing/2014/main" id="{AEE6BAC5-1F83-4EEF-B969-8960C784475F}"/>
              </a:ext>
            </a:extLst>
          </p:cNvPr>
          <p:cNvSpPr/>
          <p:nvPr/>
        </p:nvSpPr>
        <p:spPr>
          <a:xfrm>
            <a:off x="1062826" y="29765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1292">
            <a:extLst>
              <a:ext uri="{FF2B5EF4-FFF2-40B4-BE49-F238E27FC236}">
                <a16:creationId xmlns:a16="http://schemas.microsoft.com/office/drawing/2014/main" id="{C8B0ADEC-4AA8-41CB-A7EB-71D01999303C}"/>
              </a:ext>
            </a:extLst>
          </p:cNvPr>
          <p:cNvSpPr/>
          <p:nvPr/>
        </p:nvSpPr>
        <p:spPr>
          <a:xfrm>
            <a:off x="1230339" y="30836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4" y="29463"/>
                </a:lnTo>
                <a:lnTo>
                  <a:pt x="29464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1293">
            <a:extLst>
              <a:ext uri="{FF2B5EF4-FFF2-40B4-BE49-F238E27FC236}">
                <a16:creationId xmlns:a16="http://schemas.microsoft.com/office/drawing/2014/main" id="{1128C350-8657-4FC4-825F-30617E8E04B7}"/>
              </a:ext>
            </a:extLst>
          </p:cNvPr>
          <p:cNvSpPr/>
          <p:nvPr/>
        </p:nvSpPr>
        <p:spPr>
          <a:xfrm>
            <a:off x="1239102" y="30821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1294">
            <a:extLst>
              <a:ext uri="{FF2B5EF4-FFF2-40B4-BE49-F238E27FC236}">
                <a16:creationId xmlns:a16="http://schemas.microsoft.com/office/drawing/2014/main" id="{59EEBE6A-932B-4E1B-9668-F55752481217}"/>
              </a:ext>
            </a:extLst>
          </p:cNvPr>
          <p:cNvSpPr/>
          <p:nvPr/>
        </p:nvSpPr>
        <p:spPr>
          <a:xfrm>
            <a:off x="1243929" y="30575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1295">
            <a:extLst>
              <a:ext uri="{FF2B5EF4-FFF2-40B4-BE49-F238E27FC236}">
                <a16:creationId xmlns:a16="http://schemas.microsoft.com/office/drawing/2014/main" id="{2CF55336-3A27-4533-BB28-F14C7C8F7623}"/>
              </a:ext>
            </a:extLst>
          </p:cNvPr>
          <p:cNvSpPr/>
          <p:nvPr/>
        </p:nvSpPr>
        <p:spPr>
          <a:xfrm>
            <a:off x="1290538" y="29102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1296">
            <a:extLst>
              <a:ext uri="{FF2B5EF4-FFF2-40B4-BE49-F238E27FC236}">
                <a16:creationId xmlns:a16="http://schemas.microsoft.com/office/drawing/2014/main" id="{A3EC8DE7-D65E-4D02-84A5-43C168EEB0B7}"/>
              </a:ext>
            </a:extLst>
          </p:cNvPr>
          <p:cNvSpPr/>
          <p:nvPr/>
        </p:nvSpPr>
        <p:spPr>
          <a:xfrm>
            <a:off x="1299556" y="30834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1297">
            <a:extLst>
              <a:ext uri="{FF2B5EF4-FFF2-40B4-BE49-F238E27FC236}">
                <a16:creationId xmlns:a16="http://schemas.microsoft.com/office/drawing/2014/main" id="{6B01740A-4A05-4F6A-B641-44ED6011B191}"/>
              </a:ext>
            </a:extLst>
          </p:cNvPr>
          <p:cNvSpPr/>
          <p:nvPr/>
        </p:nvSpPr>
        <p:spPr>
          <a:xfrm>
            <a:off x="1304255" y="315887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1298">
            <a:extLst>
              <a:ext uri="{FF2B5EF4-FFF2-40B4-BE49-F238E27FC236}">
                <a16:creationId xmlns:a16="http://schemas.microsoft.com/office/drawing/2014/main" id="{0E324323-5E7A-49F1-AAD4-AAE453C83D71}"/>
              </a:ext>
            </a:extLst>
          </p:cNvPr>
          <p:cNvSpPr/>
          <p:nvPr/>
        </p:nvSpPr>
        <p:spPr>
          <a:xfrm>
            <a:off x="1654013" y="35013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1299">
            <a:extLst>
              <a:ext uri="{FF2B5EF4-FFF2-40B4-BE49-F238E27FC236}">
                <a16:creationId xmlns:a16="http://schemas.microsoft.com/office/drawing/2014/main" id="{D6B280D3-5083-445B-8EAB-4534E36CF6EC}"/>
              </a:ext>
            </a:extLst>
          </p:cNvPr>
          <p:cNvSpPr/>
          <p:nvPr/>
        </p:nvSpPr>
        <p:spPr>
          <a:xfrm>
            <a:off x="1662776" y="34968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1300">
            <a:extLst>
              <a:ext uri="{FF2B5EF4-FFF2-40B4-BE49-F238E27FC236}">
                <a16:creationId xmlns:a16="http://schemas.microsoft.com/office/drawing/2014/main" id="{0EAB6CCF-2445-43B8-9913-7C035C384948}"/>
              </a:ext>
            </a:extLst>
          </p:cNvPr>
          <p:cNvSpPr/>
          <p:nvPr/>
        </p:nvSpPr>
        <p:spPr>
          <a:xfrm>
            <a:off x="1667982" y="31786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1301">
            <a:extLst>
              <a:ext uri="{FF2B5EF4-FFF2-40B4-BE49-F238E27FC236}">
                <a16:creationId xmlns:a16="http://schemas.microsoft.com/office/drawing/2014/main" id="{18B3A830-DBF3-4852-AA3F-EA19E302042E}"/>
              </a:ext>
            </a:extLst>
          </p:cNvPr>
          <p:cNvSpPr/>
          <p:nvPr/>
        </p:nvSpPr>
        <p:spPr>
          <a:xfrm>
            <a:off x="1775169" y="34521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1302">
            <a:extLst>
              <a:ext uri="{FF2B5EF4-FFF2-40B4-BE49-F238E27FC236}">
                <a16:creationId xmlns:a16="http://schemas.microsoft.com/office/drawing/2014/main" id="{DD214CDF-107B-44EA-8109-06C285532335}"/>
              </a:ext>
            </a:extLst>
          </p:cNvPr>
          <p:cNvSpPr/>
          <p:nvPr/>
        </p:nvSpPr>
        <p:spPr>
          <a:xfrm>
            <a:off x="1784314" y="290157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1303">
            <a:extLst>
              <a:ext uri="{FF2B5EF4-FFF2-40B4-BE49-F238E27FC236}">
                <a16:creationId xmlns:a16="http://schemas.microsoft.com/office/drawing/2014/main" id="{3CFAEBE6-3DDB-4B5C-ACA8-0426BE2C53E8}"/>
              </a:ext>
            </a:extLst>
          </p:cNvPr>
          <p:cNvSpPr/>
          <p:nvPr/>
        </p:nvSpPr>
        <p:spPr>
          <a:xfrm>
            <a:off x="1788886" y="34524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1304">
            <a:extLst>
              <a:ext uri="{FF2B5EF4-FFF2-40B4-BE49-F238E27FC236}">
                <a16:creationId xmlns:a16="http://schemas.microsoft.com/office/drawing/2014/main" id="{61992C7B-F2CD-4FCB-95EC-A97A225FF712}"/>
              </a:ext>
            </a:extLst>
          </p:cNvPr>
          <p:cNvSpPr/>
          <p:nvPr/>
        </p:nvSpPr>
        <p:spPr>
          <a:xfrm>
            <a:off x="1835750" y="332105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1305">
            <a:extLst>
              <a:ext uri="{FF2B5EF4-FFF2-40B4-BE49-F238E27FC236}">
                <a16:creationId xmlns:a16="http://schemas.microsoft.com/office/drawing/2014/main" id="{8AFBB243-694C-4E97-B591-EEF246EB5048}"/>
              </a:ext>
            </a:extLst>
          </p:cNvPr>
          <p:cNvSpPr/>
          <p:nvPr/>
        </p:nvSpPr>
        <p:spPr>
          <a:xfrm>
            <a:off x="1844386" y="334645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1306">
            <a:extLst>
              <a:ext uri="{FF2B5EF4-FFF2-40B4-BE49-F238E27FC236}">
                <a16:creationId xmlns:a16="http://schemas.microsoft.com/office/drawing/2014/main" id="{1708697D-71A4-4E2E-897B-6EBE5F9CC496}"/>
              </a:ext>
            </a:extLst>
          </p:cNvPr>
          <p:cNvSpPr/>
          <p:nvPr/>
        </p:nvSpPr>
        <p:spPr>
          <a:xfrm>
            <a:off x="1849339" y="34032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1307">
            <a:extLst>
              <a:ext uri="{FF2B5EF4-FFF2-40B4-BE49-F238E27FC236}">
                <a16:creationId xmlns:a16="http://schemas.microsoft.com/office/drawing/2014/main" id="{01A88E58-695D-4337-BC83-BF86A6C3F049}"/>
              </a:ext>
            </a:extLst>
          </p:cNvPr>
          <p:cNvSpPr/>
          <p:nvPr/>
        </p:nvSpPr>
        <p:spPr>
          <a:xfrm>
            <a:off x="1896075" y="34348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1308">
            <a:extLst>
              <a:ext uri="{FF2B5EF4-FFF2-40B4-BE49-F238E27FC236}">
                <a16:creationId xmlns:a16="http://schemas.microsoft.com/office/drawing/2014/main" id="{050FBF95-8B0E-402F-AEA3-33AAFCB3CE0E}"/>
              </a:ext>
            </a:extLst>
          </p:cNvPr>
          <p:cNvSpPr/>
          <p:nvPr/>
        </p:nvSpPr>
        <p:spPr>
          <a:xfrm>
            <a:off x="1904963" y="33760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1309">
            <a:extLst>
              <a:ext uri="{FF2B5EF4-FFF2-40B4-BE49-F238E27FC236}">
                <a16:creationId xmlns:a16="http://schemas.microsoft.com/office/drawing/2014/main" id="{65854968-6043-4852-8706-DAEF169ECA25}"/>
              </a:ext>
            </a:extLst>
          </p:cNvPr>
          <p:cNvSpPr/>
          <p:nvPr/>
        </p:nvSpPr>
        <p:spPr>
          <a:xfrm>
            <a:off x="1910045" y="341096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1310">
            <a:extLst>
              <a:ext uri="{FF2B5EF4-FFF2-40B4-BE49-F238E27FC236}">
                <a16:creationId xmlns:a16="http://schemas.microsoft.com/office/drawing/2014/main" id="{4706823C-7405-4154-82B9-F7125ADCE46A}"/>
              </a:ext>
            </a:extLst>
          </p:cNvPr>
          <p:cNvSpPr/>
          <p:nvPr/>
        </p:nvSpPr>
        <p:spPr>
          <a:xfrm>
            <a:off x="2017486" y="34425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1311">
            <a:extLst>
              <a:ext uri="{FF2B5EF4-FFF2-40B4-BE49-F238E27FC236}">
                <a16:creationId xmlns:a16="http://schemas.microsoft.com/office/drawing/2014/main" id="{58C2140B-C7DA-4DC6-9B89-45C3174B82D3}"/>
              </a:ext>
            </a:extLst>
          </p:cNvPr>
          <p:cNvSpPr/>
          <p:nvPr/>
        </p:nvSpPr>
        <p:spPr>
          <a:xfrm>
            <a:off x="2026250" y="32832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1312">
            <a:extLst>
              <a:ext uri="{FF2B5EF4-FFF2-40B4-BE49-F238E27FC236}">
                <a16:creationId xmlns:a16="http://schemas.microsoft.com/office/drawing/2014/main" id="{7ED6ECB3-A9D1-4DB4-A0B6-F3158E30DCC7}"/>
              </a:ext>
            </a:extLst>
          </p:cNvPr>
          <p:cNvSpPr/>
          <p:nvPr/>
        </p:nvSpPr>
        <p:spPr>
          <a:xfrm>
            <a:off x="2031330" y="32901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1313">
            <a:extLst>
              <a:ext uri="{FF2B5EF4-FFF2-40B4-BE49-F238E27FC236}">
                <a16:creationId xmlns:a16="http://schemas.microsoft.com/office/drawing/2014/main" id="{4BAE79B3-7D54-4756-A051-6874342762A4}"/>
              </a:ext>
            </a:extLst>
          </p:cNvPr>
          <p:cNvSpPr/>
          <p:nvPr/>
        </p:nvSpPr>
        <p:spPr>
          <a:xfrm>
            <a:off x="2078319" y="33260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1314">
            <a:extLst>
              <a:ext uri="{FF2B5EF4-FFF2-40B4-BE49-F238E27FC236}">
                <a16:creationId xmlns:a16="http://schemas.microsoft.com/office/drawing/2014/main" id="{28AA06D6-1371-4F13-9BD4-01A5C254A1F5}"/>
              </a:ext>
            </a:extLst>
          </p:cNvPr>
          <p:cNvSpPr/>
          <p:nvPr/>
        </p:nvSpPr>
        <p:spPr>
          <a:xfrm>
            <a:off x="2086955" y="336499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1315">
            <a:extLst>
              <a:ext uri="{FF2B5EF4-FFF2-40B4-BE49-F238E27FC236}">
                <a16:creationId xmlns:a16="http://schemas.microsoft.com/office/drawing/2014/main" id="{C22BD1FC-7A5B-407C-93E8-792CF4E8418C}"/>
              </a:ext>
            </a:extLst>
          </p:cNvPr>
          <p:cNvSpPr/>
          <p:nvPr/>
        </p:nvSpPr>
        <p:spPr>
          <a:xfrm>
            <a:off x="2091908" y="323392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1316">
            <a:extLst>
              <a:ext uri="{FF2B5EF4-FFF2-40B4-BE49-F238E27FC236}">
                <a16:creationId xmlns:a16="http://schemas.microsoft.com/office/drawing/2014/main" id="{507E5D56-18AC-4FFC-9B8D-9A859E116641}"/>
              </a:ext>
            </a:extLst>
          </p:cNvPr>
          <p:cNvSpPr/>
          <p:nvPr/>
        </p:nvSpPr>
        <p:spPr>
          <a:xfrm>
            <a:off x="2259676" y="35558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1317">
            <a:extLst>
              <a:ext uri="{FF2B5EF4-FFF2-40B4-BE49-F238E27FC236}">
                <a16:creationId xmlns:a16="http://schemas.microsoft.com/office/drawing/2014/main" id="{D3E722D2-FCF5-471D-974F-6CF09F1DF3EC}"/>
              </a:ext>
            </a:extLst>
          </p:cNvPr>
          <p:cNvSpPr/>
          <p:nvPr/>
        </p:nvSpPr>
        <p:spPr>
          <a:xfrm>
            <a:off x="2268819" y="32183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1318">
            <a:extLst>
              <a:ext uri="{FF2B5EF4-FFF2-40B4-BE49-F238E27FC236}">
                <a16:creationId xmlns:a16="http://schemas.microsoft.com/office/drawing/2014/main" id="{41AD0F41-1ED2-43A3-B4EB-283CD177D215}"/>
              </a:ext>
            </a:extLst>
          </p:cNvPr>
          <p:cNvSpPr/>
          <p:nvPr/>
        </p:nvSpPr>
        <p:spPr>
          <a:xfrm>
            <a:off x="2273645" y="320637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1319">
            <a:extLst>
              <a:ext uri="{FF2B5EF4-FFF2-40B4-BE49-F238E27FC236}">
                <a16:creationId xmlns:a16="http://schemas.microsoft.com/office/drawing/2014/main" id="{D88E7B37-9FE8-4DB1-82DB-7C57187E135B}"/>
              </a:ext>
            </a:extLst>
          </p:cNvPr>
          <p:cNvSpPr/>
          <p:nvPr/>
        </p:nvSpPr>
        <p:spPr>
          <a:xfrm>
            <a:off x="2380707" y="319697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1320">
            <a:extLst>
              <a:ext uri="{FF2B5EF4-FFF2-40B4-BE49-F238E27FC236}">
                <a16:creationId xmlns:a16="http://schemas.microsoft.com/office/drawing/2014/main" id="{FA42CB6B-47E6-4F9C-ABD2-C536C7DFD86A}"/>
              </a:ext>
            </a:extLst>
          </p:cNvPr>
          <p:cNvSpPr/>
          <p:nvPr/>
        </p:nvSpPr>
        <p:spPr>
          <a:xfrm>
            <a:off x="2389977" y="316573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1321">
            <a:extLst>
              <a:ext uri="{FF2B5EF4-FFF2-40B4-BE49-F238E27FC236}">
                <a16:creationId xmlns:a16="http://schemas.microsoft.com/office/drawing/2014/main" id="{8CDB78CB-F8D5-4901-A679-F1884073174F}"/>
              </a:ext>
            </a:extLst>
          </p:cNvPr>
          <p:cNvSpPr/>
          <p:nvPr/>
        </p:nvSpPr>
        <p:spPr>
          <a:xfrm>
            <a:off x="2394931" y="305930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1322">
            <a:extLst>
              <a:ext uri="{FF2B5EF4-FFF2-40B4-BE49-F238E27FC236}">
                <a16:creationId xmlns:a16="http://schemas.microsoft.com/office/drawing/2014/main" id="{75D58AB4-5538-409F-B7B8-215187CD4460}"/>
              </a:ext>
            </a:extLst>
          </p:cNvPr>
          <p:cNvSpPr/>
          <p:nvPr/>
        </p:nvSpPr>
        <p:spPr>
          <a:xfrm>
            <a:off x="2501990" y="32647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1323">
            <a:extLst>
              <a:ext uri="{FF2B5EF4-FFF2-40B4-BE49-F238E27FC236}">
                <a16:creationId xmlns:a16="http://schemas.microsoft.com/office/drawing/2014/main" id="{1EEA88EA-8324-42A4-A9C4-E7C2A2785E84}"/>
              </a:ext>
            </a:extLst>
          </p:cNvPr>
          <p:cNvSpPr/>
          <p:nvPr/>
        </p:nvSpPr>
        <p:spPr>
          <a:xfrm>
            <a:off x="2510754" y="31209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1324">
            <a:extLst>
              <a:ext uri="{FF2B5EF4-FFF2-40B4-BE49-F238E27FC236}">
                <a16:creationId xmlns:a16="http://schemas.microsoft.com/office/drawing/2014/main" id="{E6D6E130-8497-4D1D-8092-655AC98348E7}"/>
              </a:ext>
            </a:extLst>
          </p:cNvPr>
          <p:cNvSpPr/>
          <p:nvPr/>
        </p:nvSpPr>
        <p:spPr>
          <a:xfrm>
            <a:off x="2515962" y="324040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1325">
            <a:extLst>
              <a:ext uri="{FF2B5EF4-FFF2-40B4-BE49-F238E27FC236}">
                <a16:creationId xmlns:a16="http://schemas.microsoft.com/office/drawing/2014/main" id="{6EA33EA8-958A-4257-84ED-C40C6421C67B}"/>
              </a:ext>
            </a:extLst>
          </p:cNvPr>
          <p:cNvSpPr/>
          <p:nvPr/>
        </p:nvSpPr>
        <p:spPr>
          <a:xfrm>
            <a:off x="2562443" y="33609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1326">
            <a:extLst>
              <a:ext uri="{FF2B5EF4-FFF2-40B4-BE49-F238E27FC236}">
                <a16:creationId xmlns:a16="http://schemas.microsoft.com/office/drawing/2014/main" id="{272B8E94-3B80-4AED-B8F2-35CA5F347292}"/>
              </a:ext>
            </a:extLst>
          </p:cNvPr>
          <p:cNvSpPr/>
          <p:nvPr/>
        </p:nvSpPr>
        <p:spPr>
          <a:xfrm>
            <a:off x="2571207" y="30714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1327">
            <a:extLst>
              <a:ext uri="{FF2B5EF4-FFF2-40B4-BE49-F238E27FC236}">
                <a16:creationId xmlns:a16="http://schemas.microsoft.com/office/drawing/2014/main" id="{BC757057-CF06-4BE1-A9E4-5BB26FB9CB8A}"/>
              </a:ext>
            </a:extLst>
          </p:cNvPr>
          <p:cNvSpPr/>
          <p:nvPr/>
        </p:nvSpPr>
        <p:spPr>
          <a:xfrm>
            <a:off x="2576158" y="30262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1328">
            <a:extLst>
              <a:ext uri="{FF2B5EF4-FFF2-40B4-BE49-F238E27FC236}">
                <a16:creationId xmlns:a16="http://schemas.microsoft.com/office/drawing/2014/main" id="{E54865B2-189F-4725-96FF-FD126A6164FC}"/>
              </a:ext>
            </a:extLst>
          </p:cNvPr>
          <p:cNvSpPr/>
          <p:nvPr/>
        </p:nvSpPr>
        <p:spPr>
          <a:xfrm>
            <a:off x="2624674" y="27412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1329">
            <a:extLst>
              <a:ext uri="{FF2B5EF4-FFF2-40B4-BE49-F238E27FC236}">
                <a16:creationId xmlns:a16="http://schemas.microsoft.com/office/drawing/2014/main" id="{7E12FE9D-0A20-4C54-B172-6A9F3A88D759}"/>
              </a:ext>
            </a:extLst>
          </p:cNvPr>
          <p:cNvSpPr/>
          <p:nvPr/>
        </p:nvSpPr>
        <p:spPr>
          <a:xfrm>
            <a:off x="2631657" y="31748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1330">
            <a:extLst>
              <a:ext uri="{FF2B5EF4-FFF2-40B4-BE49-F238E27FC236}">
                <a16:creationId xmlns:a16="http://schemas.microsoft.com/office/drawing/2014/main" id="{54BAC184-6D00-464F-A055-0E688AFBDDB9}"/>
              </a:ext>
            </a:extLst>
          </p:cNvPr>
          <p:cNvSpPr/>
          <p:nvPr/>
        </p:nvSpPr>
        <p:spPr>
          <a:xfrm>
            <a:off x="2636865" y="32940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4" y="29336"/>
                </a:lnTo>
                <a:lnTo>
                  <a:pt x="29464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1331">
            <a:extLst>
              <a:ext uri="{FF2B5EF4-FFF2-40B4-BE49-F238E27FC236}">
                <a16:creationId xmlns:a16="http://schemas.microsoft.com/office/drawing/2014/main" id="{0F15DEE1-B11F-4FA8-AD1E-26E84E5D31A9}"/>
              </a:ext>
            </a:extLst>
          </p:cNvPr>
          <p:cNvSpPr/>
          <p:nvPr/>
        </p:nvSpPr>
        <p:spPr>
          <a:xfrm>
            <a:off x="2684236" y="32409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1332">
            <a:extLst>
              <a:ext uri="{FF2B5EF4-FFF2-40B4-BE49-F238E27FC236}">
                <a16:creationId xmlns:a16="http://schemas.microsoft.com/office/drawing/2014/main" id="{9C5B557B-EE02-4D1D-B007-962D68136F6B}"/>
              </a:ext>
            </a:extLst>
          </p:cNvPr>
          <p:cNvSpPr/>
          <p:nvPr/>
        </p:nvSpPr>
        <p:spPr>
          <a:xfrm>
            <a:off x="2692238" y="3031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1333">
            <a:extLst>
              <a:ext uri="{FF2B5EF4-FFF2-40B4-BE49-F238E27FC236}">
                <a16:creationId xmlns:a16="http://schemas.microsoft.com/office/drawing/2014/main" id="{8A257377-0619-490A-908C-425549868362}"/>
              </a:ext>
            </a:extLst>
          </p:cNvPr>
          <p:cNvSpPr/>
          <p:nvPr/>
        </p:nvSpPr>
        <p:spPr>
          <a:xfrm>
            <a:off x="2697698" y="32786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463" y="29337"/>
                </a:lnTo>
                <a:lnTo>
                  <a:pt x="29463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1334">
            <a:extLst>
              <a:ext uri="{FF2B5EF4-FFF2-40B4-BE49-F238E27FC236}">
                <a16:creationId xmlns:a16="http://schemas.microsoft.com/office/drawing/2014/main" id="{E6922608-7B8F-4545-82BA-69026057051A}"/>
              </a:ext>
            </a:extLst>
          </p:cNvPr>
          <p:cNvSpPr/>
          <p:nvPr/>
        </p:nvSpPr>
        <p:spPr>
          <a:xfrm>
            <a:off x="2926171" y="3208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463" y="29336"/>
                </a:lnTo>
                <a:lnTo>
                  <a:pt x="29463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1335">
            <a:extLst>
              <a:ext uri="{FF2B5EF4-FFF2-40B4-BE49-F238E27FC236}">
                <a16:creationId xmlns:a16="http://schemas.microsoft.com/office/drawing/2014/main" id="{16E4950E-9876-4AAE-AF72-2E8A5F4CA1A8}"/>
              </a:ext>
            </a:extLst>
          </p:cNvPr>
          <p:cNvSpPr/>
          <p:nvPr/>
        </p:nvSpPr>
        <p:spPr>
          <a:xfrm>
            <a:off x="2934934" y="32341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1336">
            <a:extLst>
              <a:ext uri="{FF2B5EF4-FFF2-40B4-BE49-F238E27FC236}">
                <a16:creationId xmlns:a16="http://schemas.microsoft.com/office/drawing/2014/main" id="{EEE37ECF-844A-46F6-8225-6538C9E1FF8E}"/>
              </a:ext>
            </a:extLst>
          </p:cNvPr>
          <p:cNvSpPr/>
          <p:nvPr/>
        </p:nvSpPr>
        <p:spPr>
          <a:xfrm>
            <a:off x="2939506" y="302196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1337">
            <a:extLst>
              <a:ext uri="{FF2B5EF4-FFF2-40B4-BE49-F238E27FC236}">
                <a16:creationId xmlns:a16="http://schemas.microsoft.com/office/drawing/2014/main" id="{A2B44034-B02D-4E3D-AB17-FD822E92FA0F}"/>
              </a:ext>
            </a:extLst>
          </p:cNvPr>
          <p:cNvSpPr/>
          <p:nvPr/>
        </p:nvSpPr>
        <p:spPr>
          <a:xfrm>
            <a:off x="2986751" y="3546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463" y="29463"/>
                </a:lnTo>
                <a:lnTo>
                  <a:pt x="29463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1338">
            <a:extLst>
              <a:ext uri="{FF2B5EF4-FFF2-40B4-BE49-F238E27FC236}">
                <a16:creationId xmlns:a16="http://schemas.microsoft.com/office/drawing/2014/main" id="{C5576D12-D8FA-4B5D-8267-D76CAC3C2C6B}"/>
              </a:ext>
            </a:extLst>
          </p:cNvPr>
          <p:cNvSpPr/>
          <p:nvPr/>
        </p:nvSpPr>
        <p:spPr>
          <a:xfrm>
            <a:off x="2995258" y="327063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1339">
            <a:extLst>
              <a:ext uri="{FF2B5EF4-FFF2-40B4-BE49-F238E27FC236}">
                <a16:creationId xmlns:a16="http://schemas.microsoft.com/office/drawing/2014/main" id="{3D29D7E8-12E3-423B-84B5-FF8EB5961111}"/>
              </a:ext>
            </a:extLst>
          </p:cNvPr>
          <p:cNvSpPr/>
          <p:nvPr/>
        </p:nvSpPr>
        <p:spPr>
          <a:xfrm>
            <a:off x="3000847" y="33376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6"/>
                </a:moveTo>
                <a:lnTo>
                  <a:pt x="29337" y="29336"/>
                </a:lnTo>
                <a:lnTo>
                  <a:pt x="29337" y="0"/>
                </a:lnTo>
                <a:lnTo>
                  <a:pt x="0" y="0"/>
                </a:lnTo>
                <a:lnTo>
                  <a:pt x="0" y="29336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1340">
            <a:extLst>
              <a:ext uri="{FF2B5EF4-FFF2-40B4-BE49-F238E27FC236}">
                <a16:creationId xmlns:a16="http://schemas.microsoft.com/office/drawing/2014/main" id="{1B893BCD-2D2F-4294-A472-C4A522685F15}"/>
              </a:ext>
            </a:extLst>
          </p:cNvPr>
          <p:cNvSpPr/>
          <p:nvPr/>
        </p:nvSpPr>
        <p:spPr>
          <a:xfrm>
            <a:off x="3047330" y="33526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6" y="29337"/>
                </a:lnTo>
                <a:lnTo>
                  <a:pt x="29336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1341">
            <a:extLst>
              <a:ext uri="{FF2B5EF4-FFF2-40B4-BE49-F238E27FC236}">
                <a16:creationId xmlns:a16="http://schemas.microsoft.com/office/drawing/2014/main" id="{4E60BBC9-D686-43BF-84DD-669BE1715D5B}"/>
              </a:ext>
            </a:extLst>
          </p:cNvPr>
          <p:cNvSpPr/>
          <p:nvPr/>
        </p:nvSpPr>
        <p:spPr>
          <a:xfrm>
            <a:off x="3055965" y="314579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1342">
            <a:extLst>
              <a:ext uri="{FF2B5EF4-FFF2-40B4-BE49-F238E27FC236}">
                <a16:creationId xmlns:a16="http://schemas.microsoft.com/office/drawing/2014/main" id="{1A39B439-82A7-40DD-BB18-361608687C6F}"/>
              </a:ext>
            </a:extLst>
          </p:cNvPr>
          <p:cNvSpPr/>
          <p:nvPr/>
        </p:nvSpPr>
        <p:spPr>
          <a:xfrm>
            <a:off x="3061171" y="31977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337"/>
                </a:moveTo>
                <a:lnTo>
                  <a:pt x="29337" y="29337"/>
                </a:lnTo>
                <a:lnTo>
                  <a:pt x="29337" y="0"/>
                </a:lnTo>
                <a:lnTo>
                  <a:pt x="0" y="0"/>
                </a:lnTo>
                <a:lnTo>
                  <a:pt x="0" y="29337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1343">
            <a:extLst>
              <a:ext uri="{FF2B5EF4-FFF2-40B4-BE49-F238E27FC236}">
                <a16:creationId xmlns:a16="http://schemas.microsoft.com/office/drawing/2014/main" id="{95EBA15E-0F9E-478A-89C4-0DBAEE293942}"/>
              </a:ext>
            </a:extLst>
          </p:cNvPr>
          <p:cNvSpPr/>
          <p:nvPr/>
        </p:nvSpPr>
        <p:spPr>
          <a:xfrm>
            <a:off x="3108035" y="334137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1344">
            <a:extLst>
              <a:ext uri="{FF2B5EF4-FFF2-40B4-BE49-F238E27FC236}">
                <a16:creationId xmlns:a16="http://schemas.microsoft.com/office/drawing/2014/main" id="{63356F29-CC67-4874-B936-97C353D7239C}"/>
              </a:ext>
            </a:extLst>
          </p:cNvPr>
          <p:cNvSpPr/>
          <p:nvPr/>
        </p:nvSpPr>
        <p:spPr>
          <a:xfrm>
            <a:off x="3116417" y="31494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463" y="29464"/>
                </a:lnTo>
                <a:lnTo>
                  <a:pt x="29463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1345">
            <a:extLst>
              <a:ext uri="{FF2B5EF4-FFF2-40B4-BE49-F238E27FC236}">
                <a16:creationId xmlns:a16="http://schemas.microsoft.com/office/drawing/2014/main" id="{03DB4DDE-2991-4482-A0E8-A8E63EDE6E62}"/>
              </a:ext>
            </a:extLst>
          </p:cNvPr>
          <p:cNvSpPr/>
          <p:nvPr/>
        </p:nvSpPr>
        <p:spPr>
          <a:xfrm>
            <a:off x="3122006" y="320510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3"/>
                </a:moveTo>
                <a:lnTo>
                  <a:pt x="29337" y="29463"/>
                </a:lnTo>
                <a:lnTo>
                  <a:pt x="29337" y="0"/>
                </a:lnTo>
                <a:lnTo>
                  <a:pt x="0" y="0"/>
                </a:lnTo>
                <a:lnTo>
                  <a:pt x="0" y="29463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1346">
            <a:extLst>
              <a:ext uri="{FF2B5EF4-FFF2-40B4-BE49-F238E27FC236}">
                <a16:creationId xmlns:a16="http://schemas.microsoft.com/office/drawing/2014/main" id="{FE0A39E0-ED29-40AE-A42C-858EB601F17C}"/>
              </a:ext>
            </a:extLst>
          </p:cNvPr>
          <p:cNvSpPr/>
          <p:nvPr/>
        </p:nvSpPr>
        <p:spPr>
          <a:xfrm>
            <a:off x="796508" y="278041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1347">
            <a:extLst>
              <a:ext uri="{FF2B5EF4-FFF2-40B4-BE49-F238E27FC236}">
                <a16:creationId xmlns:a16="http://schemas.microsoft.com/office/drawing/2014/main" id="{7F4D020E-57EA-437D-9C35-B26D40C6D5CB}"/>
              </a:ext>
            </a:extLst>
          </p:cNvPr>
          <p:cNvSpPr/>
          <p:nvPr/>
        </p:nvSpPr>
        <p:spPr>
          <a:xfrm>
            <a:off x="804637" y="29867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1348">
            <a:extLst>
              <a:ext uri="{FF2B5EF4-FFF2-40B4-BE49-F238E27FC236}">
                <a16:creationId xmlns:a16="http://schemas.microsoft.com/office/drawing/2014/main" id="{28F216F2-2CFE-4CD0-809F-9BECDF584930}"/>
              </a:ext>
            </a:extLst>
          </p:cNvPr>
          <p:cNvSpPr/>
          <p:nvPr/>
        </p:nvSpPr>
        <p:spPr>
          <a:xfrm>
            <a:off x="809970" y="295046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1349">
            <a:extLst>
              <a:ext uri="{FF2B5EF4-FFF2-40B4-BE49-F238E27FC236}">
                <a16:creationId xmlns:a16="http://schemas.microsoft.com/office/drawing/2014/main" id="{0A9B5B1C-0C20-419B-8395-E2B466E39049}"/>
              </a:ext>
            </a:extLst>
          </p:cNvPr>
          <p:cNvSpPr/>
          <p:nvPr/>
        </p:nvSpPr>
        <p:spPr>
          <a:xfrm>
            <a:off x="857595" y="28201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1350">
            <a:extLst>
              <a:ext uri="{FF2B5EF4-FFF2-40B4-BE49-F238E27FC236}">
                <a16:creationId xmlns:a16="http://schemas.microsoft.com/office/drawing/2014/main" id="{9B3BE714-931C-4345-A871-6C7EAC4D32BB}"/>
              </a:ext>
            </a:extLst>
          </p:cNvPr>
          <p:cNvSpPr/>
          <p:nvPr/>
        </p:nvSpPr>
        <p:spPr>
          <a:xfrm>
            <a:off x="865595" y="313347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1351">
            <a:extLst>
              <a:ext uri="{FF2B5EF4-FFF2-40B4-BE49-F238E27FC236}">
                <a16:creationId xmlns:a16="http://schemas.microsoft.com/office/drawing/2014/main" id="{BFA28C59-E6A4-43F5-B6D6-1FACABEAE002}"/>
              </a:ext>
            </a:extLst>
          </p:cNvPr>
          <p:cNvSpPr/>
          <p:nvPr/>
        </p:nvSpPr>
        <p:spPr>
          <a:xfrm>
            <a:off x="870803" y="29770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1352">
            <a:extLst>
              <a:ext uri="{FF2B5EF4-FFF2-40B4-BE49-F238E27FC236}">
                <a16:creationId xmlns:a16="http://schemas.microsoft.com/office/drawing/2014/main" id="{17961A7E-AD53-4BEA-A0DB-AC41E1537FB2}"/>
              </a:ext>
            </a:extLst>
          </p:cNvPr>
          <p:cNvSpPr/>
          <p:nvPr/>
        </p:nvSpPr>
        <p:spPr>
          <a:xfrm>
            <a:off x="978245" y="28037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1353">
            <a:extLst>
              <a:ext uri="{FF2B5EF4-FFF2-40B4-BE49-F238E27FC236}">
                <a16:creationId xmlns:a16="http://schemas.microsoft.com/office/drawing/2014/main" id="{21DA1C5B-C022-44E8-B3B5-F0236B59712E}"/>
              </a:ext>
            </a:extLst>
          </p:cNvPr>
          <p:cNvSpPr/>
          <p:nvPr/>
        </p:nvSpPr>
        <p:spPr>
          <a:xfrm>
            <a:off x="986881" y="304241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1354">
            <a:extLst>
              <a:ext uri="{FF2B5EF4-FFF2-40B4-BE49-F238E27FC236}">
                <a16:creationId xmlns:a16="http://schemas.microsoft.com/office/drawing/2014/main" id="{3C3DA9D1-2B65-45EF-AFC1-2082C032C1EC}"/>
              </a:ext>
            </a:extLst>
          </p:cNvPr>
          <p:cNvSpPr/>
          <p:nvPr/>
        </p:nvSpPr>
        <p:spPr>
          <a:xfrm>
            <a:off x="992469" y="29226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1355">
            <a:extLst>
              <a:ext uri="{FF2B5EF4-FFF2-40B4-BE49-F238E27FC236}">
                <a16:creationId xmlns:a16="http://schemas.microsoft.com/office/drawing/2014/main" id="{4C176BAE-C77E-4416-8134-C660058F8C12}"/>
              </a:ext>
            </a:extLst>
          </p:cNvPr>
          <p:cNvSpPr/>
          <p:nvPr/>
        </p:nvSpPr>
        <p:spPr>
          <a:xfrm>
            <a:off x="1038570" y="310680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1356">
            <a:extLst>
              <a:ext uri="{FF2B5EF4-FFF2-40B4-BE49-F238E27FC236}">
                <a16:creationId xmlns:a16="http://schemas.microsoft.com/office/drawing/2014/main" id="{3FD00E2E-8A2E-4E00-A698-BB199E294ECD}"/>
              </a:ext>
            </a:extLst>
          </p:cNvPr>
          <p:cNvSpPr/>
          <p:nvPr/>
        </p:nvSpPr>
        <p:spPr>
          <a:xfrm>
            <a:off x="1047841" y="29928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1357">
            <a:extLst>
              <a:ext uri="{FF2B5EF4-FFF2-40B4-BE49-F238E27FC236}">
                <a16:creationId xmlns:a16="http://schemas.microsoft.com/office/drawing/2014/main" id="{53751AA5-20C5-41D9-A7D3-C9B8C6F8B633}"/>
              </a:ext>
            </a:extLst>
          </p:cNvPr>
          <p:cNvSpPr/>
          <p:nvPr/>
        </p:nvSpPr>
        <p:spPr>
          <a:xfrm>
            <a:off x="1053176" y="30022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1358">
            <a:extLst>
              <a:ext uri="{FF2B5EF4-FFF2-40B4-BE49-F238E27FC236}">
                <a16:creationId xmlns:a16="http://schemas.microsoft.com/office/drawing/2014/main" id="{65DB5661-2C4D-4C5B-8868-3232B2D09B0A}"/>
              </a:ext>
            </a:extLst>
          </p:cNvPr>
          <p:cNvSpPr/>
          <p:nvPr/>
        </p:nvSpPr>
        <p:spPr>
          <a:xfrm>
            <a:off x="1220689" y="26691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1359">
            <a:extLst>
              <a:ext uri="{FF2B5EF4-FFF2-40B4-BE49-F238E27FC236}">
                <a16:creationId xmlns:a16="http://schemas.microsoft.com/office/drawing/2014/main" id="{043CF9E6-5944-45C1-878A-9C6635BC20DE}"/>
              </a:ext>
            </a:extLst>
          </p:cNvPr>
          <p:cNvSpPr/>
          <p:nvPr/>
        </p:nvSpPr>
        <p:spPr>
          <a:xfrm>
            <a:off x="1229450" y="319506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1360">
            <a:extLst>
              <a:ext uri="{FF2B5EF4-FFF2-40B4-BE49-F238E27FC236}">
                <a16:creationId xmlns:a16="http://schemas.microsoft.com/office/drawing/2014/main" id="{EAE5D448-1FBA-4DD5-B25A-AEEA4F4A05FC}"/>
              </a:ext>
            </a:extLst>
          </p:cNvPr>
          <p:cNvSpPr/>
          <p:nvPr/>
        </p:nvSpPr>
        <p:spPr>
          <a:xfrm>
            <a:off x="1234276" y="313918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1361">
            <a:extLst>
              <a:ext uri="{FF2B5EF4-FFF2-40B4-BE49-F238E27FC236}">
                <a16:creationId xmlns:a16="http://schemas.microsoft.com/office/drawing/2014/main" id="{71E67CE8-7960-48D9-9DD0-6811403AB8ED}"/>
              </a:ext>
            </a:extLst>
          </p:cNvPr>
          <p:cNvSpPr/>
          <p:nvPr/>
        </p:nvSpPr>
        <p:spPr>
          <a:xfrm>
            <a:off x="1280887" y="314287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1362">
            <a:extLst>
              <a:ext uri="{FF2B5EF4-FFF2-40B4-BE49-F238E27FC236}">
                <a16:creationId xmlns:a16="http://schemas.microsoft.com/office/drawing/2014/main" id="{8C8838ED-1EE7-4469-83E3-01F37F540628}"/>
              </a:ext>
            </a:extLst>
          </p:cNvPr>
          <p:cNvSpPr/>
          <p:nvPr/>
        </p:nvSpPr>
        <p:spPr>
          <a:xfrm>
            <a:off x="1289903" y="312356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1363">
            <a:extLst>
              <a:ext uri="{FF2B5EF4-FFF2-40B4-BE49-F238E27FC236}">
                <a16:creationId xmlns:a16="http://schemas.microsoft.com/office/drawing/2014/main" id="{E4318371-8A85-4AEB-9195-1CBE3FE444C4}"/>
              </a:ext>
            </a:extLst>
          </p:cNvPr>
          <p:cNvSpPr/>
          <p:nvPr/>
        </p:nvSpPr>
        <p:spPr>
          <a:xfrm>
            <a:off x="1294602" y="29888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1364">
            <a:extLst>
              <a:ext uri="{FF2B5EF4-FFF2-40B4-BE49-F238E27FC236}">
                <a16:creationId xmlns:a16="http://schemas.microsoft.com/office/drawing/2014/main" id="{984E9675-A0D9-4D3F-8869-BF8CA21E5DE2}"/>
              </a:ext>
            </a:extLst>
          </p:cNvPr>
          <p:cNvSpPr/>
          <p:nvPr/>
        </p:nvSpPr>
        <p:spPr>
          <a:xfrm>
            <a:off x="1644361" y="32943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1365">
            <a:extLst>
              <a:ext uri="{FF2B5EF4-FFF2-40B4-BE49-F238E27FC236}">
                <a16:creationId xmlns:a16="http://schemas.microsoft.com/office/drawing/2014/main" id="{CD8C9DEA-95CD-4C68-8A0D-BAEDC56CBA3D}"/>
              </a:ext>
            </a:extLst>
          </p:cNvPr>
          <p:cNvSpPr/>
          <p:nvPr/>
        </p:nvSpPr>
        <p:spPr>
          <a:xfrm>
            <a:off x="1653124" y="34119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1366">
            <a:extLst>
              <a:ext uri="{FF2B5EF4-FFF2-40B4-BE49-F238E27FC236}">
                <a16:creationId xmlns:a16="http://schemas.microsoft.com/office/drawing/2014/main" id="{AB057461-82F5-4AFE-999B-DADB9FF89FF4}"/>
              </a:ext>
            </a:extLst>
          </p:cNvPr>
          <p:cNvSpPr/>
          <p:nvPr/>
        </p:nvSpPr>
        <p:spPr>
          <a:xfrm>
            <a:off x="1658330" y="34194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1367">
            <a:extLst>
              <a:ext uri="{FF2B5EF4-FFF2-40B4-BE49-F238E27FC236}">
                <a16:creationId xmlns:a16="http://schemas.microsoft.com/office/drawing/2014/main" id="{ABA47E2F-51D7-4311-8F78-F7042EC51D23}"/>
              </a:ext>
            </a:extLst>
          </p:cNvPr>
          <p:cNvSpPr/>
          <p:nvPr/>
        </p:nvSpPr>
        <p:spPr>
          <a:xfrm>
            <a:off x="1765519" y="32543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1368">
            <a:extLst>
              <a:ext uri="{FF2B5EF4-FFF2-40B4-BE49-F238E27FC236}">
                <a16:creationId xmlns:a16="http://schemas.microsoft.com/office/drawing/2014/main" id="{5A73A7D4-0BF6-468B-9467-C0A49B000483}"/>
              </a:ext>
            </a:extLst>
          </p:cNvPr>
          <p:cNvSpPr/>
          <p:nvPr/>
        </p:nvSpPr>
        <p:spPr>
          <a:xfrm>
            <a:off x="1774535" y="34306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1369">
            <a:extLst>
              <a:ext uri="{FF2B5EF4-FFF2-40B4-BE49-F238E27FC236}">
                <a16:creationId xmlns:a16="http://schemas.microsoft.com/office/drawing/2014/main" id="{200A1B70-FCE4-4422-B172-E73CA240F76F}"/>
              </a:ext>
            </a:extLst>
          </p:cNvPr>
          <p:cNvSpPr/>
          <p:nvPr/>
        </p:nvSpPr>
        <p:spPr>
          <a:xfrm>
            <a:off x="1779233" y="278650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1370">
            <a:extLst>
              <a:ext uri="{FF2B5EF4-FFF2-40B4-BE49-F238E27FC236}">
                <a16:creationId xmlns:a16="http://schemas.microsoft.com/office/drawing/2014/main" id="{844C456A-466C-46AC-9256-CC34526FFC9C}"/>
              </a:ext>
            </a:extLst>
          </p:cNvPr>
          <p:cNvSpPr/>
          <p:nvPr/>
        </p:nvSpPr>
        <p:spPr>
          <a:xfrm>
            <a:off x="1826097" y="348818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1371">
            <a:extLst>
              <a:ext uri="{FF2B5EF4-FFF2-40B4-BE49-F238E27FC236}">
                <a16:creationId xmlns:a16="http://schemas.microsoft.com/office/drawing/2014/main" id="{676885CE-F6D8-4B61-A742-9B70296FC464}"/>
              </a:ext>
            </a:extLst>
          </p:cNvPr>
          <p:cNvSpPr/>
          <p:nvPr/>
        </p:nvSpPr>
        <p:spPr>
          <a:xfrm>
            <a:off x="1834733" y="346684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1372">
            <a:extLst>
              <a:ext uri="{FF2B5EF4-FFF2-40B4-BE49-F238E27FC236}">
                <a16:creationId xmlns:a16="http://schemas.microsoft.com/office/drawing/2014/main" id="{FA8DF927-2DF3-4913-AF55-AA58AA30C58C}"/>
              </a:ext>
            </a:extLst>
          </p:cNvPr>
          <p:cNvSpPr/>
          <p:nvPr/>
        </p:nvSpPr>
        <p:spPr>
          <a:xfrm>
            <a:off x="1839687" y="3434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1373">
            <a:extLst>
              <a:ext uri="{FF2B5EF4-FFF2-40B4-BE49-F238E27FC236}">
                <a16:creationId xmlns:a16="http://schemas.microsoft.com/office/drawing/2014/main" id="{E579B18E-2064-4561-B8F4-F301199EE473}"/>
              </a:ext>
            </a:extLst>
          </p:cNvPr>
          <p:cNvSpPr/>
          <p:nvPr/>
        </p:nvSpPr>
        <p:spPr>
          <a:xfrm>
            <a:off x="1886422" y="342074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1374">
            <a:extLst>
              <a:ext uri="{FF2B5EF4-FFF2-40B4-BE49-F238E27FC236}">
                <a16:creationId xmlns:a16="http://schemas.microsoft.com/office/drawing/2014/main" id="{1072C8A1-99AA-4B45-AE8A-3738E1600515}"/>
              </a:ext>
            </a:extLst>
          </p:cNvPr>
          <p:cNvSpPr/>
          <p:nvPr/>
        </p:nvSpPr>
        <p:spPr>
          <a:xfrm>
            <a:off x="1895312" y="338378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1375">
            <a:extLst>
              <a:ext uri="{FF2B5EF4-FFF2-40B4-BE49-F238E27FC236}">
                <a16:creationId xmlns:a16="http://schemas.microsoft.com/office/drawing/2014/main" id="{3F37DA53-787B-476E-BD38-2D8161B32B88}"/>
              </a:ext>
            </a:extLst>
          </p:cNvPr>
          <p:cNvSpPr/>
          <p:nvPr/>
        </p:nvSpPr>
        <p:spPr>
          <a:xfrm>
            <a:off x="1900392" y="33948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1376">
            <a:extLst>
              <a:ext uri="{FF2B5EF4-FFF2-40B4-BE49-F238E27FC236}">
                <a16:creationId xmlns:a16="http://schemas.microsoft.com/office/drawing/2014/main" id="{C99967F0-F282-489A-B3F8-06DCBB0CFB0C}"/>
              </a:ext>
            </a:extLst>
          </p:cNvPr>
          <p:cNvSpPr/>
          <p:nvPr/>
        </p:nvSpPr>
        <p:spPr>
          <a:xfrm>
            <a:off x="2007833" y="335750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1377">
            <a:extLst>
              <a:ext uri="{FF2B5EF4-FFF2-40B4-BE49-F238E27FC236}">
                <a16:creationId xmlns:a16="http://schemas.microsoft.com/office/drawing/2014/main" id="{B1B4A1C6-3E1B-4421-AC2C-2C6A012C7115}"/>
              </a:ext>
            </a:extLst>
          </p:cNvPr>
          <p:cNvSpPr/>
          <p:nvPr/>
        </p:nvSpPr>
        <p:spPr>
          <a:xfrm>
            <a:off x="2016597" y="33356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1378">
            <a:extLst>
              <a:ext uri="{FF2B5EF4-FFF2-40B4-BE49-F238E27FC236}">
                <a16:creationId xmlns:a16="http://schemas.microsoft.com/office/drawing/2014/main" id="{A1DB1ABA-4CE0-435C-A92A-0641A5238470}"/>
              </a:ext>
            </a:extLst>
          </p:cNvPr>
          <p:cNvSpPr/>
          <p:nvPr/>
        </p:nvSpPr>
        <p:spPr>
          <a:xfrm>
            <a:off x="2021677" y="343141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1379">
            <a:extLst>
              <a:ext uri="{FF2B5EF4-FFF2-40B4-BE49-F238E27FC236}">
                <a16:creationId xmlns:a16="http://schemas.microsoft.com/office/drawing/2014/main" id="{C4B2C793-A437-4AD9-9C75-4486D88DE36C}"/>
              </a:ext>
            </a:extLst>
          </p:cNvPr>
          <p:cNvSpPr/>
          <p:nvPr/>
        </p:nvSpPr>
        <p:spPr>
          <a:xfrm>
            <a:off x="2068667" y="330809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1380">
            <a:extLst>
              <a:ext uri="{FF2B5EF4-FFF2-40B4-BE49-F238E27FC236}">
                <a16:creationId xmlns:a16="http://schemas.microsoft.com/office/drawing/2014/main" id="{052B6553-6B00-40AE-9FD0-0175D18C4E1C}"/>
              </a:ext>
            </a:extLst>
          </p:cNvPr>
          <p:cNvSpPr/>
          <p:nvPr/>
        </p:nvSpPr>
        <p:spPr>
          <a:xfrm>
            <a:off x="2077302" y="323189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1381">
            <a:extLst>
              <a:ext uri="{FF2B5EF4-FFF2-40B4-BE49-F238E27FC236}">
                <a16:creationId xmlns:a16="http://schemas.microsoft.com/office/drawing/2014/main" id="{02DB93E6-67C0-4E7C-B985-73AE55B50C7F}"/>
              </a:ext>
            </a:extLst>
          </p:cNvPr>
          <p:cNvSpPr/>
          <p:nvPr/>
        </p:nvSpPr>
        <p:spPr>
          <a:xfrm>
            <a:off x="2082256" y="336258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1382">
            <a:extLst>
              <a:ext uri="{FF2B5EF4-FFF2-40B4-BE49-F238E27FC236}">
                <a16:creationId xmlns:a16="http://schemas.microsoft.com/office/drawing/2014/main" id="{43B009A2-1F11-4EBD-92BF-C36608F509CE}"/>
              </a:ext>
            </a:extLst>
          </p:cNvPr>
          <p:cNvSpPr/>
          <p:nvPr/>
        </p:nvSpPr>
        <p:spPr>
          <a:xfrm>
            <a:off x="2250023" y="328752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1383">
            <a:extLst>
              <a:ext uri="{FF2B5EF4-FFF2-40B4-BE49-F238E27FC236}">
                <a16:creationId xmlns:a16="http://schemas.microsoft.com/office/drawing/2014/main" id="{85CEA48D-4402-4960-A063-BC4EDA63AAA3}"/>
              </a:ext>
            </a:extLst>
          </p:cNvPr>
          <p:cNvSpPr/>
          <p:nvPr/>
        </p:nvSpPr>
        <p:spPr>
          <a:xfrm>
            <a:off x="2259167" y="323545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1384">
            <a:extLst>
              <a:ext uri="{FF2B5EF4-FFF2-40B4-BE49-F238E27FC236}">
                <a16:creationId xmlns:a16="http://schemas.microsoft.com/office/drawing/2014/main" id="{2131C836-BF27-455B-A438-0BF7AA970F51}"/>
              </a:ext>
            </a:extLst>
          </p:cNvPr>
          <p:cNvSpPr/>
          <p:nvPr/>
        </p:nvSpPr>
        <p:spPr>
          <a:xfrm>
            <a:off x="2263993" y="329908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1385">
            <a:extLst>
              <a:ext uri="{FF2B5EF4-FFF2-40B4-BE49-F238E27FC236}">
                <a16:creationId xmlns:a16="http://schemas.microsoft.com/office/drawing/2014/main" id="{262FE811-7A27-42C0-A45F-CE4C7C5FB939}"/>
              </a:ext>
            </a:extLst>
          </p:cNvPr>
          <p:cNvSpPr/>
          <p:nvPr/>
        </p:nvSpPr>
        <p:spPr>
          <a:xfrm>
            <a:off x="2371055" y="322719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1386">
            <a:extLst>
              <a:ext uri="{FF2B5EF4-FFF2-40B4-BE49-F238E27FC236}">
                <a16:creationId xmlns:a16="http://schemas.microsoft.com/office/drawing/2014/main" id="{FC8D7DC2-5D7A-48F3-9695-CC787E780B31}"/>
              </a:ext>
            </a:extLst>
          </p:cNvPr>
          <p:cNvSpPr/>
          <p:nvPr/>
        </p:nvSpPr>
        <p:spPr>
          <a:xfrm>
            <a:off x="2380325" y="303606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1387">
            <a:extLst>
              <a:ext uri="{FF2B5EF4-FFF2-40B4-BE49-F238E27FC236}">
                <a16:creationId xmlns:a16="http://schemas.microsoft.com/office/drawing/2014/main" id="{356EB050-A878-4799-9D73-51F6571D3880}"/>
              </a:ext>
            </a:extLst>
          </p:cNvPr>
          <p:cNvSpPr/>
          <p:nvPr/>
        </p:nvSpPr>
        <p:spPr>
          <a:xfrm>
            <a:off x="2385151" y="306019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1388">
            <a:extLst>
              <a:ext uri="{FF2B5EF4-FFF2-40B4-BE49-F238E27FC236}">
                <a16:creationId xmlns:a16="http://schemas.microsoft.com/office/drawing/2014/main" id="{A7B5C5A3-A69A-4087-949F-54357AA1F111}"/>
              </a:ext>
            </a:extLst>
          </p:cNvPr>
          <p:cNvSpPr/>
          <p:nvPr/>
        </p:nvSpPr>
        <p:spPr>
          <a:xfrm>
            <a:off x="2492213" y="3352421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8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1389">
            <a:extLst>
              <a:ext uri="{FF2B5EF4-FFF2-40B4-BE49-F238E27FC236}">
                <a16:creationId xmlns:a16="http://schemas.microsoft.com/office/drawing/2014/main" id="{20D30697-615B-4CE8-B530-7823E3847484}"/>
              </a:ext>
            </a:extLst>
          </p:cNvPr>
          <p:cNvSpPr/>
          <p:nvPr/>
        </p:nvSpPr>
        <p:spPr>
          <a:xfrm>
            <a:off x="2501101" y="31201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1390">
            <a:extLst>
              <a:ext uri="{FF2B5EF4-FFF2-40B4-BE49-F238E27FC236}">
                <a16:creationId xmlns:a16="http://schemas.microsoft.com/office/drawing/2014/main" id="{D95FE2E5-114C-4EC8-B1F1-C4D0CFBC95CE}"/>
              </a:ext>
            </a:extLst>
          </p:cNvPr>
          <p:cNvSpPr/>
          <p:nvPr/>
        </p:nvSpPr>
        <p:spPr>
          <a:xfrm>
            <a:off x="2506182" y="30330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1391">
            <a:extLst>
              <a:ext uri="{FF2B5EF4-FFF2-40B4-BE49-F238E27FC236}">
                <a16:creationId xmlns:a16="http://schemas.microsoft.com/office/drawing/2014/main" id="{6E063F96-B218-4E27-B072-F75500D8BA96}"/>
              </a:ext>
            </a:extLst>
          </p:cNvPr>
          <p:cNvSpPr/>
          <p:nvPr/>
        </p:nvSpPr>
        <p:spPr>
          <a:xfrm>
            <a:off x="2552791" y="33801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1392">
            <a:extLst>
              <a:ext uri="{FF2B5EF4-FFF2-40B4-BE49-F238E27FC236}">
                <a16:creationId xmlns:a16="http://schemas.microsoft.com/office/drawing/2014/main" id="{A2E1560D-8A5E-4EF9-A662-9BBCDD2C85C9}"/>
              </a:ext>
            </a:extLst>
          </p:cNvPr>
          <p:cNvSpPr/>
          <p:nvPr/>
        </p:nvSpPr>
        <p:spPr>
          <a:xfrm>
            <a:off x="2561555" y="292620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1393">
            <a:extLst>
              <a:ext uri="{FF2B5EF4-FFF2-40B4-BE49-F238E27FC236}">
                <a16:creationId xmlns:a16="http://schemas.microsoft.com/office/drawing/2014/main" id="{520086B1-D4CD-44FE-A9E2-53E6085D4BC9}"/>
              </a:ext>
            </a:extLst>
          </p:cNvPr>
          <p:cNvSpPr/>
          <p:nvPr/>
        </p:nvSpPr>
        <p:spPr>
          <a:xfrm>
            <a:off x="2566507" y="302463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1394">
            <a:extLst>
              <a:ext uri="{FF2B5EF4-FFF2-40B4-BE49-F238E27FC236}">
                <a16:creationId xmlns:a16="http://schemas.microsoft.com/office/drawing/2014/main" id="{C41D2734-F725-400F-A042-09F310B219D8}"/>
              </a:ext>
            </a:extLst>
          </p:cNvPr>
          <p:cNvSpPr/>
          <p:nvPr/>
        </p:nvSpPr>
        <p:spPr>
          <a:xfrm>
            <a:off x="2614895" y="273393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1395">
            <a:extLst>
              <a:ext uri="{FF2B5EF4-FFF2-40B4-BE49-F238E27FC236}">
                <a16:creationId xmlns:a16="http://schemas.microsoft.com/office/drawing/2014/main" id="{1FF2F2BE-19EC-49F1-AB1E-1453B58ABA42}"/>
              </a:ext>
            </a:extLst>
          </p:cNvPr>
          <p:cNvSpPr/>
          <p:nvPr/>
        </p:nvSpPr>
        <p:spPr>
          <a:xfrm>
            <a:off x="2622007" y="297612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1396">
            <a:extLst>
              <a:ext uri="{FF2B5EF4-FFF2-40B4-BE49-F238E27FC236}">
                <a16:creationId xmlns:a16="http://schemas.microsoft.com/office/drawing/2014/main" id="{C0AB8F0C-AA86-47B6-AE11-438F43B16850}"/>
              </a:ext>
            </a:extLst>
          </p:cNvPr>
          <p:cNvSpPr/>
          <p:nvPr/>
        </p:nvSpPr>
        <p:spPr>
          <a:xfrm>
            <a:off x="2627213" y="3316860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1397">
            <a:extLst>
              <a:ext uri="{FF2B5EF4-FFF2-40B4-BE49-F238E27FC236}">
                <a16:creationId xmlns:a16="http://schemas.microsoft.com/office/drawing/2014/main" id="{28CAB588-6AF8-440F-B37C-1EBCE10606A7}"/>
              </a:ext>
            </a:extLst>
          </p:cNvPr>
          <p:cNvSpPr/>
          <p:nvPr/>
        </p:nvSpPr>
        <p:spPr>
          <a:xfrm>
            <a:off x="2674583" y="2996693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1398">
            <a:extLst>
              <a:ext uri="{FF2B5EF4-FFF2-40B4-BE49-F238E27FC236}">
                <a16:creationId xmlns:a16="http://schemas.microsoft.com/office/drawing/2014/main" id="{304A194F-EFD6-4AC9-AA06-BA6A18AEA314}"/>
              </a:ext>
            </a:extLst>
          </p:cNvPr>
          <p:cNvSpPr/>
          <p:nvPr/>
        </p:nvSpPr>
        <p:spPr>
          <a:xfrm>
            <a:off x="2682586" y="3153664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1399">
            <a:extLst>
              <a:ext uri="{FF2B5EF4-FFF2-40B4-BE49-F238E27FC236}">
                <a16:creationId xmlns:a16="http://schemas.microsoft.com/office/drawing/2014/main" id="{1E84B004-5078-49BA-AE77-2564A219E608}"/>
              </a:ext>
            </a:extLst>
          </p:cNvPr>
          <p:cNvSpPr/>
          <p:nvPr/>
        </p:nvSpPr>
        <p:spPr>
          <a:xfrm>
            <a:off x="2688046" y="325894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1400">
            <a:extLst>
              <a:ext uri="{FF2B5EF4-FFF2-40B4-BE49-F238E27FC236}">
                <a16:creationId xmlns:a16="http://schemas.microsoft.com/office/drawing/2014/main" id="{5A3DFDA5-2748-48FF-893B-C0C4E773C527}"/>
              </a:ext>
            </a:extLst>
          </p:cNvPr>
          <p:cNvSpPr/>
          <p:nvPr/>
        </p:nvSpPr>
        <p:spPr>
          <a:xfrm>
            <a:off x="2916519" y="378053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1401">
            <a:extLst>
              <a:ext uri="{FF2B5EF4-FFF2-40B4-BE49-F238E27FC236}">
                <a16:creationId xmlns:a16="http://schemas.microsoft.com/office/drawing/2014/main" id="{AD1C0FF2-9349-48B3-A1D6-DF9E3DB8B5BC}"/>
              </a:ext>
            </a:extLst>
          </p:cNvPr>
          <p:cNvSpPr/>
          <p:nvPr/>
        </p:nvSpPr>
        <p:spPr>
          <a:xfrm>
            <a:off x="2925282" y="2434338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1402">
            <a:extLst>
              <a:ext uri="{FF2B5EF4-FFF2-40B4-BE49-F238E27FC236}">
                <a16:creationId xmlns:a16="http://schemas.microsoft.com/office/drawing/2014/main" id="{0CABD2B7-88DB-45CA-BD3F-86224BAEFA50}"/>
              </a:ext>
            </a:extLst>
          </p:cNvPr>
          <p:cNvSpPr/>
          <p:nvPr/>
        </p:nvSpPr>
        <p:spPr>
          <a:xfrm>
            <a:off x="2929854" y="323697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3"/>
                </a:lnTo>
                <a:lnTo>
                  <a:pt x="48767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1403">
            <a:extLst>
              <a:ext uri="{FF2B5EF4-FFF2-40B4-BE49-F238E27FC236}">
                <a16:creationId xmlns:a16="http://schemas.microsoft.com/office/drawing/2014/main" id="{9CCA1794-CFCC-4B17-8C57-FF21C8486410}"/>
              </a:ext>
            </a:extLst>
          </p:cNvPr>
          <p:cNvSpPr/>
          <p:nvPr/>
        </p:nvSpPr>
        <p:spPr>
          <a:xfrm>
            <a:off x="2977099" y="3198622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1404">
            <a:extLst>
              <a:ext uri="{FF2B5EF4-FFF2-40B4-BE49-F238E27FC236}">
                <a16:creationId xmlns:a16="http://schemas.microsoft.com/office/drawing/2014/main" id="{FC70BA70-846A-4D90-A4B1-2EEEA4F2668D}"/>
              </a:ext>
            </a:extLst>
          </p:cNvPr>
          <p:cNvSpPr/>
          <p:nvPr/>
        </p:nvSpPr>
        <p:spPr>
          <a:xfrm>
            <a:off x="2985481" y="320090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1405">
            <a:extLst>
              <a:ext uri="{FF2B5EF4-FFF2-40B4-BE49-F238E27FC236}">
                <a16:creationId xmlns:a16="http://schemas.microsoft.com/office/drawing/2014/main" id="{0BA3092B-F56D-4098-A96C-5737534C4A08}"/>
              </a:ext>
            </a:extLst>
          </p:cNvPr>
          <p:cNvSpPr/>
          <p:nvPr/>
        </p:nvSpPr>
        <p:spPr>
          <a:xfrm>
            <a:off x="2991068" y="342201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290"/>
                </a:lnTo>
                <a:lnTo>
                  <a:pt x="48767" y="4229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1406">
            <a:extLst>
              <a:ext uri="{FF2B5EF4-FFF2-40B4-BE49-F238E27FC236}">
                <a16:creationId xmlns:a16="http://schemas.microsoft.com/office/drawing/2014/main" id="{24A112C8-930B-4084-93AD-257AEF73BB1C}"/>
              </a:ext>
            </a:extLst>
          </p:cNvPr>
          <p:cNvSpPr/>
          <p:nvPr/>
        </p:nvSpPr>
        <p:spPr>
          <a:xfrm>
            <a:off x="3037550" y="327342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1407">
            <a:extLst>
              <a:ext uri="{FF2B5EF4-FFF2-40B4-BE49-F238E27FC236}">
                <a16:creationId xmlns:a16="http://schemas.microsoft.com/office/drawing/2014/main" id="{49E2EF3A-1B45-4F8D-A868-0B711A6149EB}"/>
              </a:ext>
            </a:extLst>
          </p:cNvPr>
          <p:cNvSpPr/>
          <p:nvPr/>
        </p:nvSpPr>
        <p:spPr>
          <a:xfrm>
            <a:off x="3046313" y="3059557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1408">
            <a:extLst>
              <a:ext uri="{FF2B5EF4-FFF2-40B4-BE49-F238E27FC236}">
                <a16:creationId xmlns:a16="http://schemas.microsoft.com/office/drawing/2014/main" id="{FECE7F6C-2893-487C-9C08-7B14F2528FFB}"/>
              </a:ext>
            </a:extLst>
          </p:cNvPr>
          <p:cNvSpPr/>
          <p:nvPr/>
        </p:nvSpPr>
        <p:spPr>
          <a:xfrm>
            <a:off x="3051394" y="311175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3" y="0"/>
                </a:moveTo>
                <a:lnTo>
                  <a:pt x="0" y="42164"/>
                </a:lnTo>
                <a:lnTo>
                  <a:pt x="48767" y="42164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1409">
            <a:extLst>
              <a:ext uri="{FF2B5EF4-FFF2-40B4-BE49-F238E27FC236}">
                <a16:creationId xmlns:a16="http://schemas.microsoft.com/office/drawing/2014/main" id="{3B7E8666-77AB-43FD-96CE-E2049B17A25C}"/>
              </a:ext>
            </a:extLst>
          </p:cNvPr>
          <p:cNvSpPr/>
          <p:nvPr/>
        </p:nvSpPr>
        <p:spPr>
          <a:xfrm>
            <a:off x="3098382" y="3862706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7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1410">
            <a:extLst>
              <a:ext uri="{FF2B5EF4-FFF2-40B4-BE49-F238E27FC236}">
                <a16:creationId xmlns:a16="http://schemas.microsoft.com/office/drawing/2014/main" id="{3368F4E1-92D2-4559-824F-85175A73C498}"/>
              </a:ext>
            </a:extLst>
          </p:cNvPr>
          <p:cNvSpPr/>
          <p:nvPr/>
        </p:nvSpPr>
        <p:spPr>
          <a:xfrm>
            <a:off x="3106764" y="3143759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1"/>
                </a:lnTo>
                <a:lnTo>
                  <a:pt x="48768" y="42291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1411">
            <a:extLst>
              <a:ext uri="{FF2B5EF4-FFF2-40B4-BE49-F238E27FC236}">
                <a16:creationId xmlns:a16="http://schemas.microsoft.com/office/drawing/2014/main" id="{876BAC44-1BA6-405F-94F6-BE9D7F1C0A12}"/>
              </a:ext>
            </a:extLst>
          </p:cNvPr>
          <p:cNvSpPr/>
          <p:nvPr/>
        </p:nvSpPr>
        <p:spPr>
          <a:xfrm>
            <a:off x="3112226" y="3223515"/>
            <a:ext cx="48895" cy="42545"/>
          </a:xfrm>
          <a:custGeom>
            <a:avLst/>
            <a:gdLst/>
            <a:ahLst/>
            <a:cxnLst/>
            <a:rect l="l" t="t" r="r" b="b"/>
            <a:pathLst>
              <a:path w="48895" h="42545">
                <a:moveTo>
                  <a:pt x="24384" y="0"/>
                </a:moveTo>
                <a:lnTo>
                  <a:pt x="0" y="42290"/>
                </a:lnTo>
                <a:lnTo>
                  <a:pt x="48768" y="42290"/>
                </a:lnTo>
                <a:lnTo>
                  <a:pt x="24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1412">
            <a:extLst>
              <a:ext uri="{FF2B5EF4-FFF2-40B4-BE49-F238E27FC236}">
                <a16:creationId xmlns:a16="http://schemas.microsoft.com/office/drawing/2014/main" id="{39316E65-E7C1-4213-AAB0-A7193B6C694B}"/>
              </a:ext>
            </a:extLst>
          </p:cNvPr>
          <p:cNvSpPr txBox="1"/>
          <p:nvPr/>
        </p:nvSpPr>
        <p:spPr>
          <a:xfrm>
            <a:off x="284014" y="2675223"/>
            <a:ext cx="179536" cy="1003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699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CT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(mg/</a:t>
            </a:r>
            <a:r>
              <a:rPr sz="1200" dirty="0" err="1">
                <a:latin typeface="Times New Roman"/>
                <a:cs typeface="Times New Roman"/>
              </a:rPr>
              <a:t>L</a:t>
            </a:r>
            <a:r>
              <a:rPr lang="en-US" sz="1200" dirty="0" err="1">
                <a:latin typeface="Times New Roman"/>
                <a:cs typeface="Times New Roman"/>
              </a:rPr>
              <a:t>∙</a:t>
            </a:r>
            <a:r>
              <a:rPr sz="1200" dirty="0" err="1">
                <a:latin typeface="Times New Roman"/>
                <a:cs typeface="Times New Roman"/>
              </a:rPr>
              <a:t>min</a:t>
            </a:r>
            <a:r>
              <a:rPr sz="12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56" name="object 24">
            <a:extLst>
              <a:ext uri="{FF2B5EF4-FFF2-40B4-BE49-F238E27FC236}">
                <a16:creationId xmlns:a16="http://schemas.microsoft.com/office/drawing/2014/main" id="{65222025-D7A6-42C5-B75A-7D0A588E3211}"/>
              </a:ext>
            </a:extLst>
          </p:cNvPr>
          <p:cNvSpPr txBox="1"/>
          <p:nvPr/>
        </p:nvSpPr>
        <p:spPr>
          <a:xfrm>
            <a:off x="779392" y="1887466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10/03</a:t>
            </a:r>
          </a:p>
        </p:txBody>
      </p:sp>
      <p:sp>
        <p:nvSpPr>
          <p:cNvPr id="857" name="object 26">
            <a:extLst>
              <a:ext uri="{FF2B5EF4-FFF2-40B4-BE49-F238E27FC236}">
                <a16:creationId xmlns:a16="http://schemas.microsoft.com/office/drawing/2014/main" id="{004BA5F1-DB69-4C41-A6F3-70B3696F3A70}"/>
              </a:ext>
            </a:extLst>
          </p:cNvPr>
          <p:cNvSpPr txBox="1"/>
          <p:nvPr/>
        </p:nvSpPr>
        <p:spPr>
          <a:xfrm>
            <a:off x="1777865" y="1887084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10/09</a:t>
            </a:r>
          </a:p>
        </p:txBody>
      </p:sp>
      <p:sp>
        <p:nvSpPr>
          <p:cNvPr id="858" name="object 28">
            <a:extLst>
              <a:ext uri="{FF2B5EF4-FFF2-40B4-BE49-F238E27FC236}">
                <a16:creationId xmlns:a16="http://schemas.microsoft.com/office/drawing/2014/main" id="{A14DE166-AA59-4D07-965D-A944D4979C00}"/>
              </a:ext>
            </a:extLst>
          </p:cNvPr>
          <p:cNvSpPr txBox="1"/>
          <p:nvPr/>
        </p:nvSpPr>
        <p:spPr>
          <a:xfrm>
            <a:off x="2776339" y="1888102"/>
            <a:ext cx="3609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algn="ctr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10/15</a:t>
            </a:r>
          </a:p>
        </p:txBody>
      </p:sp>
      <p:sp>
        <p:nvSpPr>
          <p:cNvPr id="859" name="object 429">
            <a:extLst>
              <a:ext uri="{FF2B5EF4-FFF2-40B4-BE49-F238E27FC236}">
                <a16:creationId xmlns:a16="http://schemas.microsoft.com/office/drawing/2014/main" id="{E61B6556-411D-42B4-8EA8-6291C65DE448}"/>
              </a:ext>
            </a:extLst>
          </p:cNvPr>
          <p:cNvSpPr/>
          <p:nvPr/>
        </p:nvSpPr>
        <p:spPr>
          <a:xfrm>
            <a:off x="844381" y="3948173"/>
            <a:ext cx="2241550" cy="0"/>
          </a:xfrm>
          <a:custGeom>
            <a:avLst/>
            <a:gdLst/>
            <a:ahLst/>
            <a:cxnLst/>
            <a:rect l="l" t="t" r="r" b="b"/>
            <a:pathLst>
              <a:path w="2241550">
                <a:moveTo>
                  <a:pt x="0" y="0"/>
                </a:moveTo>
                <a:lnTo>
                  <a:pt x="224142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430">
            <a:extLst>
              <a:ext uri="{FF2B5EF4-FFF2-40B4-BE49-F238E27FC236}">
                <a16:creationId xmlns:a16="http://schemas.microsoft.com/office/drawing/2014/main" id="{5A4D81FD-1739-463C-93E0-8F75D8098A08}"/>
              </a:ext>
            </a:extLst>
          </p:cNvPr>
          <p:cNvSpPr/>
          <p:nvPr/>
        </p:nvSpPr>
        <p:spPr>
          <a:xfrm>
            <a:off x="84438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431">
            <a:extLst>
              <a:ext uri="{FF2B5EF4-FFF2-40B4-BE49-F238E27FC236}">
                <a16:creationId xmlns:a16="http://schemas.microsoft.com/office/drawing/2014/main" id="{DF25A85B-FA90-4D7F-BBED-C43AC41EF6B6}"/>
              </a:ext>
            </a:extLst>
          </p:cNvPr>
          <p:cNvSpPr/>
          <p:nvPr/>
        </p:nvSpPr>
        <p:spPr>
          <a:xfrm>
            <a:off x="90496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432">
            <a:extLst>
              <a:ext uri="{FF2B5EF4-FFF2-40B4-BE49-F238E27FC236}">
                <a16:creationId xmlns:a16="http://schemas.microsoft.com/office/drawing/2014/main" id="{F5FF1377-3C8E-4795-92E8-14C4A2FC1842}"/>
              </a:ext>
            </a:extLst>
          </p:cNvPr>
          <p:cNvSpPr/>
          <p:nvPr/>
        </p:nvSpPr>
        <p:spPr>
          <a:xfrm>
            <a:off x="965537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433">
            <a:extLst>
              <a:ext uri="{FF2B5EF4-FFF2-40B4-BE49-F238E27FC236}">
                <a16:creationId xmlns:a16="http://schemas.microsoft.com/office/drawing/2014/main" id="{4CC32FD1-497D-439D-8424-D9F81899D86E}"/>
              </a:ext>
            </a:extLst>
          </p:cNvPr>
          <p:cNvSpPr/>
          <p:nvPr/>
        </p:nvSpPr>
        <p:spPr>
          <a:xfrm>
            <a:off x="1026118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434">
            <a:extLst>
              <a:ext uri="{FF2B5EF4-FFF2-40B4-BE49-F238E27FC236}">
                <a16:creationId xmlns:a16="http://schemas.microsoft.com/office/drawing/2014/main" id="{5E7EF16F-6BF2-4385-82B0-C7407151007D}"/>
              </a:ext>
            </a:extLst>
          </p:cNvPr>
          <p:cNvSpPr/>
          <p:nvPr/>
        </p:nvSpPr>
        <p:spPr>
          <a:xfrm>
            <a:off x="108669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435">
            <a:extLst>
              <a:ext uri="{FF2B5EF4-FFF2-40B4-BE49-F238E27FC236}">
                <a16:creationId xmlns:a16="http://schemas.microsoft.com/office/drawing/2014/main" id="{7C5387A5-B9D1-4B76-B16C-185E8C37BA12}"/>
              </a:ext>
            </a:extLst>
          </p:cNvPr>
          <p:cNvSpPr/>
          <p:nvPr/>
        </p:nvSpPr>
        <p:spPr>
          <a:xfrm>
            <a:off x="1147275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436">
            <a:extLst>
              <a:ext uri="{FF2B5EF4-FFF2-40B4-BE49-F238E27FC236}">
                <a16:creationId xmlns:a16="http://schemas.microsoft.com/office/drawing/2014/main" id="{5C8D0943-15F4-44A8-AD10-8B075DBEBBAA}"/>
              </a:ext>
            </a:extLst>
          </p:cNvPr>
          <p:cNvSpPr/>
          <p:nvPr/>
        </p:nvSpPr>
        <p:spPr>
          <a:xfrm>
            <a:off x="120785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437">
            <a:extLst>
              <a:ext uri="{FF2B5EF4-FFF2-40B4-BE49-F238E27FC236}">
                <a16:creationId xmlns:a16="http://schemas.microsoft.com/office/drawing/2014/main" id="{54A92927-CD08-4040-83FE-B26E8EFBFD37}"/>
              </a:ext>
            </a:extLst>
          </p:cNvPr>
          <p:cNvSpPr/>
          <p:nvPr/>
        </p:nvSpPr>
        <p:spPr>
          <a:xfrm>
            <a:off x="1268432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438">
            <a:extLst>
              <a:ext uri="{FF2B5EF4-FFF2-40B4-BE49-F238E27FC236}">
                <a16:creationId xmlns:a16="http://schemas.microsoft.com/office/drawing/2014/main" id="{C018BCAC-7BA7-4C63-81DB-AC6634C2FBD3}"/>
              </a:ext>
            </a:extLst>
          </p:cNvPr>
          <p:cNvSpPr/>
          <p:nvPr/>
        </p:nvSpPr>
        <p:spPr>
          <a:xfrm>
            <a:off x="1329012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439">
            <a:extLst>
              <a:ext uri="{FF2B5EF4-FFF2-40B4-BE49-F238E27FC236}">
                <a16:creationId xmlns:a16="http://schemas.microsoft.com/office/drawing/2014/main" id="{E12C05C0-AEC4-40CA-BC2B-94753196B82E}"/>
              </a:ext>
            </a:extLst>
          </p:cNvPr>
          <p:cNvSpPr/>
          <p:nvPr/>
        </p:nvSpPr>
        <p:spPr>
          <a:xfrm>
            <a:off x="138959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440">
            <a:extLst>
              <a:ext uri="{FF2B5EF4-FFF2-40B4-BE49-F238E27FC236}">
                <a16:creationId xmlns:a16="http://schemas.microsoft.com/office/drawing/2014/main" id="{DCAF6265-4E45-4C9E-9483-79009D457AAC}"/>
              </a:ext>
            </a:extLst>
          </p:cNvPr>
          <p:cNvSpPr/>
          <p:nvPr/>
        </p:nvSpPr>
        <p:spPr>
          <a:xfrm>
            <a:off x="1450170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441">
            <a:extLst>
              <a:ext uri="{FF2B5EF4-FFF2-40B4-BE49-F238E27FC236}">
                <a16:creationId xmlns:a16="http://schemas.microsoft.com/office/drawing/2014/main" id="{CA7C9DEE-F860-4452-992A-0411C6AEB6E5}"/>
              </a:ext>
            </a:extLst>
          </p:cNvPr>
          <p:cNvSpPr/>
          <p:nvPr/>
        </p:nvSpPr>
        <p:spPr>
          <a:xfrm>
            <a:off x="151075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442">
            <a:extLst>
              <a:ext uri="{FF2B5EF4-FFF2-40B4-BE49-F238E27FC236}">
                <a16:creationId xmlns:a16="http://schemas.microsoft.com/office/drawing/2014/main" id="{7B6BEF69-68B4-418F-900F-1DABAD780813}"/>
              </a:ext>
            </a:extLst>
          </p:cNvPr>
          <p:cNvSpPr/>
          <p:nvPr/>
        </p:nvSpPr>
        <p:spPr>
          <a:xfrm>
            <a:off x="1571329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443">
            <a:extLst>
              <a:ext uri="{FF2B5EF4-FFF2-40B4-BE49-F238E27FC236}">
                <a16:creationId xmlns:a16="http://schemas.microsoft.com/office/drawing/2014/main" id="{E44F7659-D02E-4B74-9FA8-E1619223571F}"/>
              </a:ext>
            </a:extLst>
          </p:cNvPr>
          <p:cNvSpPr/>
          <p:nvPr/>
        </p:nvSpPr>
        <p:spPr>
          <a:xfrm>
            <a:off x="1631907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444">
            <a:extLst>
              <a:ext uri="{FF2B5EF4-FFF2-40B4-BE49-F238E27FC236}">
                <a16:creationId xmlns:a16="http://schemas.microsoft.com/office/drawing/2014/main" id="{1CA6185D-B051-4FD4-AAFA-A934796E7E9C}"/>
              </a:ext>
            </a:extLst>
          </p:cNvPr>
          <p:cNvSpPr/>
          <p:nvPr/>
        </p:nvSpPr>
        <p:spPr>
          <a:xfrm>
            <a:off x="169248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445">
            <a:extLst>
              <a:ext uri="{FF2B5EF4-FFF2-40B4-BE49-F238E27FC236}">
                <a16:creationId xmlns:a16="http://schemas.microsoft.com/office/drawing/2014/main" id="{857315D2-ECE1-47F2-83C0-C4EA6CE1CA8F}"/>
              </a:ext>
            </a:extLst>
          </p:cNvPr>
          <p:cNvSpPr/>
          <p:nvPr/>
        </p:nvSpPr>
        <p:spPr>
          <a:xfrm>
            <a:off x="175306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446">
            <a:extLst>
              <a:ext uri="{FF2B5EF4-FFF2-40B4-BE49-F238E27FC236}">
                <a16:creationId xmlns:a16="http://schemas.microsoft.com/office/drawing/2014/main" id="{EE3C7522-7D4A-46F6-8112-E6E628EF0544}"/>
              </a:ext>
            </a:extLst>
          </p:cNvPr>
          <p:cNvSpPr/>
          <p:nvPr/>
        </p:nvSpPr>
        <p:spPr>
          <a:xfrm>
            <a:off x="1813644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447">
            <a:extLst>
              <a:ext uri="{FF2B5EF4-FFF2-40B4-BE49-F238E27FC236}">
                <a16:creationId xmlns:a16="http://schemas.microsoft.com/office/drawing/2014/main" id="{8A0BFDC9-52F5-4E47-91BF-599721F812C6}"/>
              </a:ext>
            </a:extLst>
          </p:cNvPr>
          <p:cNvSpPr/>
          <p:nvPr/>
        </p:nvSpPr>
        <p:spPr>
          <a:xfrm>
            <a:off x="1874224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448">
            <a:extLst>
              <a:ext uri="{FF2B5EF4-FFF2-40B4-BE49-F238E27FC236}">
                <a16:creationId xmlns:a16="http://schemas.microsoft.com/office/drawing/2014/main" id="{722D2D5E-799F-465F-AB92-7F50677BF557}"/>
              </a:ext>
            </a:extLst>
          </p:cNvPr>
          <p:cNvSpPr/>
          <p:nvPr/>
        </p:nvSpPr>
        <p:spPr>
          <a:xfrm>
            <a:off x="1934802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449">
            <a:extLst>
              <a:ext uri="{FF2B5EF4-FFF2-40B4-BE49-F238E27FC236}">
                <a16:creationId xmlns:a16="http://schemas.microsoft.com/office/drawing/2014/main" id="{B2460E42-764B-498D-A7F9-B0AC14C3B561}"/>
              </a:ext>
            </a:extLst>
          </p:cNvPr>
          <p:cNvSpPr/>
          <p:nvPr/>
        </p:nvSpPr>
        <p:spPr>
          <a:xfrm>
            <a:off x="199538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450">
            <a:extLst>
              <a:ext uri="{FF2B5EF4-FFF2-40B4-BE49-F238E27FC236}">
                <a16:creationId xmlns:a16="http://schemas.microsoft.com/office/drawing/2014/main" id="{94B16EE7-4455-44AF-A824-A357A3CF8611}"/>
              </a:ext>
            </a:extLst>
          </p:cNvPr>
          <p:cNvSpPr/>
          <p:nvPr/>
        </p:nvSpPr>
        <p:spPr>
          <a:xfrm>
            <a:off x="205596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451">
            <a:extLst>
              <a:ext uri="{FF2B5EF4-FFF2-40B4-BE49-F238E27FC236}">
                <a16:creationId xmlns:a16="http://schemas.microsoft.com/office/drawing/2014/main" id="{931D5322-680D-462A-956A-9E22E534A9B0}"/>
              </a:ext>
            </a:extLst>
          </p:cNvPr>
          <p:cNvSpPr/>
          <p:nvPr/>
        </p:nvSpPr>
        <p:spPr>
          <a:xfrm>
            <a:off x="2116539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452">
            <a:extLst>
              <a:ext uri="{FF2B5EF4-FFF2-40B4-BE49-F238E27FC236}">
                <a16:creationId xmlns:a16="http://schemas.microsoft.com/office/drawing/2014/main" id="{BD7186B3-1542-4CC4-A0EA-C6D51755A98D}"/>
              </a:ext>
            </a:extLst>
          </p:cNvPr>
          <p:cNvSpPr/>
          <p:nvPr/>
        </p:nvSpPr>
        <p:spPr>
          <a:xfrm>
            <a:off x="2177119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453">
            <a:extLst>
              <a:ext uri="{FF2B5EF4-FFF2-40B4-BE49-F238E27FC236}">
                <a16:creationId xmlns:a16="http://schemas.microsoft.com/office/drawing/2014/main" id="{7B63DBA4-9655-4494-BA93-B095858DD54A}"/>
              </a:ext>
            </a:extLst>
          </p:cNvPr>
          <p:cNvSpPr/>
          <p:nvPr/>
        </p:nvSpPr>
        <p:spPr>
          <a:xfrm>
            <a:off x="2237698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454">
            <a:extLst>
              <a:ext uri="{FF2B5EF4-FFF2-40B4-BE49-F238E27FC236}">
                <a16:creationId xmlns:a16="http://schemas.microsoft.com/office/drawing/2014/main" id="{BD79D126-8A05-4E50-BCC8-C790D358DF8F}"/>
              </a:ext>
            </a:extLst>
          </p:cNvPr>
          <p:cNvSpPr/>
          <p:nvPr/>
        </p:nvSpPr>
        <p:spPr>
          <a:xfrm>
            <a:off x="229827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455">
            <a:extLst>
              <a:ext uri="{FF2B5EF4-FFF2-40B4-BE49-F238E27FC236}">
                <a16:creationId xmlns:a16="http://schemas.microsoft.com/office/drawing/2014/main" id="{5A3980EB-E1BB-4D74-9AFF-1C16A0F4AFDA}"/>
              </a:ext>
            </a:extLst>
          </p:cNvPr>
          <p:cNvSpPr/>
          <p:nvPr/>
        </p:nvSpPr>
        <p:spPr>
          <a:xfrm>
            <a:off x="235885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456">
            <a:extLst>
              <a:ext uri="{FF2B5EF4-FFF2-40B4-BE49-F238E27FC236}">
                <a16:creationId xmlns:a16="http://schemas.microsoft.com/office/drawing/2014/main" id="{BBD8AB7B-545E-485A-8ACB-BD5D06F1BBCB}"/>
              </a:ext>
            </a:extLst>
          </p:cNvPr>
          <p:cNvSpPr/>
          <p:nvPr/>
        </p:nvSpPr>
        <p:spPr>
          <a:xfrm>
            <a:off x="241943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457">
            <a:extLst>
              <a:ext uri="{FF2B5EF4-FFF2-40B4-BE49-F238E27FC236}">
                <a16:creationId xmlns:a16="http://schemas.microsoft.com/office/drawing/2014/main" id="{1F4FCB5D-98BD-4AE6-BD1D-A9F4F018EE16}"/>
              </a:ext>
            </a:extLst>
          </p:cNvPr>
          <p:cNvSpPr/>
          <p:nvPr/>
        </p:nvSpPr>
        <p:spPr>
          <a:xfrm>
            <a:off x="2480012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458">
            <a:extLst>
              <a:ext uri="{FF2B5EF4-FFF2-40B4-BE49-F238E27FC236}">
                <a16:creationId xmlns:a16="http://schemas.microsoft.com/office/drawing/2014/main" id="{482C62BF-E27C-486D-96BB-468AD7C0BF6F}"/>
              </a:ext>
            </a:extLst>
          </p:cNvPr>
          <p:cNvSpPr/>
          <p:nvPr/>
        </p:nvSpPr>
        <p:spPr>
          <a:xfrm>
            <a:off x="2540593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459">
            <a:extLst>
              <a:ext uri="{FF2B5EF4-FFF2-40B4-BE49-F238E27FC236}">
                <a16:creationId xmlns:a16="http://schemas.microsoft.com/office/drawing/2014/main" id="{8E82D673-C157-4E60-B3F2-9749C95E1F34}"/>
              </a:ext>
            </a:extLst>
          </p:cNvPr>
          <p:cNvSpPr/>
          <p:nvPr/>
        </p:nvSpPr>
        <p:spPr>
          <a:xfrm>
            <a:off x="260117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460">
            <a:extLst>
              <a:ext uri="{FF2B5EF4-FFF2-40B4-BE49-F238E27FC236}">
                <a16:creationId xmlns:a16="http://schemas.microsoft.com/office/drawing/2014/main" id="{FB9B2EB8-5AD5-45D1-9CF1-934C42D06049}"/>
              </a:ext>
            </a:extLst>
          </p:cNvPr>
          <p:cNvSpPr/>
          <p:nvPr/>
        </p:nvSpPr>
        <p:spPr>
          <a:xfrm>
            <a:off x="2661750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461">
            <a:extLst>
              <a:ext uri="{FF2B5EF4-FFF2-40B4-BE49-F238E27FC236}">
                <a16:creationId xmlns:a16="http://schemas.microsoft.com/office/drawing/2014/main" id="{0793583B-1B0A-4E6D-8914-C43E5BF6E477}"/>
              </a:ext>
            </a:extLst>
          </p:cNvPr>
          <p:cNvSpPr/>
          <p:nvPr/>
        </p:nvSpPr>
        <p:spPr>
          <a:xfrm>
            <a:off x="2722331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462">
            <a:extLst>
              <a:ext uri="{FF2B5EF4-FFF2-40B4-BE49-F238E27FC236}">
                <a16:creationId xmlns:a16="http://schemas.microsoft.com/office/drawing/2014/main" id="{EE708D8C-C635-45A4-BC03-24C6B0B7AA90}"/>
              </a:ext>
            </a:extLst>
          </p:cNvPr>
          <p:cNvSpPr/>
          <p:nvPr/>
        </p:nvSpPr>
        <p:spPr>
          <a:xfrm>
            <a:off x="2782907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463">
            <a:extLst>
              <a:ext uri="{FF2B5EF4-FFF2-40B4-BE49-F238E27FC236}">
                <a16:creationId xmlns:a16="http://schemas.microsoft.com/office/drawing/2014/main" id="{6116A6D8-5494-40C8-84CC-F54309A7A27A}"/>
              </a:ext>
            </a:extLst>
          </p:cNvPr>
          <p:cNvSpPr/>
          <p:nvPr/>
        </p:nvSpPr>
        <p:spPr>
          <a:xfrm>
            <a:off x="2843487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464">
            <a:extLst>
              <a:ext uri="{FF2B5EF4-FFF2-40B4-BE49-F238E27FC236}">
                <a16:creationId xmlns:a16="http://schemas.microsoft.com/office/drawing/2014/main" id="{4A9D926C-895F-402C-B874-026A5428EA80}"/>
              </a:ext>
            </a:extLst>
          </p:cNvPr>
          <p:cNvSpPr/>
          <p:nvPr/>
        </p:nvSpPr>
        <p:spPr>
          <a:xfrm>
            <a:off x="290406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465">
            <a:extLst>
              <a:ext uri="{FF2B5EF4-FFF2-40B4-BE49-F238E27FC236}">
                <a16:creationId xmlns:a16="http://schemas.microsoft.com/office/drawing/2014/main" id="{0CF49EAD-9981-4BD5-91E3-E4FA0331D860}"/>
              </a:ext>
            </a:extLst>
          </p:cNvPr>
          <p:cNvSpPr/>
          <p:nvPr/>
        </p:nvSpPr>
        <p:spPr>
          <a:xfrm>
            <a:off x="2964645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466">
            <a:extLst>
              <a:ext uri="{FF2B5EF4-FFF2-40B4-BE49-F238E27FC236}">
                <a16:creationId xmlns:a16="http://schemas.microsoft.com/office/drawing/2014/main" id="{BB79397B-98C7-4604-99CE-9BF7E12E6735}"/>
              </a:ext>
            </a:extLst>
          </p:cNvPr>
          <p:cNvSpPr/>
          <p:nvPr/>
        </p:nvSpPr>
        <p:spPr>
          <a:xfrm>
            <a:off x="3025226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467">
            <a:extLst>
              <a:ext uri="{FF2B5EF4-FFF2-40B4-BE49-F238E27FC236}">
                <a16:creationId xmlns:a16="http://schemas.microsoft.com/office/drawing/2014/main" id="{8728CABD-EDCA-4264-8AFF-07B448179151}"/>
              </a:ext>
            </a:extLst>
          </p:cNvPr>
          <p:cNvSpPr/>
          <p:nvPr/>
        </p:nvSpPr>
        <p:spPr>
          <a:xfrm>
            <a:off x="3085804" y="3948180"/>
            <a:ext cx="0" cy="60325"/>
          </a:xfrm>
          <a:custGeom>
            <a:avLst/>
            <a:gdLst/>
            <a:ahLst/>
            <a:cxnLst/>
            <a:rect l="l" t="t" r="r" b="b"/>
            <a:pathLst>
              <a:path h="60325">
                <a:moveTo>
                  <a:pt x="0" y="0"/>
                </a:moveTo>
                <a:lnTo>
                  <a:pt x="0" y="60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468">
            <a:extLst>
              <a:ext uri="{FF2B5EF4-FFF2-40B4-BE49-F238E27FC236}">
                <a16:creationId xmlns:a16="http://schemas.microsoft.com/office/drawing/2014/main" id="{C6F0DB33-3553-426D-AC15-0657C6359CBD}"/>
              </a:ext>
            </a:extLst>
          </p:cNvPr>
          <p:cNvSpPr txBox="1"/>
          <p:nvPr/>
        </p:nvSpPr>
        <p:spPr>
          <a:xfrm>
            <a:off x="657631" y="4011669"/>
            <a:ext cx="3707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06/25</a:t>
            </a:r>
          </a:p>
        </p:txBody>
      </p:sp>
      <p:sp>
        <p:nvSpPr>
          <p:cNvPr id="899" name="object 470">
            <a:extLst>
              <a:ext uri="{FF2B5EF4-FFF2-40B4-BE49-F238E27FC236}">
                <a16:creationId xmlns:a16="http://schemas.microsoft.com/office/drawing/2014/main" id="{D5ECDD13-67F1-4252-8DD4-D11A96EDE12E}"/>
              </a:ext>
            </a:extLst>
          </p:cNvPr>
          <p:cNvSpPr txBox="1"/>
          <p:nvPr/>
        </p:nvSpPr>
        <p:spPr>
          <a:xfrm>
            <a:off x="1626897" y="4011035"/>
            <a:ext cx="3707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0" name="object 472">
            <a:extLst>
              <a:ext uri="{FF2B5EF4-FFF2-40B4-BE49-F238E27FC236}">
                <a16:creationId xmlns:a16="http://schemas.microsoft.com/office/drawing/2014/main" id="{EA03B7BF-95BA-4551-A6EF-54406EF4BDF3}"/>
              </a:ext>
            </a:extLst>
          </p:cNvPr>
          <p:cNvSpPr txBox="1"/>
          <p:nvPr/>
        </p:nvSpPr>
        <p:spPr>
          <a:xfrm>
            <a:off x="2596160" y="4011035"/>
            <a:ext cx="37071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07/27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1" name="object 1125">
            <a:extLst>
              <a:ext uri="{FF2B5EF4-FFF2-40B4-BE49-F238E27FC236}">
                <a16:creationId xmlns:a16="http://schemas.microsoft.com/office/drawing/2014/main" id="{53DE18B0-CC08-4A5E-8ACE-1FEAF25BCF45}"/>
              </a:ext>
            </a:extLst>
          </p:cNvPr>
          <p:cNvSpPr txBox="1"/>
          <p:nvPr/>
        </p:nvSpPr>
        <p:spPr>
          <a:xfrm>
            <a:off x="743686" y="2403899"/>
            <a:ext cx="15569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lnSpc>
                <a:spcPts val="1195"/>
              </a:lnSpc>
              <a:spcBef>
                <a:spcPts val="100"/>
              </a:spcBef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conventional</a:t>
            </a:r>
            <a:r>
              <a:rPr lang="en-US" sz="1200" dirty="0">
                <a:latin typeface="Times New Roman"/>
                <a:cs typeface="Times New Roman"/>
              </a:rPr>
              <a:t>   8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lang="en-US" sz="1200" dirty="0">
                <a:latin typeface="Times New Roman"/>
                <a:cs typeface="Times New Roman"/>
              </a:rPr>
              <a:t>8</a:t>
            </a:r>
            <a:endParaRPr sz="1200" dirty="0">
              <a:latin typeface="Times New Roman"/>
              <a:cs typeface="Times New Roman"/>
            </a:endParaRPr>
          </a:p>
          <a:p>
            <a:pPr marL="13335">
              <a:lnSpc>
                <a:spcPts val="1195"/>
              </a:lnSpc>
            </a:pPr>
            <a:r>
              <a:rPr lang="en-US" sz="1200" dirty="0" err="1">
                <a:latin typeface="Times New Roman"/>
                <a:cs typeface="Times New Roman"/>
              </a:rPr>
              <a:t>RMSE</a:t>
            </a:r>
            <a:r>
              <a:rPr lang="en-US" sz="1200" baseline="-25000" dirty="0" err="1">
                <a:latin typeface="Times New Roman"/>
                <a:cs typeface="Times New Roman"/>
              </a:rPr>
              <a:t>predicted</a:t>
            </a:r>
            <a:r>
              <a:rPr lang="en-US" sz="1200" baseline="-25000" dirty="0">
                <a:latin typeface="Times New Roman"/>
                <a:cs typeface="Times New Roman"/>
              </a:rPr>
              <a:t>    </a:t>
            </a:r>
            <a:r>
              <a:rPr lang="en-US" sz="1200" dirty="0">
                <a:latin typeface="Times New Roman"/>
                <a:cs typeface="Times New Roman"/>
              </a:rPr>
              <a:t>    6</a:t>
            </a:r>
            <a:r>
              <a:rPr sz="1200" dirty="0">
                <a:latin typeface="Times New Roman"/>
                <a:cs typeface="Times New Roman"/>
              </a:rPr>
              <a:t>.2</a:t>
            </a:r>
          </a:p>
        </p:txBody>
      </p:sp>
      <p:sp>
        <p:nvSpPr>
          <p:cNvPr id="902" name="object 468">
            <a:extLst>
              <a:ext uri="{FF2B5EF4-FFF2-40B4-BE49-F238E27FC236}">
                <a16:creationId xmlns:a16="http://schemas.microsoft.com/office/drawing/2014/main" id="{A901E009-C4D4-416B-AD0F-A262C420A4D5}"/>
              </a:ext>
            </a:extLst>
          </p:cNvPr>
          <p:cNvSpPr txBox="1"/>
          <p:nvPr/>
        </p:nvSpPr>
        <p:spPr>
          <a:xfrm>
            <a:off x="422745" y="4374510"/>
            <a:ext cx="341680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Observed             Conventional             Predicted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03" name="object 1068">
            <a:extLst>
              <a:ext uri="{FF2B5EF4-FFF2-40B4-BE49-F238E27FC236}">
                <a16:creationId xmlns:a16="http://schemas.microsoft.com/office/drawing/2014/main" id="{109E9084-7876-473E-96BB-B7EE4A2FC1A6}"/>
              </a:ext>
            </a:extLst>
          </p:cNvPr>
          <p:cNvSpPr/>
          <p:nvPr/>
        </p:nvSpPr>
        <p:spPr>
          <a:xfrm>
            <a:off x="294746" y="4448551"/>
            <a:ext cx="69768" cy="60706"/>
          </a:xfrm>
          <a:custGeom>
            <a:avLst/>
            <a:gdLst/>
            <a:ahLst/>
            <a:cxnLst/>
            <a:rect l="l" t="t" r="r" b="b"/>
            <a:pathLst>
              <a:path w="48894" h="42545">
                <a:moveTo>
                  <a:pt x="24383" y="0"/>
                </a:moveTo>
                <a:lnTo>
                  <a:pt x="0" y="42163"/>
                </a:lnTo>
                <a:lnTo>
                  <a:pt x="48768" y="42163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789">
            <a:extLst>
              <a:ext uri="{FF2B5EF4-FFF2-40B4-BE49-F238E27FC236}">
                <a16:creationId xmlns:a16="http://schemas.microsoft.com/office/drawing/2014/main" id="{41A556B0-DF7C-45AC-8F20-BE8DCCCF15A9}"/>
              </a:ext>
            </a:extLst>
          </p:cNvPr>
          <p:cNvSpPr txBox="1"/>
          <p:nvPr/>
        </p:nvSpPr>
        <p:spPr>
          <a:xfrm>
            <a:off x="1385851" y="4403216"/>
            <a:ext cx="59055" cy="679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350" spc="5" dirty="0">
                <a:solidFill>
                  <a:srgbClr val="FF0000"/>
                </a:solidFill>
                <a:latin typeface="MS UI Gothic"/>
                <a:cs typeface="MS UI Gothic"/>
              </a:rPr>
              <a:t>●</a:t>
            </a:r>
            <a:endParaRPr sz="350" dirty="0">
              <a:latin typeface="MS UI Gothic"/>
              <a:cs typeface="MS UI Gothic"/>
            </a:endParaRPr>
          </a:p>
        </p:txBody>
      </p:sp>
      <p:sp>
        <p:nvSpPr>
          <p:cNvPr id="905" name="object 352">
            <a:extLst>
              <a:ext uri="{FF2B5EF4-FFF2-40B4-BE49-F238E27FC236}">
                <a16:creationId xmlns:a16="http://schemas.microsoft.com/office/drawing/2014/main" id="{2AA04C25-04B2-47D2-933B-51B40D9368A2}"/>
              </a:ext>
            </a:extLst>
          </p:cNvPr>
          <p:cNvSpPr/>
          <p:nvPr/>
        </p:nvSpPr>
        <p:spPr>
          <a:xfrm flipV="1">
            <a:off x="1375562" y="4463923"/>
            <a:ext cx="113407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1011" y="0"/>
                </a:lnTo>
              </a:path>
            </a:pathLst>
          </a:custGeom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1295">
            <a:extLst>
              <a:ext uri="{FF2B5EF4-FFF2-40B4-BE49-F238E27FC236}">
                <a16:creationId xmlns:a16="http://schemas.microsoft.com/office/drawing/2014/main" id="{7DCE1753-7905-4CFE-9D78-3F28396168CF}"/>
              </a:ext>
            </a:extLst>
          </p:cNvPr>
          <p:cNvSpPr/>
          <p:nvPr/>
        </p:nvSpPr>
        <p:spPr>
          <a:xfrm>
            <a:off x="2728617" y="4449983"/>
            <a:ext cx="46990" cy="46990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0" y="29464"/>
                </a:moveTo>
                <a:lnTo>
                  <a:pt x="29337" y="29464"/>
                </a:lnTo>
                <a:lnTo>
                  <a:pt x="29337" y="0"/>
                </a:lnTo>
                <a:lnTo>
                  <a:pt x="0" y="0"/>
                </a:lnTo>
                <a:lnTo>
                  <a:pt x="0" y="29464"/>
                </a:lnTo>
                <a:close/>
              </a:path>
            </a:pathLst>
          </a:custGeom>
          <a:solidFill>
            <a:srgbClr val="6495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35805222-B25C-4252-A94C-2C7DF07D2A56}"/>
              </a:ext>
            </a:extLst>
          </p:cNvPr>
          <p:cNvGrpSpPr/>
          <p:nvPr/>
        </p:nvGrpSpPr>
        <p:grpSpPr>
          <a:xfrm>
            <a:off x="789546" y="2434202"/>
            <a:ext cx="2383282" cy="1470914"/>
            <a:chOff x="3433445" y="4116070"/>
            <a:chExt cx="2383282" cy="1470914"/>
          </a:xfrm>
        </p:grpSpPr>
        <p:sp>
          <p:nvSpPr>
            <p:cNvPr id="908" name="object 1123">
              <a:extLst>
                <a:ext uri="{FF2B5EF4-FFF2-40B4-BE49-F238E27FC236}">
                  <a16:creationId xmlns:a16="http://schemas.microsoft.com/office/drawing/2014/main" id="{79A674CE-9D4C-41A1-B8D5-D5FA53711715}"/>
                </a:ext>
              </a:extLst>
            </p:cNvPr>
            <p:cNvSpPr/>
            <p:nvPr/>
          </p:nvSpPr>
          <p:spPr>
            <a:xfrm>
              <a:off x="3438397" y="446214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1124">
              <a:extLst>
                <a:ext uri="{FF2B5EF4-FFF2-40B4-BE49-F238E27FC236}">
                  <a16:creationId xmlns:a16="http://schemas.microsoft.com/office/drawing/2014/main" id="{8632D53E-66BA-4B5E-8366-83E40D163989}"/>
                </a:ext>
              </a:extLst>
            </p:cNvPr>
            <p:cNvSpPr/>
            <p:nvPr/>
          </p:nvSpPr>
          <p:spPr>
            <a:xfrm>
              <a:off x="3446526" y="466852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1125">
              <a:extLst>
                <a:ext uri="{FF2B5EF4-FFF2-40B4-BE49-F238E27FC236}">
                  <a16:creationId xmlns:a16="http://schemas.microsoft.com/office/drawing/2014/main" id="{2F9DE48B-647F-411D-BC0D-1CA9EAF8767B}"/>
                </a:ext>
              </a:extLst>
            </p:cNvPr>
            <p:cNvSpPr/>
            <p:nvPr/>
          </p:nvSpPr>
          <p:spPr>
            <a:xfrm>
              <a:off x="3451859" y="46321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1126">
              <a:extLst>
                <a:ext uri="{FF2B5EF4-FFF2-40B4-BE49-F238E27FC236}">
                  <a16:creationId xmlns:a16="http://schemas.microsoft.com/office/drawing/2014/main" id="{4D4617A6-2A81-44BF-AD10-171EF3A164E6}"/>
                </a:ext>
              </a:extLst>
            </p:cNvPr>
            <p:cNvSpPr/>
            <p:nvPr/>
          </p:nvSpPr>
          <p:spPr>
            <a:xfrm>
              <a:off x="3499484" y="45018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1127">
              <a:extLst>
                <a:ext uri="{FF2B5EF4-FFF2-40B4-BE49-F238E27FC236}">
                  <a16:creationId xmlns:a16="http://schemas.microsoft.com/office/drawing/2014/main" id="{C0572ED6-74BC-4876-B7CF-2FA793DAC718}"/>
                </a:ext>
              </a:extLst>
            </p:cNvPr>
            <p:cNvSpPr/>
            <p:nvPr/>
          </p:nvSpPr>
          <p:spPr>
            <a:xfrm>
              <a:off x="3507485" y="4815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1128">
              <a:extLst>
                <a:ext uri="{FF2B5EF4-FFF2-40B4-BE49-F238E27FC236}">
                  <a16:creationId xmlns:a16="http://schemas.microsoft.com/office/drawing/2014/main" id="{274B199B-D29E-43EB-BD1F-A910CB188512}"/>
                </a:ext>
              </a:extLst>
            </p:cNvPr>
            <p:cNvSpPr/>
            <p:nvPr/>
          </p:nvSpPr>
          <p:spPr>
            <a:xfrm>
              <a:off x="3512692" y="46587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1129">
              <a:extLst>
                <a:ext uri="{FF2B5EF4-FFF2-40B4-BE49-F238E27FC236}">
                  <a16:creationId xmlns:a16="http://schemas.microsoft.com/office/drawing/2014/main" id="{DAD5F0EF-9D22-4EF5-9C42-6DB22ABD0AD4}"/>
                </a:ext>
              </a:extLst>
            </p:cNvPr>
            <p:cNvSpPr/>
            <p:nvPr/>
          </p:nvSpPr>
          <p:spPr>
            <a:xfrm>
              <a:off x="3620134" y="44855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1130">
              <a:extLst>
                <a:ext uri="{FF2B5EF4-FFF2-40B4-BE49-F238E27FC236}">
                  <a16:creationId xmlns:a16="http://schemas.microsoft.com/office/drawing/2014/main" id="{15BC4650-4A19-4F44-AE58-88310B4248BF}"/>
                </a:ext>
              </a:extLst>
            </p:cNvPr>
            <p:cNvSpPr/>
            <p:nvPr/>
          </p:nvSpPr>
          <p:spPr>
            <a:xfrm>
              <a:off x="3628771" y="4724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1131">
              <a:extLst>
                <a:ext uri="{FF2B5EF4-FFF2-40B4-BE49-F238E27FC236}">
                  <a16:creationId xmlns:a16="http://schemas.microsoft.com/office/drawing/2014/main" id="{F5996FA2-F8F1-4122-92B7-A3AB32D8511C}"/>
                </a:ext>
              </a:extLst>
            </p:cNvPr>
            <p:cNvSpPr/>
            <p:nvPr/>
          </p:nvSpPr>
          <p:spPr>
            <a:xfrm>
              <a:off x="3634359" y="4604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1132">
              <a:extLst>
                <a:ext uri="{FF2B5EF4-FFF2-40B4-BE49-F238E27FC236}">
                  <a16:creationId xmlns:a16="http://schemas.microsoft.com/office/drawing/2014/main" id="{B692E86B-AC38-40A2-8B41-AE681D72AB2E}"/>
                </a:ext>
              </a:extLst>
            </p:cNvPr>
            <p:cNvSpPr/>
            <p:nvPr/>
          </p:nvSpPr>
          <p:spPr>
            <a:xfrm>
              <a:off x="3680459" y="478853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1133">
              <a:extLst>
                <a:ext uri="{FF2B5EF4-FFF2-40B4-BE49-F238E27FC236}">
                  <a16:creationId xmlns:a16="http://schemas.microsoft.com/office/drawing/2014/main" id="{AB47266C-DDB0-49A2-BCE0-17A5B2B4E9B7}"/>
                </a:ext>
              </a:extLst>
            </p:cNvPr>
            <p:cNvSpPr/>
            <p:nvPr/>
          </p:nvSpPr>
          <p:spPr>
            <a:xfrm>
              <a:off x="3689730" y="46746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1134">
              <a:extLst>
                <a:ext uri="{FF2B5EF4-FFF2-40B4-BE49-F238E27FC236}">
                  <a16:creationId xmlns:a16="http://schemas.microsoft.com/office/drawing/2014/main" id="{EF191A61-F83A-42FD-B690-3A8DCD3BD63F}"/>
                </a:ext>
              </a:extLst>
            </p:cNvPr>
            <p:cNvSpPr/>
            <p:nvPr/>
          </p:nvSpPr>
          <p:spPr>
            <a:xfrm>
              <a:off x="3695065" y="46840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1135">
              <a:extLst>
                <a:ext uri="{FF2B5EF4-FFF2-40B4-BE49-F238E27FC236}">
                  <a16:creationId xmlns:a16="http://schemas.microsoft.com/office/drawing/2014/main" id="{A0DCC7E8-6A63-4520-997E-4199B6D5A9E9}"/>
                </a:ext>
              </a:extLst>
            </p:cNvPr>
            <p:cNvSpPr/>
            <p:nvPr/>
          </p:nvSpPr>
          <p:spPr>
            <a:xfrm>
              <a:off x="3862578" y="43508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1136">
              <a:extLst>
                <a:ext uri="{FF2B5EF4-FFF2-40B4-BE49-F238E27FC236}">
                  <a16:creationId xmlns:a16="http://schemas.microsoft.com/office/drawing/2014/main" id="{94611F6E-F337-4658-948D-44D71AE7DD1B}"/>
                </a:ext>
              </a:extLst>
            </p:cNvPr>
            <p:cNvSpPr/>
            <p:nvPr/>
          </p:nvSpPr>
          <p:spPr>
            <a:xfrm>
              <a:off x="3871340" y="4805298"/>
              <a:ext cx="109220" cy="1137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1137">
              <a:extLst>
                <a:ext uri="{FF2B5EF4-FFF2-40B4-BE49-F238E27FC236}">
                  <a16:creationId xmlns:a16="http://schemas.microsoft.com/office/drawing/2014/main" id="{74FBB215-4F86-410E-BDA9-A0DA86F961A9}"/>
                </a:ext>
              </a:extLst>
            </p:cNvPr>
            <p:cNvSpPr/>
            <p:nvPr/>
          </p:nvSpPr>
          <p:spPr>
            <a:xfrm>
              <a:off x="3936491" y="4670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1138">
              <a:extLst>
                <a:ext uri="{FF2B5EF4-FFF2-40B4-BE49-F238E27FC236}">
                  <a16:creationId xmlns:a16="http://schemas.microsoft.com/office/drawing/2014/main" id="{95F993EF-A3CF-41C7-A0B9-53B9BD4A3623}"/>
                </a:ext>
              </a:extLst>
            </p:cNvPr>
            <p:cNvSpPr/>
            <p:nvPr/>
          </p:nvSpPr>
          <p:spPr>
            <a:xfrm>
              <a:off x="4286250" y="49761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1139">
              <a:extLst>
                <a:ext uri="{FF2B5EF4-FFF2-40B4-BE49-F238E27FC236}">
                  <a16:creationId xmlns:a16="http://schemas.microsoft.com/office/drawing/2014/main" id="{3E212EE9-935A-4514-9283-2376FE13B2EC}"/>
                </a:ext>
              </a:extLst>
            </p:cNvPr>
            <p:cNvSpPr/>
            <p:nvPr/>
          </p:nvSpPr>
          <p:spPr>
            <a:xfrm>
              <a:off x="4295013" y="50937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1140">
              <a:extLst>
                <a:ext uri="{FF2B5EF4-FFF2-40B4-BE49-F238E27FC236}">
                  <a16:creationId xmlns:a16="http://schemas.microsoft.com/office/drawing/2014/main" id="{1DEF26A5-E6F8-4172-BAEF-CE23A3339121}"/>
                </a:ext>
              </a:extLst>
            </p:cNvPr>
            <p:cNvSpPr/>
            <p:nvPr/>
          </p:nvSpPr>
          <p:spPr>
            <a:xfrm>
              <a:off x="4300220" y="51012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1141">
              <a:extLst>
                <a:ext uri="{FF2B5EF4-FFF2-40B4-BE49-F238E27FC236}">
                  <a16:creationId xmlns:a16="http://schemas.microsoft.com/office/drawing/2014/main" id="{DA5A2E04-3ED4-4607-9D87-D620DECDDA18}"/>
                </a:ext>
              </a:extLst>
            </p:cNvPr>
            <p:cNvSpPr/>
            <p:nvPr/>
          </p:nvSpPr>
          <p:spPr>
            <a:xfrm>
              <a:off x="4407408" y="49361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1142">
              <a:extLst>
                <a:ext uri="{FF2B5EF4-FFF2-40B4-BE49-F238E27FC236}">
                  <a16:creationId xmlns:a16="http://schemas.microsoft.com/office/drawing/2014/main" id="{ED709908-5A86-4FC0-BD3E-E3D02161333B}"/>
                </a:ext>
              </a:extLst>
            </p:cNvPr>
            <p:cNvSpPr/>
            <p:nvPr/>
          </p:nvSpPr>
          <p:spPr>
            <a:xfrm>
              <a:off x="44164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1143">
              <a:extLst>
                <a:ext uri="{FF2B5EF4-FFF2-40B4-BE49-F238E27FC236}">
                  <a16:creationId xmlns:a16="http://schemas.microsoft.com/office/drawing/2014/main" id="{4385D868-5584-409E-B26D-D336C83C4BE0}"/>
                </a:ext>
              </a:extLst>
            </p:cNvPr>
            <p:cNvSpPr/>
            <p:nvPr/>
          </p:nvSpPr>
          <p:spPr>
            <a:xfrm>
              <a:off x="4421123" y="4468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1144">
              <a:extLst>
                <a:ext uri="{FF2B5EF4-FFF2-40B4-BE49-F238E27FC236}">
                  <a16:creationId xmlns:a16="http://schemas.microsoft.com/office/drawing/2014/main" id="{F7A19840-28A6-4A8E-B561-6A213753ECBD}"/>
                </a:ext>
              </a:extLst>
            </p:cNvPr>
            <p:cNvSpPr/>
            <p:nvPr/>
          </p:nvSpPr>
          <p:spPr>
            <a:xfrm>
              <a:off x="4467986" y="5169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1145">
              <a:extLst>
                <a:ext uri="{FF2B5EF4-FFF2-40B4-BE49-F238E27FC236}">
                  <a16:creationId xmlns:a16="http://schemas.microsoft.com/office/drawing/2014/main" id="{8DC732AA-EC61-4724-B647-EB2CE65AF151}"/>
                </a:ext>
              </a:extLst>
            </p:cNvPr>
            <p:cNvSpPr/>
            <p:nvPr/>
          </p:nvSpPr>
          <p:spPr>
            <a:xfrm>
              <a:off x="4476622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1146">
              <a:extLst>
                <a:ext uri="{FF2B5EF4-FFF2-40B4-BE49-F238E27FC236}">
                  <a16:creationId xmlns:a16="http://schemas.microsoft.com/office/drawing/2014/main" id="{01D6CE04-ADA4-4D33-8CE2-89D50789CD3B}"/>
                </a:ext>
              </a:extLst>
            </p:cNvPr>
            <p:cNvSpPr/>
            <p:nvPr/>
          </p:nvSpPr>
          <p:spPr>
            <a:xfrm>
              <a:off x="4481576" y="5115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1147">
              <a:extLst>
                <a:ext uri="{FF2B5EF4-FFF2-40B4-BE49-F238E27FC236}">
                  <a16:creationId xmlns:a16="http://schemas.microsoft.com/office/drawing/2014/main" id="{93FC7895-6E2C-4AC9-B63B-CC4F94B1E483}"/>
                </a:ext>
              </a:extLst>
            </p:cNvPr>
            <p:cNvSpPr/>
            <p:nvPr/>
          </p:nvSpPr>
          <p:spPr>
            <a:xfrm>
              <a:off x="4528311" y="5102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1148">
              <a:extLst>
                <a:ext uri="{FF2B5EF4-FFF2-40B4-BE49-F238E27FC236}">
                  <a16:creationId xmlns:a16="http://schemas.microsoft.com/office/drawing/2014/main" id="{FE074532-4A1C-4444-A4DD-EC200EFE0F75}"/>
                </a:ext>
              </a:extLst>
            </p:cNvPr>
            <p:cNvSpPr/>
            <p:nvPr/>
          </p:nvSpPr>
          <p:spPr>
            <a:xfrm>
              <a:off x="4537202" y="50655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1149">
              <a:extLst>
                <a:ext uri="{FF2B5EF4-FFF2-40B4-BE49-F238E27FC236}">
                  <a16:creationId xmlns:a16="http://schemas.microsoft.com/office/drawing/2014/main" id="{BC6EA270-80D8-4C63-BD81-BD8C90C4AC25}"/>
                </a:ext>
              </a:extLst>
            </p:cNvPr>
            <p:cNvSpPr/>
            <p:nvPr/>
          </p:nvSpPr>
          <p:spPr>
            <a:xfrm>
              <a:off x="4542282" y="50765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1150">
              <a:extLst>
                <a:ext uri="{FF2B5EF4-FFF2-40B4-BE49-F238E27FC236}">
                  <a16:creationId xmlns:a16="http://schemas.microsoft.com/office/drawing/2014/main" id="{6FF03BAB-4C25-48D1-AE1A-D2963769F915}"/>
                </a:ext>
              </a:extLst>
            </p:cNvPr>
            <p:cNvSpPr/>
            <p:nvPr/>
          </p:nvSpPr>
          <p:spPr>
            <a:xfrm>
              <a:off x="4649723" y="50392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1151">
              <a:extLst>
                <a:ext uri="{FF2B5EF4-FFF2-40B4-BE49-F238E27FC236}">
                  <a16:creationId xmlns:a16="http://schemas.microsoft.com/office/drawing/2014/main" id="{2B6C0909-3DBF-44CE-9968-60606902C3A7}"/>
                </a:ext>
              </a:extLst>
            </p:cNvPr>
            <p:cNvSpPr/>
            <p:nvPr/>
          </p:nvSpPr>
          <p:spPr>
            <a:xfrm>
              <a:off x="4658486" y="50173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1152">
              <a:extLst>
                <a:ext uri="{FF2B5EF4-FFF2-40B4-BE49-F238E27FC236}">
                  <a16:creationId xmlns:a16="http://schemas.microsoft.com/office/drawing/2014/main" id="{B21AA3D2-39B8-443C-94E0-B3BA1ADFDF24}"/>
                </a:ext>
              </a:extLst>
            </p:cNvPr>
            <p:cNvSpPr/>
            <p:nvPr/>
          </p:nvSpPr>
          <p:spPr>
            <a:xfrm>
              <a:off x="4663566" y="5113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1153">
              <a:extLst>
                <a:ext uri="{FF2B5EF4-FFF2-40B4-BE49-F238E27FC236}">
                  <a16:creationId xmlns:a16="http://schemas.microsoft.com/office/drawing/2014/main" id="{6BF76004-E2D5-4FCE-A61F-D6EB565D4EF2}"/>
                </a:ext>
              </a:extLst>
            </p:cNvPr>
            <p:cNvSpPr/>
            <p:nvPr/>
          </p:nvSpPr>
          <p:spPr>
            <a:xfrm>
              <a:off x="4710557" y="49898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1154">
              <a:extLst>
                <a:ext uri="{FF2B5EF4-FFF2-40B4-BE49-F238E27FC236}">
                  <a16:creationId xmlns:a16="http://schemas.microsoft.com/office/drawing/2014/main" id="{A831B9D6-FBAC-4617-B296-1E6CF8286482}"/>
                </a:ext>
              </a:extLst>
            </p:cNvPr>
            <p:cNvSpPr/>
            <p:nvPr/>
          </p:nvSpPr>
          <p:spPr>
            <a:xfrm>
              <a:off x="4719192" y="49136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1155">
              <a:extLst>
                <a:ext uri="{FF2B5EF4-FFF2-40B4-BE49-F238E27FC236}">
                  <a16:creationId xmlns:a16="http://schemas.microsoft.com/office/drawing/2014/main" id="{94E60C2E-D23B-463F-BFE9-EF65D536A0BA}"/>
                </a:ext>
              </a:extLst>
            </p:cNvPr>
            <p:cNvSpPr/>
            <p:nvPr/>
          </p:nvSpPr>
          <p:spPr>
            <a:xfrm>
              <a:off x="4724146" y="50443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1156">
              <a:extLst>
                <a:ext uri="{FF2B5EF4-FFF2-40B4-BE49-F238E27FC236}">
                  <a16:creationId xmlns:a16="http://schemas.microsoft.com/office/drawing/2014/main" id="{02E78B6F-2F27-4DAE-B233-F049C1B53E6D}"/>
                </a:ext>
              </a:extLst>
            </p:cNvPr>
            <p:cNvSpPr/>
            <p:nvPr/>
          </p:nvSpPr>
          <p:spPr>
            <a:xfrm>
              <a:off x="4891913" y="4969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1157">
              <a:extLst>
                <a:ext uri="{FF2B5EF4-FFF2-40B4-BE49-F238E27FC236}">
                  <a16:creationId xmlns:a16="http://schemas.microsoft.com/office/drawing/2014/main" id="{76B65BEA-6B8C-4A90-958E-3A9ABE096DB1}"/>
                </a:ext>
              </a:extLst>
            </p:cNvPr>
            <p:cNvSpPr/>
            <p:nvPr/>
          </p:nvSpPr>
          <p:spPr>
            <a:xfrm>
              <a:off x="4901057" y="49171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1158">
              <a:extLst>
                <a:ext uri="{FF2B5EF4-FFF2-40B4-BE49-F238E27FC236}">
                  <a16:creationId xmlns:a16="http://schemas.microsoft.com/office/drawing/2014/main" id="{57552ACC-38F5-40E7-B8D6-F5DEFC01EE78}"/>
                </a:ext>
              </a:extLst>
            </p:cNvPr>
            <p:cNvSpPr/>
            <p:nvPr/>
          </p:nvSpPr>
          <p:spPr>
            <a:xfrm>
              <a:off x="4905883" y="49808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1159">
              <a:extLst>
                <a:ext uri="{FF2B5EF4-FFF2-40B4-BE49-F238E27FC236}">
                  <a16:creationId xmlns:a16="http://schemas.microsoft.com/office/drawing/2014/main" id="{B7A638F5-BEB9-4B81-8169-0D1DEF067321}"/>
                </a:ext>
              </a:extLst>
            </p:cNvPr>
            <p:cNvSpPr/>
            <p:nvPr/>
          </p:nvSpPr>
          <p:spPr>
            <a:xfrm>
              <a:off x="5012944" y="49089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1160">
              <a:extLst>
                <a:ext uri="{FF2B5EF4-FFF2-40B4-BE49-F238E27FC236}">
                  <a16:creationId xmlns:a16="http://schemas.microsoft.com/office/drawing/2014/main" id="{91891E66-3D92-4123-8BE1-46CFCE24E139}"/>
                </a:ext>
              </a:extLst>
            </p:cNvPr>
            <p:cNvSpPr/>
            <p:nvPr/>
          </p:nvSpPr>
          <p:spPr>
            <a:xfrm>
              <a:off x="5022215" y="47177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1161">
              <a:extLst>
                <a:ext uri="{FF2B5EF4-FFF2-40B4-BE49-F238E27FC236}">
                  <a16:creationId xmlns:a16="http://schemas.microsoft.com/office/drawing/2014/main" id="{09BC4A56-157F-4522-B549-286848104D0E}"/>
                </a:ext>
              </a:extLst>
            </p:cNvPr>
            <p:cNvSpPr/>
            <p:nvPr/>
          </p:nvSpPr>
          <p:spPr>
            <a:xfrm>
              <a:off x="5027040" y="47419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1162">
              <a:extLst>
                <a:ext uri="{FF2B5EF4-FFF2-40B4-BE49-F238E27FC236}">
                  <a16:creationId xmlns:a16="http://schemas.microsoft.com/office/drawing/2014/main" id="{54245548-D691-4EAC-94C0-E0A937E4A1AF}"/>
                </a:ext>
              </a:extLst>
            </p:cNvPr>
            <p:cNvSpPr/>
            <p:nvPr/>
          </p:nvSpPr>
          <p:spPr>
            <a:xfrm>
              <a:off x="5134102" y="503415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1163">
              <a:extLst>
                <a:ext uri="{FF2B5EF4-FFF2-40B4-BE49-F238E27FC236}">
                  <a16:creationId xmlns:a16="http://schemas.microsoft.com/office/drawing/2014/main" id="{C6B6E027-1947-4EBF-A015-37B0699514E6}"/>
                </a:ext>
              </a:extLst>
            </p:cNvPr>
            <p:cNvSpPr/>
            <p:nvPr/>
          </p:nvSpPr>
          <p:spPr>
            <a:xfrm>
              <a:off x="5142991" y="48018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1164">
              <a:extLst>
                <a:ext uri="{FF2B5EF4-FFF2-40B4-BE49-F238E27FC236}">
                  <a16:creationId xmlns:a16="http://schemas.microsoft.com/office/drawing/2014/main" id="{60866C6B-C418-4B94-BA55-027FC6E50195}"/>
                </a:ext>
              </a:extLst>
            </p:cNvPr>
            <p:cNvSpPr/>
            <p:nvPr/>
          </p:nvSpPr>
          <p:spPr>
            <a:xfrm>
              <a:off x="5148071" y="47147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1165">
              <a:extLst>
                <a:ext uri="{FF2B5EF4-FFF2-40B4-BE49-F238E27FC236}">
                  <a16:creationId xmlns:a16="http://schemas.microsoft.com/office/drawing/2014/main" id="{361FC7DF-CB97-4480-ABA1-ADC96755EFE4}"/>
                </a:ext>
              </a:extLst>
            </p:cNvPr>
            <p:cNvSpPr/>
            <p:nvPr/>
          </p:nvSpPr>
          <p:spPr>
            <a:xfrm>
              <a:off x="5194680" y="50618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1166">
              <a:extLst>
                <a:ext uri="{FF2B5EF4-FFF2-40B4-BE49-F238E27FC236}">
                  <a16:creationId xmlns:a16="http://schemas.microsoft.com/office/drawing/2014/main" id="{D80AE555-FCD5-4B5A-9486-6C265A2CDBFC}"/>
                </a:ext>
              </a:extLst>
            </p:cNvPr>
            <p:cNvSpPr/>
            <p:nvPr/>
          </p:nvSpPr>
          <p:spPr>
            <a:xfrm>
              <a:off x="5203444" y="46079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1167">
              <a:extLst>
                <a:ext uri="{FF2B5EF4-FFF2-40B4-BE49-F238E27FC236}">
                  <a16:creationId xmlns:a16="http://schemas.microsoft.com/office/drawing/2014/main" id="{5356CA23-AA85-464C-93F2-28922CE84546}"/>
                </a:ext>
              </a:extLst>
            </p:cNvPr>
            <p:cNvSpPr/>
            <p:nvPr/>
          </p:nvSpPr>
          <p:spPr>
            <a:xfrm>
              <a:off x="5208396" y="4706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1168">
              <a:extLst>
                <a:ext uri="{FF2B5EF4-FFF2-40B4-BE49-F238E27FC236}">
                  <a16:creationId xmlns:a16="http://schemas.microsoft.com/office/drawing/2014/main" id="{C483FFE2-2813-44E9-8260-56FC37CB34D2}"/>
                </a:ext>
              </a:extLst>
            </p:cNvPr>
            <p:cNvSpPr/>
            <p:nvPr/>
          </p:nvSpPr>
          <p:spPr>
            <a:xfrm>
              <a:off x="5256784" y="441566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1169">
              <a:extLst>
                <a:ext uri="{FF2B5EF4-FFF2-40B4-BE49-F238E27FC236}">
                  <a16:creationId xmlns:a16="http://schemas.microsoft.com/office/drawing/2014/main" id="{23ABD38C-5541-4611-ADAE-C769E3B8E384}"/>
                </a:ext>
              </a:extLst>
            </p:cNvPr>
            <p:cNvSpPr/>
            <p:nvPr/>
          </p:nvSpPr>
          <p:spPr>
            <a:xfrm>
              <a:off x="5263896" y="46578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1170">
              <a:extLst>
                <a:ext uri="{FF2B5EF4-FFF2-40B4-BE49-F238E27FC236}">
                  <a16:creationId xmlns:a16="http://schemas.microsoft.com/office/drawing/2014/main" id="{0D4D9E86-A434-4D64-8C6A-D8E289490CFA}"/>
                </a:ext>
              </a:extLst>
            </p:cNvPr>
            <p:cNvSpPr/>
            <p:nvPr/>
          </p:nvSpPr>
          <p:spPr>
            <a:xfrm>
              <a:off x="5269103" y="49985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1171">
              <a:extLst>
                <a:ext uri="{FF2B5EF4-FFF2-40B4-BE49-F238E27FC236}">
                  <a16:creationId xmlns:a16="http://schemas.microsoft.com/office/drawing/2014/main" id="{4FE450F9-126B-4698-B90B-2811FF9B1258}"/>
                </a:ext>
              </a:extLst>
            </p:cNvPr>
            <p:cNvSpPr/>
            <p:nvPr/>
          </p:nvSpPr>
          <p:spPr>
            <a:xfrm>
              <a:off x="5316473" y="46784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1172">
              <a:extLst>
                <a:ext uri="{FF2B5EF4-FFF2-40B4-BE49-F238E27FC236}">
                  <a16:creationId xmlns:a16="http://schemas.microsoft.com/office/drawing/2014/main" id="{EDD3FB2D-699C-41D4-A515-99F1B7560FE5}"/>
                </a:ext>
              </a:extLst>
            </p:cNvPr>
            <p:cNvSpPr/>
            <p:nvPr/>
          </p:nvSpPr>
          <p:spPr>
            <a:xfrm>
              <a:off x="5324475" y="48353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1173">
              <a:extLst>
                <a:ext uri="{FF2B5EF4-FFF2-40B4-BE49-F238E27FC236}">
                  <a16:creationId xmlns:a16="http://schemas.microsoft.com/office/drawing/2014/main" id="{376B34CB-FB67-441A-93B9-97BE84EFC6BF}"/>
                </a:ext>
              </a:extLst>
            </p:cNvPr>
            <p:cNvSpPr/>
            <p:nvPr/>
          </p:nvSpPr>
          <p:spPr>
            <a:xfrm>
              <a:off x="5329935" y="4940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1174">
              <a:extLst>
                <a:ext uri="{FF2B5EF4-FFF2-40B4-BE49-F238E27FC236}">
                  <a16:creationId xmlns:a16="http://schemas.microsoft.com/office/drawing/2014/main" id="{B7E0BF0F-B7BB-4FB5-BD39-A61EBA77DFFC}"/>
                </a:ext>
              </a:extLst>
            </p:cNvPr>
            <p:cNvSpPr/>
            <p:nvPr/>
          </p:nvSpPr>
          <p:spPr>
            <a:xfrm>
              <a:off x="5558409" y="54622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1175">
              <a:extLst>
                <a:ext uri="{FF2B5EF4-FFF2-40B4-BE49-F238E27FC236}">
                  <a16:creationId xmlns:a16="http://schemas.microsoft.com/office/drawing/2014/main" id="{197D4E0C-BB8D-4E35-8DF8-5D95E269D524}"/>
                </a:ext>
              </a:extLst>
            </p:cNvPr>
            <p:cNvSpPr/>
            <p:nvPr/>
          </p:nvSpPr>
          <p:spPr>
            <a:xfrm>
              <a:off x="5567171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1176">
              <a:extLst>
                <a:ext uri="{FF2B5EF4-FFF2-40B4-BE49-F238E27FC236}">
                  <a16:creationId xmlns:a16="http://schemas.microsoft.com/office/drawing/2014/main" id="{21B8C661-D8F1-4F61-9412-D1B9B97B9193}"/>
                </a:ext>
              </a:extLst>
            </p:cNvPr>
            <p:cNvSpPr/>
            <p:nvPr/>
          </p:nvSpPr>
          <p:spPr>
            <a:xfrm>
              <a:off x="5571744" y="49187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1177">
              <a:extLst>
                <a:ext uri="{FF2B5EF4-FFF2-40B4-BE49-F238E27FC236}">
                  <a16:creationId xmlns:a16="http://schemas.microsoft.com/office/drawing/2014/main" id="{6CEC78E4-93D0-4844-811A-791DF95CA235}"/>
                </a:ext>
              </a:extLst>
            </p:cNvPr>
            <p:cNvSpPr/>
            <p:nvPr/>
          </p:nvSpPr>
          <p:spPr>
            <a:xfrm>
              <a:off x="5618988" y="48803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1178">
              <a:extLst>
                <a:ext uri="{FF2B5EF4-FFF2-40B4-BE49-F238E27FC236}">
                  <a16:creationId xmlns:a16="http://schemas.microsoft.com/office/drawing/2014/main" id="{F26CC42C-B52E-49D0-9D2E-0D9A95FD9A26}"/>
                </a:ext>
              </a:extLst>
            </p:cNvPr>
            <p:cNvSpPr/>
            <p:nvPr/>
          </p:nvSpPr>
          <p:spPr>
            <a:xfrm>
              <a:off x="5627370" y="48826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1179">
              <a:extLst>
                <a:ext uri="{FF2B5EF4-FFF2-40B4-BE49-F238E27FC236}">
                  <a16:creationId xmlns:a16="http://schemas.microsoft.com/office/drawing/2014/main" id="{9CB8D993-E6B7-4040-A5DC-4E6CAF654AAF}"/>
                </a:ext>
              </a:extLst>
            </p:cNvPr>
            <p:cNvSpPr/>
            <p:nvPr/>
          </p:nvSpPr>
          <p:spPr>
            <a:xfrm>
              <a:off x="5632958" y="51037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1180">
              <a:extLst>
                <a:ext uri="{FF2B5EF4-FFF2-40B4-BE49-F238E27FC236}">
                  <a16:creationId xmlns:a16="http://schemas.microsoft.com/office/drawing/2014/main" id="{416DDA9C-E5CC-4D1A-9352-8F96527F2B43}"/>
                </a:ext>
              </a:extLst>
            </p:cNvPr>
            <p:cNvSpPr/>
            <p:nvPr/>
          </p:nvSpPr>
          <p:spPr>
            <a:xfrm>
              <a:off x="5679440" y="49551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1181">
              <a:extLst>
                <a:ext uri="{FF2B5EF4-FFF2-40B4-BE49-F238E27FC236}">
                  <a16:creationId xmlns:a16="http://schemas.microsoft.com/office/drawing/2014/main" id="{B2B741D4-89B2-4DF5-9F2D-E85D067D0412}"/>
                </a:ext>
              </a:extLst>
            </p:cNvPr>
            <p:cNvSpPr/>
            <p:nvPr/>
          </p:nvSpPr>
          <p:spPr>
            <a:xfrm>
              <a:off x="5688203" y="47412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1182">
              <a:extLst>
                <a:ext uri="{FF2B5EF4-FFF2-40B4-BE49-F238E27FC236}">
                  <a16:creationId xmlns:a16="http://schemas.microsoft.com/office/drawing/2014/main" id="{71407D25-F671-4F75-BE7B-3B65D79839FE}"/>
                </a:ext>
              </a:extLst>
            </p:cNvPr>
            <p:cNvSpPr/>
            <p:nvPr/>
          </p:nvSpPr>
          <p:spPr>
            <a:xfrm>
              <a:off x="5693283" y="47934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1183">
              <a:extLst>
                <a:ext uri="{FF2B5EF4-FFF2-40B4-BE49-F238E27FC236}">
                  <a16:creationId xmlns:a16="http://schemas.microsoft.com/office/drawing/2014/main" id="{50A2C902-CB97-42BE-9A48-7770D1303080}"/>
                </a:ext>
              </a:extLst>
            </p:cNvPr>
            <p:cNvSpPr/>
            <p:nvPr/>
          </p:nvSpPr>
          <p:spPr>
            <a:xfrm>
              <a:off x="5740272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1184">
              <a:extLst>
                <a:ext uri="{FF2B5EF4-FFF2-40B4-BE49-F238E27FC236}">
                  <a16:creationId xmlns:a16="http://schemas.microsoft.com/office/drawing/2014/main" id="{D72CAEB2-201F-495A-A13A-A5D5D2048248}"/>
                </a:ext>
              </a:extLst>
            </p:cNvPr>
            <p:cNvSpPr/>
            <p:nvPr/>
          </p:nvSpPr>
          <p:spPr>
            <a:xfrm>
              <a:off x="5748654" y="4825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1185">
              <a:extLst>
                <a:ext uri="{FF2B5EF4-FFF2-40B4-BE49-F238E27FC236}">
                  <a16:creationId xmlns:a16="http://schemas.microsoft.com/office/drawing/2014/main" id="{41CAABC6-1649-4458-9BD4-A70C82A48526}"/>
                </a:ext>
              </a:extLst>
            </p:cNvPr>
            <p:cNvSpPr/>
            <p:nvPr/>
          </p:nvSpPr>
          <p:spPr>
            <a:xfrm>
              <a:off x="5754115" y="49052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1240">
              <a:extLst>
                <a:ext uri="{FF2B5EF4-FFF2-40B4-BE49-F238E27FC236}">
                  <a16:creationId xmlns:a16="http://schemas.microsoft.com/office/drawing/2014/main" id="{05FBE332-15FD-4B72-B6A8-341ECB0D0131}"/>
                </a:ext>
              </a:extLst>
            </p:cNvPr>
            <p:cNvSpPr txBox="1"/>
            <p:nvPr/>
          </p:nvSpPr>
          <p:spPr>
            <a:xfrm>
              <a:off x="3433445" y="463156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2" name="object 1241">
              <a:extLst>
                <a:ext uri="{FF2B5EF4-FFF2-40B4-BE49-F238E27FC236}">
                  <a16:creationId xmlns:a16="http://schemas.microsoft.com/office/drawing/2014/main" id="{EDE83403-ACDD-49FC-B2BD-1D86F4DBCC07}"/>
                </a:ext>
              </a:extLst>
            </p:cNvPr>
            <p:cNvSpPr txBox="1"/>
            <p:nvPr/>
          </p:nvSpPr>
          <p:spPr>
            <a:xfrm>
              <a:off x="3441700" y="499605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3" name="object 1242">
              <a:extLst>
                <a:ext uri="{FF2B5EF4-FFF2-40B4-BE49-F238E27FC236}">
                  <a16:creationId xmlns:a16="http://schemas.microsoft.com/office/drawing/2014/main" id="{E6903963-4335-402F-A910-C735FBEA065E}"/>
                </a:ext>
              </a:extLst>
            </p:cNvPr>
            <p:cNvSpPr txBox="1"/>
            <p:nvPr/>
          </p:nvSpPr>
          <p:spPr>
            <a:xfrm>
              <a:off x="3502534" y="511289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4" name="object 1243">
              <a:extLst>
                <a:ext uri="{FF2B5EF4-FFF2-40B4-BE49-F238E27FC236}">
                  <a16:creationId xmlns:a16="http://schemas.microsoft.com/office/drawing/2014/main" id="{6AAB8854-DC15-4B8C-ACBF-4ACF694FFE46}"/>
                </a:ext>
              </a:extLst>
            </p:cNvPr>
            <p:cNvSpPr txBox="1"/>
            <p:nvPr/>
          </p:nvSpPr>
          <p:spPr>
            <a:xfrm>
              <a:off x="3623945" y="501942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5" name="object 1244">
              <a:extLst>
                <a:ext uri="{FF2B5EF4-FFF2-40B4-BE49-F238E27FC236}">
                  <a16:creationId xmlns:a16="http://schemas.microsoft.com/office/drawing/2014/main" id="{BBD89EA6-F9B5-4A6D-A7FD-7ED595EBFB1C}"/>
                </a:ext>
              </a:extLst>
            </p:cNvPr>
            <p:cNvSpPr txBox="1"/>
            <p:nvPr/>
          </p:nvSpPr>
          <p:spPr>
            <a:xfrm>
              <a:off x="3446907" y="4964684"/>
              <a:ext cx="25019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202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6" name="object 1245">
              <a:extLst>
                <a:ext uri="{FF2B5EF4-FFF2-40B4-BE49-F238E27FC236}">
                  <a16:creationId xmlns:a16="http://schemas.microsoft.com/office/drawing/2014/main" id="{E24A41C3-32B2-47BD-B8AE-C30D3308DEFC}"/>
                </a:ext>
              </a:extLst>
            </p:cNvPr>
            <p:cNvSpPr txBox="1"/>
            <p:nvPr/>
          </p:nvSpPr>
          <p:spPr>
            <a:xfrm>
              <a:off x="3494659" y="4785232"/>
              <a:ext cx="248285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●</a:t>
              </a:r>
              <a:r>
                <a:rPr sz="300" spc="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7" name="object 1246">
              <a:extLst>
                <a:ext uri="{FF2B5EF4-FFF2-40B4-BE49-F238E27FC236}">
                  <a16:creationId xmlns:a16="http://schemas.microsoft.com/office/drawing/2014/main" id="{14A28EE7-B12F-4CCE-B1BB-F9AA6B71AD33}"/>
                </a:ext>
              </a:extLst>
            </p:cNvPr>
            <p:cNvSpPr txBox="1"/>
            <p:nvPr/>
          </p:nvSpPr>
          <p:spPr>
            <a:xfrm>
              <a:off x="3684904" y="5040376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8" name="object 1247">
              <a:extLst>
                <a:ext uri="{FF2B5EF4-FFF2-40B4-BE49-F238E27FC236}">
                  <a16:creationId xmlns:a16="http://schemas.microsoft.com/office/drawing/2014/main" id="{9D819847-68D0-45E0-9F3D-9749E65A7758}"/>
                </a:ext>
              </a:extLst>
            </p:cNvPr>
            <p:cNvSpPr txBox="1"/>
            <p:nvPr/>
          </p:nvSpPr>
          <p:spPr>
            <a:xfrm>
              <a:off x="3690111" y="4935982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79" name="object 1248">
              <a:extLst>
                <a:ext uri="{FF2B5EF4-FFF2-40B4-BE49-F238E27FC236}">
                  <a16:creationId xmlns:a16="http://schemas.microsoft.com/office/drawing/2014/main" id="{6E4241A4-A545-4E93-A0AE-9D63515837CC}"/>
                </a:ext>
              </a:extLst>
            </p:cNvPr>
            <p:cNvSpPr txBox="1"/>
            <p:nvPr/>
          </p:nvSpPr>
          <p:spPr>
            <a:xfrm>
              <a:off x="3857751" y="481863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0" name="object 1249">
              <a:extLst>
                <a:ext uri="{FF2B5EF4-FFF2-40B4-BE49-F238E27FC236}">
                  <a16:creationId xmlns:a16="http://schemas.microsoft.com/office/drawing/2014/main" id="{D9B9E6F1-10CB-440D-9442-7FCE05B94FAD}"/>
                </a:ext>
              </a:extLst>
            </p:cNvPr>
            <p:cNvSpPr txBox="1"/>
            <p:nvPr/>
          </p:nvSpPr>
          <p:spPr>
            <a:xfrm>
              <a:off x="3866515" y="492912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1" name="object 1250">
              <a:extLst>
                <a:ext uri="{FF2B5EF4-FFF2-40B4-BE49-F238E27FC236}">
                  <a16:creationId xmlns:a16="http://schemas.microsoft.com/office/drawing/2014/main" id="{4C5F2AD2-9B81-4D0C-91F9-145E691E9501}"/>
                </a:ext>
              </a:extLst>
            </p:cNvPr>
            <p:cNvSpPr txBox="1"/>
            <p:nvPr/>
          </p:nvSpPr>
          <p:spPr>
            <a:xfrm>
              <a:off x="3871340" y="487083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2" name="object 1251">
              <a:extLst>
                <a:ext uri="{FF2B5EF4-FFF2-40B4-BE49-F238E27FC236}">
                  <a16:creationId xmlns:a16="http://schemas.microsoft.com/office/drawing/2014/main" id="{57E70011-A7B4-45B9-8EC2-D4D13CF0A5B0}"/>
                </a:ext>
              </a:extLst>
            </p:cNvPr>
            <p:cNvSpPr txBox="1"/>
            <p:nvPr/>
          </p:nvSpPr>
          <p:spPr>
            <a:xfrm>
              <a:off x="3917822" y="4782692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3" name="object 1252">
              <a:extLst>
                <a:ext uri="{FF2B5EF4-FFF2-40B4-BE49-F238E27FC236}">
                  <a16:creationId xmlns:a16="http://schemas.microsoft.com/office/drawing/2014/main" id="{C0EDA706-C58C-49E8-9DA6-381B38EDA470}"/>
                </a:ext>
              </a:extLst>
            </p:cNvPr>
            <p:cNvSpPr txBox="1"/>
            <p:nvPr/>
          </p:nvSpPr>
          <p:spPr>
            <a:xfrm>
              <a:off x="3926965" y="4953609"/>
              <a:ext cx="72390" cy="135935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 marL="17143">
                <a:spcBef>
                  <a:spcPts val="24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spcBef>
                  <a:spcPts val="14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4" name="object 1253">
              <a:extLst>
                <a:ext uri="{FF2B5EF4-FFF2-40B4-BE49-F238E27FC236}">
                  <a16:creationId xmlns:a16="http://schemas.microsoft.com/office/drawing/2014/main" id="{D23CAA2A-41DF-4177-AD6C-D9206BD584F3}"/>
                </a:ext>
              </a:extLst>
            </p:cNvPr>
            <p:cNvSpPr txBox="1"/>
            <p:nvPr/>
          </p:nvSpPr>
          <p:spPr>
            <a:xfrm>
              <a:off x="4281422" y="5139410"/>
              <a:ext cx="81280" cy="126317"/>
            </a:xfrm>
            <a:prstGeom prst="rect">
              <a:avLst/>
            </a:prstGeom>
          </p:spPr>
          <p:txBody>
            <a:bodyPr vert="horz" wrap="square" lIns="0" tIns="20955" rIns="0" bIns="0" rtlCol="0">
              <a:spAutoFit/>
            </a:bodyPr>
            <a:lstStyle/>
            <a:p>
              <a:pPr marL="12699">
                <a:spcBef>
                  <a:spcPts val="165"/>
                </a:spcBef>
              </a:pPr>
              <a:r>
                <a:rPr sz="450" spc="-29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0953">
                <a:spcBef>
                  <a:spcPts val="7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5" name="object 1254">
              <a:extLst>
                <a:ext uri="{FF2B5EF4-FFF2-40B4-BE49-F238E27FC236}">
                  <a16:creationId xmlns:a16="http://schemas.microsoft.com/office/drawing/2014/main" id="{79FC78C2-92F2-4377-828C-A84FF9FEF635}"/>
                </a:ext>
              </a:extLst>
            </p:cNvPr>
            <p:cNvSpPr txBox="1"/>
            <p:nvPr/>
          </p:nvSpPr>
          <p:spPr>
            <a:xfrm>
              <a:off x="4463160" y="5212334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6" name="object 1255">
              <a:extLst>
                <a:ext uri="{FF2B5EF4-FFF2-40B4-BE49-F238E27FC236}">
                  <a16:creationId xmlns:a16="http://schemas.microsoft.com/office/drawing/2014/main" id="{2A79FF4A-923F-44CF-BA76-1BA56BA38CF2}"/>
                </a:ext>
              </a:extLst>
            </p:cNvPr>
            <p:cNvSpPr txBox="1"/>
            <p:nvPr/>
          </p:nvSpPr>
          <p:spPr>
            <a:xfrm>
              <a:off x="4402581" y="5295646"/>
              <a:ext cx="136525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5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18518">
                <a:latin typeface="MS UI Gothic"/>
                <a:cs typeface="MS UI Gothic"/>
              </a:endParaRPr>
            </a:p>
          </p:txBody>
        </p:sp>
        <p:sp>
          <p:nvSpPr>
            <p:cNvPr id="987" name="object 1256">
              <a:extLst>
                <a:ext uri="{FF2B5EF4-FFF2-40B4-BE49-F238E27FC236}">
                  <a16:creationId xmlns:a16="http://schemas.microsoft.com/office/drawing/2014/main" id="{2865A9F3-2368-4BEF-BF1D-1EC2E4859EEB}"/>
                </a:ext>
              </a:extLst>
            </p:cNvPr>
            <p:cNvSpPr txBox="1"/>
            <p:nvPr/>
          </p:nvSpPr>
          <p:spPr>
            <a:xfrm>
              <a:off x="4523486" y="5118989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8" name="object 1257">
              <a:extLst>
                <a:ext uri="{FF2B5EF4-FFF2-40B4-BE49-F238E27FC236}">
                  <a16:creationId xmlns:a16="http://schemas.microsoft.com/office/drawing/2014/main" id="{43AB8445-4DF7-4D23-AC8D-F5AE0AB75858}"/>
                </a:ext>
              </a:extLst>
            </p:cNvPr>
            <p:cNvSpPr txBox="1"/>
            <p:nvPr/>
          </p:nvSpPr>
          <p:spPr>
            <a:xfrm>
              <a:off x="4411598" y="5287008"/>
              <a:ext cx="18796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50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89" name="object 1258">
              <a:extLst>
                <a:ext uri="{FF2B5EF4-FFF2-40B4-BE49-F238E27FC236}">
                  <a16:creationId xmlns:a16="http://schemas.microsoft.com/office/drawing/2014/main" id="{12358CE6-218D-4E64-8B43-3E5EA086EF3F}"/>
                </a:ext>
              </a:extLst>
            </p:cNvPr>
            <p:cNvSpPr txBox="1"/>
            <p:nvPr/>
          </p:nvSpPr>
          <p:spPr>
            <a:xfrm>
              <a:off x="4416171" y="5234939"/>
              <a:ext cx="188595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22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0" name="object 1259">
              <a:extLst>
                <a:ext uri="{FF2B5EF4-FFF2-40B4-BE49-F238E27FC236}">
                  <a16:creationId xmlns:a16="http://schemas.microsoft.com/office/drawing/2014/main" id="{E1E1423A-E5C1-4EC7-B4C8-3DDFD81996E8}"/>
                </a:ext>
              </a:extLst>
            </p:cNvPr>
            <p:cNvSpPr txBox="1"/>
            <p:nvPr/>
          </p:nvSpPr>
          <p:spPr>
            <a:xfrm>
              <a:off x="4644897" y="5107025"/>
              <a:ext cx="141605" cy="156453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74290" algn="ctr">
                <a:spcBef>
                  <a:spcPts val="16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algn="ctr">
                <a:lnSpc>
                  <a:spcPts val="340"/>
                </a:lnSpc>
                <a:spcBef>
                  <a:spcPts val="65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-10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5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  <a:p>
              <a:pPr marL="26032">
                <a:lnSpc>
                  <a:spcPts val="34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1" name="object 1260">
              <a:extLst>
                <a:ext uri="{FF2B5EF4-FFF2-40B4-BE49-F238E27FC236}">
                  <a16:creationId xmlns:a16="http://schemas.microsoft.com/office/drawing/2014/main" id="{4AC482F9-86F6-4F15-AFBC-8C43C6CDF26B}"/>
                </a:ext>
              </a:extLst>
            </p:cNvPr>
            <p:cNvSpPr txBox="1"/>
            <p:nvPr/>
          </p:nvSpPr>
          <p:spPr>
            <a:xfrm>
              <a:off x="4887086" y="5315838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2" name="object 1261">
              <a:extLst>
                <a:ext uri="{FF2B5EF4-FFF2-40B4-BE49-F238E27FC236}">
                  <a16:creationId xmlns:a16="http://schemas.microsoft.com/office/drawing/2014/main" id="{247852D6-D086-4D3A-A068-6E397DEC4C06}"/>
                </a:ext>
              </a:extLst>
            </p:cNvPr>
            <p:cNvSpPr txBox="1"/>
            <p:nvPr/>
          </p:nvSpPr>
          <p:spPr>
            <a:xfrm>
              <a:off x="4896103" y="5462779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3" name="object 1262">
              <a:extLst>
                <a:ext uri="{FF2B5EF4-FFF2-40B4-BE49-F238E27FC236}">
                  <a16:creationId xmlns:a16="http://schemas.microsoft.com/office/drawing/2014/main" id="{5311FAB2-31F3-468E-927B-E070039BA95D}"/>
                </a:ext>
              </a:extLst>
            </p:cNvPr>
            <p:cNvSpPr txBox="1"/>
            <p:nvPr/>
          </p:nvSpPr>
          <p:spPr>
            <a:xfrm>
              <a:off x="5008116" y="5247003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4" name="object 1263">
              <a:extLst>
                <a:ext uri="{FF2B5EF4-FFF2-40B4-BE49-F238E27FC236}">
                  <a16:creationId xmlns:a16="http://schemas.microsoft.com/office/drawing/2014/main" id="{45E3115C-5D56-44A3-9879-53B205FC68EC}"/>
                </a:ext>
              </a:extLst>
            </p:cNvPr>
            <p:cNvSpPr txBox="1"/>
            <p:nvPr/>
          </p:nvSpPr>
          <p:spPr>
            <a:xfrm>
              <a:off x="5017261" y="4979034"/>
              <a:ext cx="72390" cy="9361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7143">
                <a:lnSpc>
                  <a:spcPts val="30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lnSpc>
                  <a:spcPts val="3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5" name="object 1264">
              <a:extLst>
                <a:ext uri="{FF2B5EF4-FFF2-40B4-BE49-F238E27FC236}">
                  <a16:creationId xmlns:a16="http://schemas.microsoft.com/office/drawing/2014/main" id="{D43EA051-6D05-4BB7-A8C0-41C5D1804C36}"/>
                </a:ext>
              </a:extLst>
            </p:cNvPr>
            <p:cNvSpPr txBox="1"/>
            <p:nvPr/>
          </p:nvSpPr>
          <p:spPr>
            <a:xfrm>
              <a:off x="5129276" y="5035930"/>
              <a:ext cx="76200" cy="9361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lnSpc>
                  <a:spcPts val="33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0953">
                <a:lnSpc>
                  <a:spcPts val="33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6" name="object 1265">
              <a:extLst>
                <a:ext uri="{FF2B5EF4-FFF2-40B4-BE49-F238E27FC236}">
                  <a16:creationId xmlns:a16="http://schemas.microsoft.com/office/drawing/2014/main" id="{DBEEC4D8-A824-4B84-A664-0A39269A3ED7}"/>
                </a:ext>
              </a:extLst>
            </p:cNvPr>
            <p:cNvSpPr txBox="1"/>
            <p:nvPr/>
          </p:nvSpPr>
          <p:spPr>
            <a:xfrm>
              <a:off x="5189854" y="5307965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7" name="object 1266">
              <a:extLst>
                <a:ext uri="{FF2B5EF4-FFF2-40B4-BE49-F238E27FC236}">
                  <a16:creationId xmlns:a16="http://schemas.microsoft.com/office/drawing/2014/main" id="{301EFB69-7ABA-4BCB-B3E5-55BC69029548}"/>
                </a:ext>
              </a:extLst>
            </p:cNvPr>
            <p:cNvSpPr txBox="1"/>
            <p:nvPr/>
          </p:nvSpPr>
          <p:spPr>
            <a:xfrm>
              <a:off x="5251958" y="458419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8" name="object 1267">
              <a:extLst>
                <a:ext uri="{FF2B5EF4-FFF2-40B4-BE49-F238E27FC236}">
                  <a16:creationId xmlns:a16="http://schemas.microsoft.com/office/drawing/2014/main" id="{2A651CE5-1729-4657-BAF5-8BC4D6524F13}"/>
                </a:ext>
              </a:extLst>
            </p:cNvPr>
            <p:cNvSpPr txBox="1"/>
            <p:nvPr/>
          </p:nvSpPr>
          <p:spPr>
            <a:xfrm>
              <a:off x="5143246" y="4932807"/>
              <a:ext cx="183515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30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999" name="object 1268">
              <a:extLst>
                <a:ext uri="{FF2B5EF4-FFF2-40B4-BE49-F238E27FC236}">
                  <a16:creationId xmlns:a16="http://schemas.microsoft.com/office/drawing/2014/main" id="{6F5B4CD2-B2CB-4021-9D03-36677411BCDA}"/>
                </a:ext>
              </a:extLst>
            </p:cNvPr>
            <p:cNvSpPr txBox="1"/>
            <p:nvPr/>
          </p:nvSpPr>
          <p:spPr>
            <a:xfrm>
              <a:off x="5311647" y="5231003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0" name="object 1269">
              <a:extLst>
                <a:ext uri="{FF2B5EF4-FFF2-40B4-BE49-F238E27FC236}">
                  <a16:creationId xmlns:a16="http://schemas.microsoft.com/office/drawing/2014/main" id="{CA05E88B-9568-4C8E-B62D-58FDD92684CA}"/>
                </a:ext>
              </a:extLst>
            </p:cNvPr>
            <p:cNvSpPr txBox="1"/>
            <p:nvPr/>
          </p:nvSpPr>
          <p:spPr>
            <a:xfrm>
              <a:off x="5264150" y="5033645"/>
              <a:ext cx="12319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3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001" name="object 1270">
              <a:extLst>
                <a:ext uri="{FF2B5EF4-FFF2-40B4-BE49-F238E27FC236}">
                  <a16:creationId xmlns:a16="http://schemas.microsoft.com/office/drawing/2014/main" id="{3FFD83F9-36EB-4845-9D35-566BDF0CF557}"/>
                </a:ext>
              </a:extLst>
            </p:cNvPr>
            <p:cNvSpPr txBox="1"/>
            <p:nvPr/>
          </p:nvSpPr>
          <p:spPr>
            <a:xfrm>
              <a:off x="5324983" y="5016372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2" name="object 1271">
              <a:extLst>
                <a:ext uri="{FF2B5EF4-FFF2-40B4-BE49-F238E27FC236}">
                  <a16:creationId xmlns:a16="http://schemas.microsoft.com/office/drawing/2014/main" id="{6FD51741-E533-4FEB-A66C-F88463A7D1C4}"/>
                </a:ext>
              </a:extLst>
            </p:cNvPr>
            <p:cNvSpPr txBox="1"/>
            <p:nvPr/>
          </p:nvSpPr>
          <p:spPr>
            <a:xfrm>
              <a:off x="5553455" y="5447665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3" name="object 1272">
              <a:extLst>
                <a:ext uri="{FF2B5EF4-FFF2-40B4-BE49-F238E27FC236}">
                  <a16:creationId xmlns:a16="http://schemas.microsoft.com/office/drawing/2014/main" id="{30AD78D6-358B-4B62-9262-A5167D96FA9A}"/>
                </a:ext>
              </a:extLst>
            </p:cNvPr>
            <p:cNvSpPr txBox="1"/>
            <p:nvPr/>
          </p:nvSpPr>
          <p:spPr>
            <a:xfrm>
              <a:off x="5562346" y="5272532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4" name="object 1273">
              <a:extLst>
                <a:ext uri="{FF2B5EF4-FFF2-40B4-BE49-F238E27FC236}">
                  <a16:creationId xmlns:a16="http://schemas.microsoft.com/office/drawing/2014/main" id="{5E4FF270-8DE3-4265-85BE-40CD4F15F58F}"/>
                </a:ext>
              </a:extLst>
            </p:cNvPr>
            <p:cNvSpPr txBox="1"/>
            <p:nvPr/>
          </p:nvSpPr>
          <p:spPr>
            <a:xfrm>
              <a:off x="5566917" y="5111114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5" name="object 1274">
              <a:extLst>
                <a:ext uri="{FF2B5EF4-FFF2-40B4-BE49-F238E27FC236}">
                  <a16:creationId xmlns:a16="http://schemas.microsoft.com/office/drawing/2014/main" id="{71C330B0-E4F3-4D6F-8DF4-B62B3DCA64C6}"/>
                </a:ext>
              </a:extLst>
            </p:cNvPr>
            <p:cNvSpPr txBox="1"/>
            <p:nvPr/>
          </p:nvSpPr>
          <p:spPr>
            <a:xfrm>
              <a:off x="5614033" y="5177916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6" name="object 1275">
              <a:extLst>
                <a:ext uri="{FF2B5EF4-FFF2-40B4-BE49-F238E27FC236}">
                  <a16:creationId xmlns:a16="http://schemas.microsoft.com/office/drawing/2014/main" id="{8E7B5678-E596-42A7-BC64-82CB73C6AFEB}"/>
                </a:ext>
              </a:extLst>
            </p:cNvPr>
            <p:cNvSpPr txBox="1"/>
            <p:nvPr/>
          </p:nvSpPr>
          <p:spPr>
            <a:xfrm>
              <a:off x="5628132" y="506628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7" name="object 1276">
              <a:extLst>
                <a:ext uri="{FF2B5EF4-FFF2-40B4-BE49-F238E27FC236}">
                  <a16:creationId xmlns:a16="http://schemas.microsoft.com/office/drawing/2014/main" id="{F995FE73-B6A7-47DA-B071-BBAAB76300A5}"/>
                </a:ext>
              </a:extLst>
            </p:cNvPr>
            <p:cNvSpPr txBox="1"/>
            <p:nvPr/>
          </p:nvSpPr>
          <p:spPr>
            <a:xfrm>
              <a:off x="5622544" y="5142991"/>
              <a:ext cx="11938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5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</p:txBody>
        </p:sp>
        <p:sp>
          <p:nvSpPr>
            <p:cNvPr id="1008" name="object 1277">
              <a:extLst>
                <a:ext uri="{FF2B5EF4-FFF2-40B4-BE49-F238E27FC236}">
                  <a16:creationId xmlns:a16="http://schemas.microsoft.com/office/drawing/2014/main" id="{DC0909C5-34B9-40C8-ACCF-92F9D804B879}"/>
                </a:ext>
              </a:extLst>
            </p:cNvPr>
            <p:cNvSpPr txBox="1"/>
            <p:nvPr/>
          </p:nvSpPr>
          <p:spPr>
            <a:xfrm>
              <a:off x="5683250" y="4824477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09" name="object 1278">
              <a:extLst>
                <a:ext uri="{FF2B5EF4-FFF2-40B4-BE49-F238E27FC236}">
                  <a16:creationId xmlns:a16="http://schemas.microsoft.com/office/drawing/2014/main" id="{DE7EBCA1-6250-4A15-96E3-F1E45CBF543B}"/>
                </a:ext>
              </a:extLst>
            </p:cNvPr>
            <p:cNvSpPr txBox="1"/>
            <p:nvPr/>
          </p:nvSpPr>
          <p:spPr>
            <a:xfrm>
              <a:off x="5688457" y="4909439"/>
              <a:ext cx="128270" cy="178254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73019">
                <a:lnSpc>
                  <a:spcPts val="31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lnSpc>
                  <a:spcPts val="25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59051">
                <a:lnSpc>
                  <a:spcPts val="3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67940">
                <a:spcBef>
                  <a:spcPts val="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010" name="object 1279">
              <a:extLst>
                <a:ext uri="{FF2B5EF4-FFF2-40B4-BE49-F238E27FC236}">
                  <a16:creationId xmlns:a16="http://schemas.microsoft.com/office/drawing/2014/main" id="{0CA74C0F-4CBF-450B-B1AA-35B97B51199C}"/>
                </a:ext>
              </a:extLst>
            </p:cNvPr>
            <p:cNvSpPr/>
            <p:nvPr/>
          </p:nvSpPr>
          <p:spPr>
            <a:xfrm>
              <a:off x="3448050" y="47482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280">
              <a:extLst>
                <a:ext uri="{FF2B5EF4-FFF2-40B4-BE49-F238E27FC236}">
                  <a16:creationId xmlns:a16="http://schemas.microsoft.com/office/drawing/2014/main" id="{F9349684-CBCC-49D4-948F-5EB6BF996BCC}"/>
                </a:ext>
              </a:extLst>
            </p:cNvPr>
            <p:cNvSpPr/>
            <p:nvPr/>
          </p:nvSpPr>
          <p:spPr>
            <a:xfrm>
              <a:off x="3456178" y="47632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281">
              <a:extLst>
                <a:ext uri="{FF2B5EF4-FFF2-40B4-BE49-F238E27FC236}">
                  <a16:creationId xmlns:a16="http://schemas.microsoft.com/office/drawing/2014/main" id="{8E4E097E-5BFB-4B47-B901-C9C77DA164EA}"/>
                </a:ext>
              </a:extLst>
            </p:cNvPr>
            <p:cNvSpPr/>
            <p:nvPr/>
          </p:nvSpPr>
          <p:spPr>
            <a:xfrm>
              <a:off x="3461511" y="46734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282">
              <a:extLst>
                <a:ext uri="{FF2B5EF4-FFF2-40B4-BE49-F238E27FC236}">
                  <a16:creationId xmlns:a16="http://schemas.microsoft.com/office/drawing/2014/main" id="{ED796A74-580C-450F-8396-8A82ECF6C073}"/>
                </a:ext>
              </a:extLst>
            </p:cNvPr>
            <p:cNvSpPr/>
            <p:nvPr/>
          </p:nvSpPr>
          <p:spPr>
            <a:xfrm>
              <a:off x="3509264" y="45921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283">
              <a:extLst>
                <a:ext uri="{FF2B5EF4-FFF2-40B4-BE49-F238E27FC236}">
                  <a16:creationId xmlns:a16="http://schemas.microsoft.com/office/drawing/2014/main" id="{DF6D498A-D494-4F1C-9B31-9947D67D535C}"/>
                </a:ext>
              </a:extLst>
            </p:cNvPr>
            <p:cNvSpPr/>
            <p:nvPr/>
          </p:nvSpPr>
          <p:spPr>
            <a:xfrm>
              <a:off x="3517138" y="46575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284">
              <a:extLst>
                <a:ext uri="{FF2B5EF4-FFF2-40B4-BE49-F238E27FC236}">
                  <a16:creationId xmlns:a16="http://schemas.microsoft.com/office/drawing/2014/main" id="{0372AE41-4070-452F-8862-782DAEE4BFDE}"/>
                </a:ext>
              </a:extLst>
            </p:cNvPr>
            <p:cNvSpPr/>
            <p:nvPr/>
          </p:nvSpPr>
          <p:spPr>
            <a:xfrm>
              <a:off x="3522345" y="469392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285">
              <a:extLst>
                <a:ext uri="{FF2B5EF4-FFF2-40B4-BE49-F238E27FC236}">
                  <a16:creationId xmlns:a16="http://schemas.microsoft.com/office/drawing/2014/main" id="{7A8B880C-3049-41F1-946D-D738CACE3972}"/>
                </a:ext>
              </a:extLst>
            </p:cNvPr>
            <p:cNvSpPr/>
            <p:nvPr/>
          </p:nvSpPr>
          <p:spPr>
            <a:xfrm>
              <a:off x="3629914" y="472440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286">
              <a:extLst>
                <a:ext uri="{FF2B5EF4-FFF2-40B4-BE49-F238E27FC236}">
                  <a16:creationId xmlns:a16="http://schemas.microsoft.com/office/drawing/2014/main" id="{6BFCA2B6-8AFA-4BB4-91DF-1AD8558C1803}"/>
                </a:ext>
              </a:extLst>
            </p:cNvPr>
            <p:cNvSpPr/>
            <p:nvPr/>
          </p:nvSpPr>
          <p:spPr>
            <a:xfrm>
              <a:off x="3638422" y="476681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287">
              <a:extLst>
                <a:ext uri="{FF2B5EF4-FFF2-40B4-BE49-F238E27FC236}">
                  <a16:creationId xmlns:a16="http://schemas.microsoft.com/office/drawing/2014/main" id="{6B5E38D1-0E75-43EC-AF18-3A5D0C166DDB}"/>
                </a:ext>
              </a:extLst>
            </p:cNvPr>
            <p:cNvSpPr/>
            <p:nvPr/>
          </p:nvSpPr>
          <p:spPr>
            <a:xfrm>
              <a:off x="3644010" y="47589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288">
              <a:extLst>
                <a:ext uri="{FF2B5EF4-FFF2-40B4-BE49-F238E27FC236}">
                  <a16:creationId xmlns:a16="http://schemas.microsoft.com/office/drawing/2014/main" id="{0FFE11B3-4F81-413C-984E-AED9817AAD40}"/>
                </a:ext>
              </a:extLst>
            </p:cNvPr>
            <p:cNvSpPr/>
            <p:nvPr/>
          </p:nvSpPr>
          <p:spPr>
            <a:xfrm>
              <a:off x="3690111" y="46337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289">
              <a:extLst>
                <a:ext uri="{FF2B5EF4-FFF2-40B4-BE49-F238E27FC236}">
                  <a16:creationId xmlns:a16="http://schemas.microsoft.com/office/drawing/2014/main" id="{22FC4569-DD67-46F8-8F55-018B43DF685A}"/>
                </a:ext>
              </a:extLst>
            </p:cNvPr>
            <p:cNvSpPr/>
            <p:nvPr/>
          </p:nvSpPr>
          <p:spPr>
            <a:xfrm>
              <a:off x="3699383" y="46878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290">
              <a:extLst>
                <a:ext uri="{FF2B5EF4-FFF2-40B4-BE49-F238E27FC236}">
                  <a16:creationId xmlns:a16="http://schemas.microsoft.com/office/drawing/2014/main" id="{C62E7074-5500-4DC4-8C23-0E5F3A9A8C70}"/>
                </a:ext>
              </a:extLst>
            </p:cNvPr>
            <p:cNvSpPr/>
            <p:nvPr/>
          </p:nvSpPr>
          <p:spPr>
            <a:xfrm>
              <a:off x="3704716" y="46582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291">
              <a:extLst>
                <a:ext uri="{FF2B5EF4-FFF2-40B4-BE49-F238E27FC236}">
                  <a16:creationId xmlns:a16="http://schemas.microsoft.com/office/drawing/2014/main" id="{94490AA8-3ACB-4BB3-B0F7-90A77B0D403D}"/>
                </a:ext>
              </a:extLst>
            </p:cNvPr>
            <p:cNvSpPr/>
            <p:nvPr/>
          </p:nvSpPr>
          <p:spPr>
            <a:xfrm>
              <a:off x="3872229" y="47654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292">
              <a:extLst>
                <a:ext uri="{FF2B5EF4-FFF2-40B4-BE49-F238E27FC236}">
                  <a16:creationId xmlns:a16="http://schemas.microsoft.com/office/drawing/2014/main" id="{0DEF235E-660B-47F2-9029-ECF5EF7E7822}"/>
                </a:ext>
              </a:extLst>
            </p:cNvPr>
            <p:cNvSpPr/>
            <p:nvPr/>
          </p:nvSpPr>
          <p:spPr>
            <a:xfrm>
              <a:off x="3880992" y="476389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293">
              <a:extLst>
                <a:ext uri="{FF2B5EF4-FFF2-40B4-BE49-F238E27FC236}">
                  <a16:creationId xmlns:a16="http://schemas.microsoft.com/office/drawing/2014/main" id="{1F9DA987-7EC3-4124-9A83-E4466DCB1F32}"/>
                </a:ext>
              </a:extLst>
            </p:cNvPr>
            <p:cNvSpPr/>
            <p:nvPr/>
          </p:nvSpPr>
          <p:spPr>
            <a:xfrm>
              <a:off x="3885819" y="47392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294">
              <a:extLst>
                <a:ext uri="{FF2B5EF4-FFF2-40B4-BE49-F238E27FC236}">
                  <a16:creationId xmlns:a16="http://schemas.microsoft.com/office/drawing/2014/main" id="{96B90B75-ABDC-453D-A581-5A6AEA94CEAD}"/>
                </a:ext>
              </a:extLst>
            </p:cNvPr>
            <p:cNvSpPr/>
            <p:nvPr/>
          </p:nvSpPr>
          <p:spPr>
            <a:xfrm>
              <a:off x="3932428" y="45919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295">
              <a:extLst>
                <a:ext uri="{FF2B5EF4-FFF2-40B4-BE49-F238E27FC236}">
                  <a16:creationId xmlns:a16="http://schemas.microsoft.com/office/drawing/2014/main" id="{A6D53FF8-520D-4060-8F24-B5E0672CC772}"/>
                </a:ext>
              </a:extLst>
            </p:cNvPr>
            <p:cNvSpPr/>
            <p:nvPr/>
          </p:nvSpPr>
          <p:spPr>
            <a:xfrm>
              <a:off x="3941445" y="47651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296">
              <a:extLst>
                <a:ext uri="{FF2B5EF4-FFF2-40B4-BE49-F238E27FC236}">
                  <a16:creationId xmlns:a16="http://schemas.microsoft.com/office/drawing/2014/main" id="{5F43B376-8F2D-45B9-81F6-829AC27DC20C}"/>
                </a:ext>
              </a:extLst>
            </p:cNvPr>
            <p:cNvSpPr/>
            <p:nvPr/>
          </p:nvSpPr>
          <p:spPr>
            <a:xfrm>
              <a:off x="3946144" y="48406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297">
              <a:extLst>
                <a:ext uri="{FF2B5EF4-FFF2-40B4-BE49-F238E27FC236}">
                  <a16:creationId xmlns:a16="http://schemas.microsoft.com/office/drawing/2014/main" id="{39E437A5-C29A-4418-84CC-5353A3E9DD38}"/>
                </a:ext>
              </a:extLst>
            </p:cNvPr>
            <p:cNvSpPr/>
            <p:nvPr/>
          </p:nvSpPr>
          <p:spPr>
            <a:xfrm>
              <a:off x="4295902" y="51831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298">
              <a:extLst>
                <a:ext uri="{FF2B5EF4-FFF2-40B4-BE49-F238E27FC236}">
                  <a16:creationId xmlns:a16="http://schemas.microsoft.com/office/drawing/2014/main" id="{81C2BFE1-8165-4C6E-96C3-58BF6446225F}"/>
                </a:ext>
              </a:extLst>
            </p:cNvPr>
            <p:cNvSpPr/>
            <p:nvPr/>
          </p:nvSpPr>
          <p:spPr>
            <a:xfrm>
              <a:off x="4304665" y="517855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299">
              <a:extLst>
                <a:ext uri="{FF2B5EF4-FFF2-40B4-BE49-F238E27FC236}">
                  <a16:creationId xmlns:a16="http://schemas.microsoft.com/office/drawing/2014/main" id="{649E50AA-64CD-4ED9-BC39-8A34B150F82F}"/>
                </a:ext>
              </a:extLst>
            </p:cNvPr>
            <p:cNvSpPr/>
            <p:nvPr/>
          </p:nvSpPr>
          <p:spPr>
            <a:xfrm>
              <a:off x="4309871" y="48604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300">
              <a:extLst>
                <a:ext uri="{FF2B5EF4-FFF2-40B4-BE49-F238E27FC236}">
                  <a16:creationId xmlns:a16="http://schemas.microsoft.com/office/drawing/2014/main" id="{75D6B5D9-24AC-499C-BD5E-ED912D464327}"/>
                </a:ext>
              </a:extLst>
            </p:cNvPr>
            <p:cNvSpPr/>
            <p:nvPr/>
          </p:nvSpPr>
          <p:spPr>
            <a:xfrm>
              <a:off x="4417059" y="51338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301">
              <a:extLst>
                <a:ext uri="{FF2B5EF4-FFF2-40B4-BE49-F238E27FC236}">
                  <a16:creationId xmlns:a16="http://schemas.microsoft.com/office/drawing/2014/main" id="{4B0A2462-15A2-466A-98BE-90105C246A12}"/>
                </a:ext>
              </a:extLst>
            </p:cNvPr>
            <p:cNvSpPr/>
            <p:nvPr/>
          </p:nvSpPr>
          <p:spPr>
            <a:xfrm>
              <a:off x="4426203" y="45833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302">
              <a:extLst>
                <a:ext uri="{FF2B5EF4-FFF2-40B4-BE49-F238E27FC236}">
                  <a16:creationId xmlns:a16="http://schemas.microsoft.com/office/drawing/2014/main" id="{BE6F7B58-D7F4-40F5-8F7F-AAABF460A64E}"/>
                </a:ext>
              </a:extLst>
            </p:cNvPr>
            <p:cNvSpPr/>
            <p:nvPr/>
          </p:nvSpPr>
          <p:spPr>
            <a:xfrm>
              <a:off x="4430776" y="513422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303">
              <a:extLst>
                <a:ext uri="{FF2B5EF4-FFF2-40B4-BE49-F238E27FC236}">
                  <a16:creationId xmlns:a16="http://schemas.microsoft.com/office/drawing/2014/main" id="{603407A6-2DB5-4707-98E3-D03F85EE1103}"/>
                </a:ext>
              </a:extLst>
            </p:cNvPr>
            <p:cNvSpPr/>
            <p:nvPr/>
          </p:nvSpPr>
          <p:spPr>
            <a:xfrm>
              <a:off x="4477639" y="50027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304">
              <a:extLst>
                <a:ext uri="{FF2B5EF4-FFF2-40B4-BE49-F238E27FC236}">
                  <a16:creationId xmlns:a16="http://schemas.microsoft.com/office/drawing/2014/main" id="{AFE21D44-B9E2-4C7A-94A0-C5379AAAFBF1}"/>
                </a:ext>
              </a:extLst>
            </p:cNvPr>
            <p:cNvSpPr/>
            <p:nvPr/>
          </p:nvSpPr>
          <p:spPr>
            <a:xfrm>
              <a:off x="4486275" y="50281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305">
              <a:extLst>
                <a:ext uri="{FF2B5EF4-FFF2-40B4-BE49-F238E27FC236}">
                  <a16:creationId xmlns:a16="http://schemas.microsoft.com/office/drawing/2014/main" id="{2DE06467-8B07-452F-B1E5-B09D3FDEE2A7}"/>
                </a:ext>
              </a:extLst>
            </p:cNvPr>
            <p:cNvSpPr/>
            <p:nvPr/>
          </p:nvSpPr>
          <p:spPr>
            <a:xfrm>
              <a:off x="4491228" y="50849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306">
              <a:extLst>
                <a:ext uri="{FF2B5EF4-FFF2-40B4-BE49-F238E27FC236}">
                  <a16:creationId xmlns:a16="http://schemas.microsoft.com/office/drawing/2014/main" id="{380E8812-FD82-434B-B598-8BA3AD6BF174}"/>
                </a:ext>
              </a:extLst>
            </p:cNvPr>
            <p:cNvSpPr/>
            <p:nvPr/>
          </p:nvSpPr>
          <p:spPr>
            <a:xfrm>
              <a:off x="4537964" y="51165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307">
              <a:extLst>
                <a:ext uri="{FF2B5EF4-FFF2-40B4-BE49-F238E27FC236}">
                  <a16:creationId xmlns:a16="http://schemas.microsoft.com/office/drawing/2014/main" id="{A7720823-5FB5-4F9E-AEE9-FDE459CC7FAC}"/>
                </a:ext>
              </a:extLst>
            </p:cNvPr>
            <p:cNvSpPr/>
            <p:nvPr/>
          </p:nvSpPr>
          <p:spPr>
            <a:xfrm>
              <a:off x="4546853" y="505777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308">
              <a:extLst>
                <a:ext uri="{FF2B5EF4-FFF2-40B4-BE49-F238E27FC236}">
                  <a16:creationId xmlns:a16="http://schemas.microsoft.com/office/drawing/2014/main" id="{04453E97-9AB8-4533-AF2F-9F0C8F74D86C}"/>
                </a:ext>
              </a:extLst>
            </p:cNvPr>
            <p:cNvSpPr/>
            <p:nvPr/>
          </p:nvSpPr>
          <p:spPr>
            <a:xfrm>
              <a:off x="4551934" y="509270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309">
              <a:extLst>
                <a:ext uri="{FF2B5EF4-FFF2-40B4-BE49-F238E27FC236}">
                  <a16:creationId xmlns:a16="http://schemas.microsoft.com/office/drawing/2014/main" id="{ABE8BE2A-580B-4DA6-A21E-88A674508A02}"/>
                </a:ext>
              </a:extLst>
            </p:cNvPr>
            <p:cNvSpPr/>
            <p:nvPr/>
          </p:nvSpPr>
          <p:spPr>
            <a:xfrm>
              <a:off x="4659376" y="512432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310">
              <a:extLst>
                <a:ext uri="{FF2B5EF4-FFF2-40B4-BE49-F238E27FC236}">
                  <a16:creationId xmlns:a16="http://schemas.microsoft.com/office/drawing/2014/main" id="{E8BFB467-BDAE-4267-8880-B56968445577}"/>
                </a:ext>
              </a:extLst>
            </p:cNvPr>
            <p:cNvSpPr/>
            <p:nvPr/>
          </p:nvSpPr>
          <p:spPr>
            <a:xfrm>
              <a:off x="4668139" y="496493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311">
              <a:extLst>
                <a:ext uri="{FF2B5EF4-FFF2-40B4-BE49-F238E27FC236}">
                  <a16:creationId xmlns:a16="http://schemas.microsoft.com/office/drawing/2014/main" id="{E8ACED28-F5F6-4834-BBD0-7B5FE11AC7BF}"/>
                </a:ext>
              </a:extLst>
            </p:cNvPr>
            <p:cNvSpPr/>
            <p:nvPr/>
          </p:nvSpPr>
          <p:spPr>
            <a:xfrm>
              <a:off x="4673219" y="497192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312">
              <a:extLst>
                <a:ext uri="{FF2B5EF4-FFF2-40B4-BE49-F238E27FC236}">
                  <a16:creationId xmlns:a16="http://schemas.microsoft.com/office/drawing/2014/main" id="{D58EEEFB-CC6B-42B9-8347-9363C0731EA0}"/>
                </a:ext>
              </a:extLst>
            </p:cNvPr>
            <p:cNvSpPr/>
            <p:nvPr/>
          </p:nvSpPr>
          <p:spPr>
            <a:xfrm>
              <a:off x="4720209" y="500773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313">
              <a:extLst>
                <a:ext uri="{FF2B5EF4-FFF2-40B4-BE49-F238E27FC236}">
                  <a16:creationId xmlns:a16="http://schemas.microsoft.com/office/drawing/2014/main" id="{0FDADDB2-0D6D-4030-9E26-41D0B99BE3E7}"/>
                </a:ext>
              </a:extLst>
            </p:cNvPr>
            <p:cNvSpPr/>
            <p:nvPr/>
          </p:nvSpPr>
          <p:spPr>
            <a:xfrm>
              <a:off x="4728845" y="504672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314">
              <a:extLst>
                <a:ext uri="{FF2B5EF4-FFF2-40B4-BE49-F238E27FC236}">
                  <a16:creationId xmlns:a16="http://schemas.microsoft.com/office/drawing/2014/main" id="{C75A0E53-F378-40DF-B0B3-A9DF2BAB96B7}"/>
                </a:ext>
              </a:extLst>
            </p:cNvPr>
            <p:cNvSpPr/>
            <p:nvPr/>
          </p:nvSpPr>
          <p:spPr>
            <a:xfrm>
              <a:off x="4733797" y="4915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315">
              <a:extLst>
                <a:ext uri="{FF2B5EF4-FFF2-40B4-BE49-F238E27FC236}">
                  <a16:creationId xmlns:a16="http://schemas.microsoft.com/office/drawing/2014/main" id="{6699D8F7-A9AB-4E0F-B267-F935FA265364}"/>
                </a:ext>
              </a:extLst>
            </p:cNvPr>
            <p:cNvSpPr/>
            <p:nvPr/>
          </p:nvSpPr>
          <p:spPr>
            <a:xfrm>
              <a:off x="4901565" y="52376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316">
              <a:extLst>
                <a:ext uri="{FF2B5EF4-FFF2-40B4-BE49-F238E27FC236}">
                  <a16:creationId xmlns:a16="http://schemas.microsoft.com/office/drawing/2014/main" id="{2DDF87F5-D348-4C9B-9343-065E5DC6B0E2}"/>
                </a:ext>
              </a:extLst>
            </p:cNvPr>
            <p:cNvSpPr/>
            <p:nvPr/>
          </p:nvSpPr>
          <p:spPr>
            <a:xfrm>
              <a:off x="4910709" y="49000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317">
              <a:extLst>
                <a:ext uri="{FF2B5EF4-FFF2-40B4-BE49-F238E27FC236}">
                  <a16:creationId xmlns:a16="http://schemas.microsoft.com/office/drawing/2014/main" id="{33A333EC-1971-4712-A22F-A872A0E6038A}"/>
                </a:ext>
              </a:extLst>
            </p:cNvPr>
            <p:cNvSpPr/>
            <p:nvPr/>
          </p:nvSpPr>
          <p:spPr>
            <a:xfrm>
              <a:off x="4915534" y="48881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318">
              <a:extLst>
                <a:ext uri="{FF2B5EF4-FFF2-40B4-BE49-F238E27FC236}">
                  <a16:creationId xmlns:a16="http://schemas.microsoft.com/office/drawing/2014/main" id="{F43C984D-05F6-4ADB-9C16-C131535E2411}"/>
                </a:ext>
              </a:extLst>
            </p:cNvPr>
            <p:cNvSpPr/>
            <p:nvPr/>
          </p:nvSpPr>
          <p:spPr>
            <a:xfrm>
              <a:off x="5022596" y="48787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319">
              <a:extLst>
                <a:ext uri="{FF2B5EF4-FFF2-40B4-BE49-F238E27FC236}">
                  <a16:creationId xmlns:a16="http://schemas.microsoft.com/office/drawing/2014/main" id="{32E50D36-FD68-430B-88E3-5E863DF89FA9}"/>
                </a:ext>
              </a:extLst>
            </p:cNvPr>
            <p:cNvSpPr/>
            <p:nvPr/>
          </p:nvSpPr>
          <p:spPr>
            <a:xfrm>
              <a:off x="5031866" y="48474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320">
              <a:extLst>
                <a:ext uri="{FF2B5EF4-FFF2-40B4-BE49-F238E27FC236}">
                  <a16:creationId xmlns:a16="http://schemas.microsoft.com/office/drawing/2014/main" id="{DFC19965-FA36-4D8E-A50B-697B2552CA6A}"/>
                </a:ext>
              </a:extLst>
            </p:cNvPr>
            <p:cNvSpPr/>
            <p:nvPr/>
          </p:nvSpPr>
          <p:spPr>
            <a:xfrm>
              <a:off x="5036820" y="474103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321">
              <a:extLst>
                <a:ext uri="{FF2B5EF4-FFF2-40B4-BE49-F238E27FC236}">
                  <a16:creationId xmlns:a16="http://schemas.microsoft.com/office/drawing/2014/main" id="{C7A6E497-54BC-46BE-864D-2467F9F6CF3F}"/>
                </a:ext>
              </a:extLst>
            </p:cNvPr>
            <p:cNvSpPr/>
            <p:nvPr/>
          </p:nvSpPr>
          <p:spPr>
            <a:xfrm>
              <a:off x="5143880" y="494652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322">
              <a:extLst>
                <a:ext uri="{FF2B5EF4-FFF2-40B4-BE49-F238E27FC236}">
                  <a16:creationId xmlns:a16="http://schemas.microsoft.com/office/drawing/2014/main" id="{5D87252D-0F5F-46BA-ACF7-B4E4ADA44AE9}"/>
                </a:ext>
              </a:extLst>
            </p:cNvPr>
            <p:cNvSpPr/>
            <p:nvPr/>
          </p:nvSpPr>
          <p:spPr>
            <a:xfrm>
              <a:off x="5152644" y="480263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323">
              <a:extLst>
                <a:ext uri="{FF2B5EF4-FFF2-40B4-BE49-F238E27FC236}">
                  <a16:creationId xmlns:a16="http://schemas.microsoft.com/office/drawing/2014/main" id="{51406B6A-3BEB-4872-A424-4F51301FD79D}"/>
                </a:ext>
              </a:extLst>
            </p:cNvPr>
            <p:cNvSpPr/>
            <p:nvPr/>
          </p:nvSpPr>
          <p:spPr>
            <a:xfrm>
              <a:off x="5157851" y="49221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324">
              <a:extLst>
                <a:ext uri="{FF2B5EF4-FFF2-40B4-BE49-F238E27FC236}">
                  <a16:creationId xmlns:a16="http://schemas.microsoft.com/office/drawing/2014/main" id="{3D8E8D64-8F8F-4C4A-A702-772F0A43FFED}"/>
                </a:ext>
              </a:extLst>
            </p:cNvPr>
            <p:cNvSpPr/>
            <p:nvPr/>
          </p:nvSpPr>
          <p:spPr>
            <a:xfrm>
              <a:off x="5204333" y="50426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325">
              <a:extLst>
                <a:ext uri="{FF2B5EF4-FFF2-40B4-BE49-F238E27FC236}">
                  <a16:creationId xmlns:a16="http://schemas.microsoft.com/office/drawing/2014/main" id="{932D5115-4D82-47D9-906F-CDDD78DA4784}"/>
                </a:ext>
              </a:extLst>
            </p:cNvPr>
            <p:cNvSpPr/>
            <p:nvPr/>
          </p:nvSpPr>
          <p:spPr>
            <a:xfrm>
              <a:off x="5213096" y="475322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326">
              <a:extLst>
                <a:ext uri="{FF2B5EF4-FFF2-40B4-BE49-F238E27FC236}">
                  <a16:creationId xmlns:a16="http://schemas.microsoft.com/office/drawing/2014/main" id="{40983823-BCC4-43FE-B281-EACCAA1A5E15}"/>
                </a:ext>
              </a:extLst>
            </p:cNvPr>
            <p:cNvSpPr/>
            <p:nvPr/>
          </p:nvSpPr>
          <p:spPr>
            <a:xfrm>
              <a:off x="5218048" y="47080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327">
              <a:extLst>
                <a:ext uri="{FF2B5EF4-FFF2-40B4-BE49-F238E27FC236}">
                  <a16:creationId xmlns:a16="http://schemas.microsoft.com/office/drawing/2014/main" id="{6206515A-54D7-4B9E-8A96-5518CCD3BD25}"/>
                </a:ext>
              </a:extLst>
            </p:cNvPr>
            <p:cNvSpPr/>
            <p:nvPr/>
          </p:nvSpPr>
          <p:spPr>
            <a:xfrm>
              <a:off x="5266563" y="442302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328">
              <a:extLst>
                <a:ext uri="{FF2B5EF4-FFF2-40B4-BE49-F238E27FC236}">
                  <a16:creationId xmlns:a16="http://schemas.microsoft.com/office/drawing/2014/main" id="{547961B3-82D2-4CAB-A676-4DDFA9124A79}"/>
                </a:ext>
              </a:extLst>
            </p:cNvPr>
            <p:cNvSpPr/>
            <p:nvPr/>
          </p:nvSpPr>
          <p:spPr>
            <a:xfrm>
              <a:off x="5273547" y="48566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329">
              <a:extLst>
                <a:ext uri="{FF2B5EF4-FFF2-40B4-BE49-F238E27FC236}">
                  <a16:creationId xmlns:a16="http://schemas.microsoft.com/office/drawing/2014/main" id="{0F4E48F3-2F1E-4A49-93DD-DA63DE5EECC2}"/>
                </a:ext>
              </a:extLst>
            </p:cNvPr>
            <p:cNvSpPr/>
            <p:nvPr/>
          </p:nvSpPr>
          <p:spPr>
            <a:xfrm>
              <a:off x="5278754" y="49757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330">
              <a:extLst>
                <a:ext uri="{FF2B5EF4-FFF2-40B4-BE49-F238E27FC236}">
                  <a16:creationId xmlns:a16="http://schemas.microsoft.com/office/drawing/2014/main" id="{AE24D2F8-CBA7-4C9F-8E87-CC5A5D149A4F}"/>
                </a:ext>
              </a:extLst>
            </p:cNvPr>
            <p:cNvSpPr/>
            <p:nvPr/>
          </p:nvSpPr>
          <p:spPr>
            <a:xfrm>
              <a:off x="5326126" y="49226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331">
              <a:extLst>
                <a:ext uri="{FF2B5EF4-FFF2-40B4-BE49-F238E27FC236}">
                  <a16:creationId xmlns:a16="http://schemas.microsoft.com/office/drawing/2014/main" id="{B14FF2FB-B0E9-4DE0-A34A-C6A226D0EC51}"/>
                </a:ext>
              </a:extLst>
            </p:cNvPr>
            <p:cNvSpPr/>
            <p:nvPr/>
          </p:nvSpPr>
          <p:spPr>
            <a:xfrm>
              <a:off x="5334127" y="47134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332">
              <a:extLst>
                <a:ext uri="{FF2B5EF4-FFF2-40B4-BE49-F238E27FC236}">
                  <a16:creationId xmlns:a16="http://schemas.microsoft.com/office/drawing/2014/main" id="{BC9AF138-ABEF-457A-BC70-4E6CE7811A4F}"/>
                </a:ext>
              </a:extLst>
            </p:cNvPr>
            <p:cNvSpPr/>
            <p:nvPr/>
          </p:nvSpPr>
          <p:spPr>
            <a:xfrm>
              <a:off x="5339588" y="49603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333">
              <a:extLst>
                <a:ext uri="{FF2B5EF4-FFF2-40B4-BE49-F238E27FC236}">
                  <a16:creationId xmlns:a16="http://schemas.microsoft.com/office/drawing/2014/main" id="{B8B92BF4-BED9-489F-B894-088BB0A8D954}"/>
                </a:ext>
              </a:extLst>
            </p:cNvPr>
            <p:cNvSpPr/>
            <p:nvPr/>
          </p:nvSpPr>
          <p:spPr>
            <a:xfrm>
              <a:off x="5568060" y="489064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334">
              <a:extLst>
                <a:ext uri="{FF2B5EF4-FFF2-40B4-BE49-F238E27FC236}">
                  <a16:creationId xmlns:a16="http://schemas.microsoft.com/office/drawing/2014/main" id="{1CACC1F1-6518-4D11-8D9B-EC3C713DE469}"/>
                </a:ext>
              </a:extLst>
            </p:cNvPr>
            <p:cNvSpPr/>
            <p:nvPr/>
          </p:nvSpPr>
          <p:spPr>
            <a:xfrm>
              <a:off x="5576823" y="491591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335">
              <a:extLst>
                <a:ext uri="{FF2B5EF4-FFF2-40B4-BE49-F238E27FC236}">
                  <a16:creationId xmlns:a16="http://schemas.microsoft.com/office/drawing/2014/main" id="{83DA6A0A-7A1D-4B86-B809-011E2E223B6E}"/>
                </a:ext>
              </a:extLst>
            </p:cNvPr>
            <p:cNvSpPr/>
            <p:nvPr/>
          </p:nvSpPr>
          <p:spPr>
            <a:xfrm>
              <a:off x="5581396" y="470369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336">
              <a:extLst>
                <a:ext uri="{FF2B5EF4-FFF2-40B4-BE49-F238E27FC236}">
                  <a16:creationId xmlns:a16="http://schemas.microsoft.com/office/drawing/2014/main" id="{5C7BE949-17C5-4486-A891-3AD993BBFAD1}"/>
                </a:ext>
              </a:extLst>
            </p:cNvPr>
            <p:cNvSpPr/>
            <p:nvPr/>
          </p:nvSpPr>
          <p:spPr>
            <a:xfrm>
              <a:off x="5628640" y="52283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337">
              <a:extLst>
                <a:ext uri="{FF2B5EF4-FFF2-40B4-BE49-F238E27FC236}">
                  <a16:creationId xmlns:a16="http://schemas.microsoft.com/office/drawing/2014/main" id="{7F6FCBEA-9A05-40CB-AD49-B08209E773EB}"/>
                </a:ext>
              </a:extLst>
            </p:cNvPr>
            <p:cNvSpPr/>
            <p:nvPr/>
          </p:nvSpPr>
          <p:spPr>
            <a:xfrm>
              <a:off x="5637148" y="49523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338">
              <a:extLst>
                <a:ext uri="{FF2B5EF4-FFF2-40B4-BE49-F238E27FC236}">
                  <a16:creationId xmlns:a16="http://schemas.microsoft.com/office/drawing/2014/main" id="{4462142E-C62E-43F1-8A31-27B2CCE5FD8F}"/>
                </a:ext>
              </a:extLst>
            </p:cNvPr>
            <p:cNvSpPr/>
            <p:nvPr/>
          </p:nvSpPr>
          <p:spPr>
            <a:xfrm>
              <a:off x="5642736" y="50194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339">
              <a:extLst>
                <a:ext uri="{FF2B5EF4-FFF2-40B4-BE49-F238E27FC236}">
                  <a16:creationId xmlns:a16="http://schemas.microsoft.com/office/drawing/2014/main" id="{8757566B-C4DF-43A0-A30C-A5F5D80918C8}"/>
                </a:ext>
              </a:extLst>
            </p:cNvPr>
            <p:cNvSpPr/>
            <p:nvPr/>
          </p:nvSpPr>
          <p:spPr>
            <a:xfrm>
              <a:off x="5689219" y="50344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6" y="29337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340">
              <a:extLst>
                <a:ext uri="{FF2B5EF4-FFF2-40B4-BE49-F238E27FC236}">
                  <a16:creationId xmlns:a16="http://schemas.microsoft.com/office/drawing/2014/main" id="{528F34BA-3E9C-4F4F-8192-775F4DB19077}"/>
                </a:ext>
              </a:extLst>
            </p:cNvPr>
            <p:cNvSpPr/>
            <p:nvPr/>
          </p:nvSpPr>
          <p:spPr>
            <a:xfrm>
              <a:off x="5697854" y="48275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341">
              <a:extLst>
                <a:ext uri="{FF2B5EF4-FFF2-40B4-BE49-F238E27FC236}">
                  <a16:creationId xmlns:a16="http://schemas.microsoft.com/office/drawing/2014/main" id="{C43B3DA5-E32B-47DC-864B-F1203FA7CAD1}"/>
                </a:ext>
              </a:extLst>
            </p:cNvPr>
            <p:cNvSpPr/>
            <p:nvPr/>
          </p:nvSpPr>
          <p:spPr>
            <a:xfrm>
              <a:off x="5703061" y="48794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342">
              <a:extLst>
                <a:ext uri="{FF2B5EF4-FFF2-40B4-BE49-F238E27FC236}">
                  <a16:creationId xmlns:a16="http://schemas.microsoft.com/office/drawing/2014/main" id="{C82EE664-5560-4A9F-AD1D-C9237663169E}"/>
                </a:ext>
              </a:extLst>
            </p:cNvPr>
            <p:cNvSpPr/>
            <p:nvPr/>
          </p:nvSpPr>
          <p:spPr>
            <a:xfrm>
              <a:off x="5749925" y="50231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343">
              <a:extLst>
                <a:ext uri="{FF2B5EF4-FFF2-40B4-BE49-F238E27FC236}">
                  <a16:creationId xmlns:a16="http://schemas.microsoft.com/office/drawing/2014/main" id="{8FBCB084-E42E-4425-B0B5-44C5DE9A2EC5}"/>
                </a:ext>
              </a:extLst>
            </p:cNvPr>
            <p:cNvSpPr/>
            <p:nvPr/>
          </p:nvSpPr>
          <p:spPr>
            <a:xfrm>
              <a:off x="5758307" y="48312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344">
              <a:extLst>
                <a:ext uri="{FF2B5EF4-FFF2-40B4-BE49-F238E27FC236}">
                  <a16:creationId xmlns:a16="http://schemas.microsoft.com/office/drawing/2014/main" id="{07FDF758-5ED4-4B0F-97B5-6745AAC874BA}"/>
                </a:ext>
              </a:extLst>
            </p:cNvPr>
            <p:cNvSpPr/>
            <p:nvPr/>
          </p:nvSpPr>
          <p:spPr>
            <a:xfrm>
              <a:off x="5763895" y="48868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345">
              <a:extLst>
                <a:ext uri="{FF2B5EF4-FFF2-40B4-BE49-F238E27FC236}">
                  <a16:creationId xmlns:a16="http://schemas.microsoft.com/office/drawing/2014/main" id="{EC83216C-F726-4896-B3BD-78406A8170BD}"/>
                </a:ext>
              </a:extLst>
            </p:cNvPr>
            <p:cNvSpPr/>
            <p:nvPr/>
          </p:nvSpPr>
          <p:spPr>
            <a:xfrm>
              <a:off x="3438397" y="446214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346">
              <a:extLst>
                <a:ext uri="{FF2B5EF4-FFF2-40B4-BE49-F238E27FC236}">
                  <a16:creationId xmlns:a16="http://schemas.microsoft.com/office/drawing/2014/main" id="{6AB9BDB1-F86C-4B92-BCFD-1461ED09104F}"/>
                </a:ext>
              </a:extLst>
            </p:cNvPr>
            <p:cNvSpPr/>
            <p:nvPr/>
          </p:nvSpPr>
          <p:spPr>
            <a:xfrm>
              <a:off x="3446526" y="466852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347">
              <a:extLst>
                <a:ext uri="{FF2B5EF4-FFF2-40B4-BE49-F238E27FC236}">
                  <a16:creationId xmlns:a16="http://schemas.microsoft.com/office/drawing/2014/main" id="{929D2ADD-5E29-480D-856A-D354DE084805}"/>
                </a:ext>
              </a:extLst>
            </p:cNvPr>
            <p:cNvSpPr/>
            <p:nvPr/>
          </p:nvSpPr>
          <p:spPr>
            <a:xfrm>
              <a:off x="3451859" y="46321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348">
              <a:extLst>
                <a:ext uri="{FF2B5EF4-FFF2-40B4-BE49-F238E27FC236}">
                  <a16:creationId xmlns:a16="http://schemas.microsoft.com/office/drawing/2014/main" id="{C9D2C77D-5B5C-4CBE-B230-7F7963034214}"/>
                </a:ext>
              </a:extLst>
            </p:cNvPr>
            <p:cNvSpPr/>
            <p:nvPr/>
          </p:nvSpPr>
          <p:spPr>
            <a:xfrm>
              <a:off x="3499484" y="45018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349">
              <a:extLst>
                <a:ext uri="{FF2B5EF4-FFF2-40B4-BE49-F238E27FC236}">
                  <a16:creationId xmlns:a16="http://schemas.microsoft.com/office/drawing/2014/main" id="{C7CE07B4-568F-44FA-A220-6287123F1ACF}"/>
                </a:ext>
              </a:extLst>
            </p:cNvPr>
            <p:cNvSpPr/>
            <p:nvPr/>
          </p:nvSpPr>
          <p:spPr>
            <a:xfrm>
              <a:off x="3507485" y="4815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350">
              <a:extLst>
                <a:ext uri="{FF2B5EF4-FFF2-40B4-BE49-F238E27FC236}">
                  <a16:creationId xmlns:a16="http://schemas.microsoft.com/office/drawing/2014/main" id="{4C62E2A6-9FF2-4B18-8B94-7CB34EA94FED}"/>
                </a:ext>
              </a:extLst>
            </p:cNvPr>
            <p:cNvSpPr/>
            <p:nvPr/>
          </p:nvSpPr>
          <p:spPr>
            <a:xfrm>
              <a:off x="3512692" y="46587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351">
              <a:extLst>
                <a:ext uri="{FF2B5EF4-FFF2-40B4-BE49-F238E27FC236}">
                  <a16:creationId xmlns:a16="http://schemas.microsoft.com/office/drawing/2014/main" id="{FF9985E6-7A67-42DF-AA90-5C781429B31C}"/>
                </a:ext>
              </a:extLst>
            </p:cNvPr>
            <p:cNvSpPr/>
            <p:nvPr/>
          </p:nvSpPr>
          <p:spPr>
            <a:xfrm>
              <a:off x="3620134" y="44855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352">
              <a:extLst>
                <a:ext uri="{FF2B5EF4-FFF2-40B4-BE49-F238E27FC236}">
                  <a16:creationId xmlns:a16="http://schemas.microsoft.com/office/drawing/2014/main" id="{AFA1F979-1B11-4278-B2CE-AB0FFD01E047}"/>
                </a:ext>
              </a:extLst>
            </p:cNvPr>
            <p:cNvSpPr/>
            <p:nvPr/>
          </p:nvSpPr>
          <p:spPr>
            <a:xfrm>
              <a:off x="3628771" y="4724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353">
              <a:extLst>
                <a:ext uri="{FF2B5EF4-FFF2-40B4-BE49-F238E27FC236}">
                  <a16:creationId xmlns:a16="http://schemas.microsoft.com/office/drawing/2014/main" id="{F2ECA70B-2B9F-4AAF-AF0F-6D4937A5C56C}"/>
                </a:ext>
              </a:extLst>
            </p:cNvPr>
            <p:cNvSpPr/>
            <p:nvPr/>
          </p:nvSpPr>
          <p:spPr>
            <a:xfrm>
              <a:off x="3634359" y="4604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354">
              <a:extLst>
                <a:ext uri="{FF2B5EF4-FFF2-40B4-BE49-F238E27FC236}">
                  <a16:creationId xmlns:a16="http://schemas.microsoft.com/office/drawing/2014/main" id="{92867DFB-311C-4272-8976-DBD9DD9A97BF}"/>
                </a:ext>
              </a:extLst>
            </p:cNvPr>
            <p:cNvSpPr/>
            <p:nvPr/>
          </p:nvSpPr>
          <p:spPr>
            <a:xfrm>
              <a:off x="3680459" y="478853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355">
              <a:extLst>
                <a:ext uri="{FF2B5EF4-FFF2-40B4-BE49-F238E27FC236}">
                  <a16:creationId xmlns:a16="http://schemas.microsoft.com/office/drawing/2014/main" id="{EC00DA93-3D99-4311-902A-835F0ECDB8B8}"/>
                </a:ext>
              </a:extLst>
            </p:cNvPr>
            <p:cNvSpPr/>
            <p:nvPr/>
          </p:nvSpPr>
          <p:spPr>
            <a:xfrm>
              <a:off x="3689730" y="46746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356">
              <a:extLst>
                <a:ext uri="{FF2B5EF4-FFF2-40B4-BE49-F238E27FC236}">
                  <a16:creationId xmlns:a16="http://schemas.microsoft.com/office/drawing/2014/main" id="{357E9A81-A295-48BB-8790-EB6D957A8D60}"/>
                </a:ext>
              </a:extLst>
            </p:cNvPr>
            <p:cNvSpPr/>
            <p:nvPr/>
          </p:nvSpPr>
          <p:spPr>
            <a:xfrm>
              <a:off x="3695065" y="46840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357">
              <a:extLst>
                <a:ext uri="{FF2B5EF4-FFF2-40B4-BE49-F238E27FC236}">
                  <a16:creationId xmlns:a16="http://schemas.microsoft.com/office/drawing/2014/main" id="{E19AC391-776C-447F-B5CF-DFDED776D66C}"/>
                </a:ext>
              </a:extLst>
            </p:cNvPr>
            <p:cNvSpPr/>
            <p:nvPr/>
          </p:nvSpPr>
          <p:spPr>
            <a:xfrm>
              <a:off x="3862578" y="43508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358">
              <a:extLst>
                <a:ext uri="{FF2B5EF4-FFF2-40B4-BE49-F238E27FC236}">
                  <a16:creationId xmlns:a16="http://schemas.microsoft.com/office/drawing/2014/main" id="{B999BE32-F847-4A31-A8B1-DE45DC2ED67D}"/>
                </a:ext>
              </a:extLst>
            </p:cNvPr>
            <p:cNvSpPr/>
            <p:nvPr/>
          </p:nvSpPr>
          <p:spPr>
            <a:xfrm>
              <a:off x="3871340" y="48768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359">
              <a:extLst>
                <a:ext uri="{FF2B5EF4-FFF2-40B4-BE49-F238E27FC236}">
                  <a16:creationId xmlns:a16="http://schemas.microsoft.com/office/drawing/2014/main" id="{45ABD7C2-4607-417B-A752-80371748156E}"/>
                </a:ext>
              </a:extLst>
            </p:cNvPr>
            <p:cNvSpPr/>
            <p:nvPr/>
          </p:nvSpPr>
          <p:spPr>
            <a:xfrm>
              <a:off x="3876166" y="482092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360">
              <a:extLst>
                <a:ext uri="{FF2B5EF4-FFF2-40B4-BE49-F238E27FC236}">
                  <a16:creationId xmlns:a16="http://schemas.microsoft.com/office/drawing/2014/main" id="{C09F90DA-4D5F-4B4A-BE5C-459C503A9A3B}"/>
                </a:ext>
              </a:extLst>
            </p:cNvPr>
            <p:cNvSpPr/>
            <p:nvPr/>
          </p:nvSpPr>
          <p:spPr>
            <a:xfrm>
              <a:off x="3922776" y="48246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361">
              <a:extLst>
                <a:ext uri="{FF2B5EF4-FFF2-40B4-BE49-F238E27FC236}">
                  <a16:creationId xmlns:a16="http://schemas.microsoft.com/office/drawing/2014/main" id="{4B89F401-97D3-4B54-8ACD-76E9394186FB}"/>
                </a:ext>
              </a:extLst>
            </p:cNvPr>
            <p:cNvSpPr/>
            <p:nvPr/>
          </p:nvSpPr>
          <p:spPr>
            <a:xfrm>
              <a:off x="3931792" y="48052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362">
              <a:extLst>
                <a:ext uri="{FF2B5EF4-FFF2-40B4-BE49-F238E27FC236}">
                  <a16:creationId xmlns:a16="http://schemas.microsoft.com/office/drawing/2014/main" id="{31F1A1A0-752F-4078-9208-C704D98C4613}"/>
                </a:ext>
              </a:extLst>
            </p:cNvPr>
            <p:cNvSpPr/>
            <p:nvPr/>
          </p:nvSpPr>
          <p:spPr>
            <a:xfrm>
              <a:off x="3936491" y="4670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363">
              <a:extLst>
                <a:ext uri="{FF2B5EF4-FFF2-40B4-BE49-F238E27FC236}">
                  <a16:creationId xmlns:a16="http://schemas.microsoft.com/office/drawing/2014/main" id="{B6F3802F-CFA1-40AE-AF49-F8DE843E3737}"/>
                </a:ext>
              </a:extLst>
            </p:cNvPr>
            <p:cNvSpPr/>
            <p:nvPr/>
          </p:nvSpPr>
          <p:spPr>
            <a:xfrm>
              <a:off x="4286250" y="49761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1364">
              <a:extLst>
                <a:ext uri="{FF2B5EF4-FFF2-40B4-BE49-F238E27FC236}">
                  <a16:creationId xmlns:a16="http://schemas.microsoft.com/office/drawing/2014/main" id="{B1CB8E8B-B10E-44AE-B902-D729AE8AFB1F}"/>
                </a:ext>
              </a:extLst>
            </p:cNvPr>
            <p:cNvSpPr/>
            <p:nvPr/>
          </p:nvSpPr>
          <p:spPr>
            <a:xfrm>
              <a:off x="4295013" y="50937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365">
              <a:extLst>
                <a:ext uri="{FF2B5EF4-FFF2-40B4-BE49-F238E27FC236}">
                  <a16:creationId xmlns:a16="http://schemas.microsoft.com/office/drawing/2014/main" id="{DFBBC13A-EFAB-45CC-8301-A7375A590765}"/>
                </a:ext>
              </a:extLst>
            </p:cNvPr>
            <p:cNvSpPr/>
            <p:nvPr/>
          </p:nvSpPr>
          <p:spPr>
            <a:xfrm>
              <a:off x="4300220" y="51012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366">
              <a:extLst>
                <a:ext uri="{FF2B5EF4-FFF2-40B4-BE49-F238E27FC236}">
                  <a16:creationId xmlns:a16="http://schemas.microsoft.com/office/drawing/2014/main" id="{20B6D67C-9B72-4356-BF49-993AEDE9D998}"/>
                </a:ext>
              </a:extLst>
            </p:cNvPr>
            <p:cNvSpPr/>
            <p:nvPr/>
          </p:nvSpPr>
          <p:spPr>
            <a:xfrm>
              <a:off x="4407408" y="49361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367">
              <a:extLst>
                <a:ext uri="{FF2B5EF4-FFF2-40B4-BE49-F238E27FC236}">
                  <a16:creationId xmlns:a16="http://schemas.microsoft.com/office/drawing/2014/main" id="{679CD1C3-DF79-4548-A30B-5F716CEC0A04}"/>
                </a:ext>
              </a:extLst>
            </p:cNvPr>
            <p:cNvSpPr/>
            <p:nvPr/>
          </p:nvSpPr>
          <p:spPr>
            <a:xfrm>
              <a:off x="44164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368">
              <a:extLst>
                <a:ext uri="{FF2B5EF4-FFF2-40B4-BE49-F238E27FC236}">
                  <a16:creationId xmlns:a16="http://schemas.microsoft.com/office/drawing/2014/main" id="{42CF2E83-C40D-440F-97DB-4B7B987AC2C5}"/>
                </a:ext>
              </a:extLst>
            </p:cNvPr>
            <p:cNvSpPr/>
            <p:nvPr/>
          </p:nvSpPr>
          <p:spPr>
            <a:xfrm>
              <a:off x="4421123" y="4468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369">
              <a:extLst>
                <a:ext uri="{FF2B5EF4-FFF2-40B4-BE49-F238E27FC236}">
                  <a16:creationId xmlns:a16="http://schemas.microsoft.com/office/drawing/2014/main" id="{9F7812D6-CDB6-427B-9B7F-CD0AF6172280}"/>
                </a:ext>
              </a:extLst>
            </p:cNvPr>
            <p:cNvSpPr/>
            <p:nvPr/>
          </p:nvSpPr>
          <p:spPr>
            <a:xfrm>
              <a:off x="4467986" y="5169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370">
              <a:extLst>
                <a:ext uri="{FF2B5EF4-FFF2-40B4-BE49-F238E27FC236}">
                  <a16:creationId xmlns:a16="http://schemas.microsoft.com/office/drawing/2014/main" id="{34BD27D6-4649-4935-9F93-152F4B77F08B}"/>
                </a:ext>
              </a:extLst>
            </p:cNvPr>
            <p:cNvSpPr/>
            <p:nvPr/>
          </p:nvSpPr>
          <p:spPr>
            <a:xfrm>
              <a:off x="4476622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371">
              <a:extLst>
                <a:ext uri="{FF2B5EF4-FFF2-40B4-BE49-F238E27FC236}">
                  <a16:creationId xmlns:a16="http://schemas.microsoft.com/office/drawing/2014/main" id="{5F35F1BE-0BA7-4335-9EDD-9F7F3227E89C}"/>
                </a:ext>
              </a:extLst>
            </p:cNvPr>
            <p:cNvSpPr/>
            <p:nvPr/>
          </p:nvSpPr>
          <p:spPr>
            <a:xfrm>
              <a:off x="4481576" y="5115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372">
              <a:extLst>
                <a:ext uri="{FF2B5EF4-FFF2-40B4-BE49-F238E27FC236}">
                  <a16:creationId xmlns:a16="http://schemas.microsoft.com/office/drawing/2014/main" id="{9A1C7F3D-1DD1-4ED7-B525-60F0DB0C732D}"/>
                </a:ext>
              </a:extLst>
            </p:cNvPr>
            <p:cNvSpPr/>
            <p:nvPr/>
          </p:nvSpPr>
          <p:spPr>
            <a:xfrm>
              <a:off x="4528311" y="5102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373">
              <a:extLst>
                <a:ext uri="{FF2B5EF4-FFF2-40B4-BE49-F238E27FC236}">
                  <a16:creationId xmlns:a16="http://schemas.microsoft.com/office/drawing/2014/main" id="{2590D9E9-02AC-4AEE-8224-56F765640C0D}"/>
                </a:ext>
              </a:extLst>
            </p:cNvPr>
            <p:cNvSpPr/>
            <p:nvPr/>
          </p:nvSpPr>
          <p:spPr>
            <a:xfrm>
              <a:off x="4537202" y="50655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374">
              <a:extLst>
                <a:ext uri="{FF2B5EF4-FFF2-40B4-BE49-F238E27FC236}">
                  <a16:creationId xmlns:a16="http://schemas.microsoft.com/office/drawing/2014/main" id="{FEC982A2-FC43-4817-8307-2E2D24168543}"/>
                </a:ext>
              </a:extLst>
            </p:cNvPr>
            <p:cNvSpPr/>
            <p:nvPr/>
          </p:nvSpPr>
          <p:spPr>
            <a:xfrm>
              <a:off x="4542282" y="50765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375">
              <a:extLst>
                <a:ext uri="{FF2B5EF4-FFF2-40B4-BE49-F238E27FC236}">
                  <a16:creationId xmlns:a16="http://schemas.microsoft.com/office/drawing/2014/main" id="{C1FC3381-F347-4E15-9303-3F0A0C187393}"/>
                </a:ext>
              </a:extLst>
            </p:cNvPr>
            <p:cNvSpPr/>
            <p:nvPr/>
          </p:nvSpPr>
          <p:spPr>
            <a:xfrm>
              <a:off x="4649723" y="50392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376">
              <a:extLst>
                <a:ext uri="{FF2B5EF4-FFF2-40B4-BE49-F238E27FC236}">
                  <a16:creationId xmlns:a16="http://schemas.microsoft.com/office/drawing/2014/main" id="{8E44DBA4-F3A4-4B79-8A36-4FE8B565E3DB}"/>
                </a:ext>
              </a:extLst>
            </p:cNvPr>
            <p:cNvSpPr/>
            <p:nvPr/>
          </p:nvSpPr>
          <p:spPr>
            <a:xfrm>
              <a:off x="4658486" y="50173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377">
              <a:extLst>
                <a:ext uri="{FF2B5EF4-FFF2-40B4-BE49-F238E27FC236}">
                  <a16:creationId xmlns:a16="http://schemas.microsoft.com/office/drawing/2014/main" id="{0C8ECB9F-923A-4375-8340-A1B85A4928A2}"/>
                </a:ext>
              </a:extLst>
            </p:cNvPr>
            <p:cNvSpPr/>
            <p:nvPr/>
          </p:nvSpPr>
          <p:spPr>
            <a:xfrm>
              <a:off x="4663566" y="51131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378">
              <a:extLst>
                <a:ext uri="{FF2B5EF4-FFF2-40B4-BE49-F238E27FC236}">
                  <a16:creationId xmlns:a16="http://schemas.microsoft.com/office/drawing/2014/main" id="{9ED55F45-5291-4C5B-A669-4331FD512624}"/>
                </a:ext>
              </a:extLst>
            </p:cNvPr>
            <p:cNvSpPr/>
            <p:nvPr/>
          </p:nvSpPr>
          <p:spPr>
            <a:xfrm>
              <a:off x="4710557" y="49898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379">
              <a:extLst>
                <a:ext uri="{FF2B5EF4-FFF2-40B4-BE49-F238E27FC236}">
                  <a16:creationId xmlns:a16="http://schemas.microsoft.com/office/drawing/2014/main" id="{49EB94E2-92DF-45A6-9C1E-0964589F45DB}"/>
                </a:ext>
              </a:extLst>
            </p:cNvPr>
            <p:cNvSpPr/>
            <p:nvPr/>
          </p:nvSpPr>
          <p:spPr>
            <a:xfrm>
              <a:off x="4719192" y="49136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380">
              <a:extLst>
                <a:ext uri="{FF2B5EF4-FFF2-40B4-BE49-F238E27FC236}">
                  <a16:creationId xmlns:a16="http://schemas.microsoft.com/office/drawing/2014/main" id="{1A2274BA-DDDE-42F7-9C1D-76F069CA07EA}"/>
                </a:ext>
              </a:extLst>
            </p:cNvPr>
            <p:cNvSpPr/>
            <p:nvPr/>
          </p:nvSpPr>
          <p:spPr>
            <a:xfrm>
              <a:off x="4724146" y="50443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381">
              <a:extLst>
                <a:ext uri="{FF2B5EF4-FFF2-40B4-BE49-F238E27FC236}">
                  <a16:creationId xmlns:a16="http://schemas.microsoft.com/office/drawing/2014/main" id="{B0475C24-E51F-4E1C-A4B4-6F80830F0330}"/>
                </a:ext>
              </a:extLst>
            </p:cNvPr>
            <p:cNvSpPr/>
            <p:nvPr/>
          </p:nvSpPr>
          <p:spPr>
            <a:xfrm>
              <a:off x="4891913" y="4969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382">
              <a:extLst>
                <a:ext uri="{FF2B5EF4-FFF2-40B4-BE49-F238E27FC236}">
                  <a16:creationId xmlns:a16="http://schemas.microsoft.com/office/drawing/2014/main" id="{B8274E7F-C686-44C3-B1B1-C7B42DA022F8}"/>
                </a:ext>
              </a:extLst>
            </p:cNvPr>
            <p:cNvSpPr/>
            <p:nvPr/>
          </p:nvSpPr>
          <p:spPr>
            <a:xfrm>
              <a:off x="4901057" y="49171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383">
              <a:extLst>
                <a:ext uri="{FF2B5EF4-FFF2-40B4-BE49-F238E27FC236}">
                  <a16:creationId xmlns:a16="http://schemas.microsoft.com/office/drawing/2014/main" id="{6FD7F69A-2D69-41B3-BB75-C93DE4168DE8}"/>
                </a:ext>
              </a:extLst>
            </p:cNvPr>
            <p:cNvSpPr/>
            <p:nvPr/>
          </p:nvSpPr>
          <p:spPr>
            <a:xfrm>
              <a:off x="4905883" y="498081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384">
              <a:extLst>
                <a:ext uri="{FF2B5EF4-FFF2-40B4-BE49-F238E27FC236}">
                  <a16:creationId xmlns:a16="http://schemas.microsoft.com/office/drawing/2014/main" id="{DD374FFE-6F39-4B73-9A99-03E5C8703E6B}"/>
                </a:ext>
              </a:extLst>
            </p:cNvPr>
            <p:cNvSpPr/>
            <p:nvPr/>
          </p:nvSpPr>
          <p:spPr>
            <a:xfrm>
              <a:off x="5012944" y="49089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385">
              <a:extLst>
                <a:ext uri="{FF2B5EF4-FFF2-40B4-BE49-F238E27FC236}">
                  <a16:creationId xmlns:a16="http://schemas.microsoft.com/office/drawing/2014/main" id="{83C596A9-8EE1-405B-B277-DAF9DB901FD7}"/>
                </a:ext>
              </a:extLst>
            </p:cNvPr>
            <p:cNvSpPr/>
            <p:nvPr/>
          </p:nvSpPr>
          <p:spPr>
            <a:xfrm>
              <a:off x="5022215" y="47177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386">
              <a:extLst>
                <a:ext uri="{FF2B5EF4-FFF2-40B4-BE49-F238E27FC236}">
                  <a16:creationId xmlns:a16="http://schemas.microsoft.com/office/drawing/2014/main" id="{7F51FEF2-ED04-4C4C-AA37-B22703F7853B}"/>
                </a:ext>
              </a:extLst>
            </p:cNvPr>
            <p:cNvSpPr/>
            <p:nvPr/>
          </p:nvSpPr>
          <p:spPr>
            <a:xfrm>
              <a:off x="5027040" y="47419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387">
              <a:extLst>
                <a:ext uri="{FF2B5EF4-FFF2-40B4-BE49-F238E27FC236}">
                  <a16:creationId xmlns:a16="http://schemas.microsoft.com/office/drawing/2014/main" id="{679BBED5-0BE9-4D96-9DC6-DAF13F233B7A}"/>
                </a:ext>
              </a:extLst>
            </p:cNvPr>
            <p:cNvSpPr/>
            <p:nvPr/>
          </p:nvSpPr>
          <p:spPr>
            <a:xfrm>
              <a:off x="5134102" y="503415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388">
              <a:extLst>
                <a:ext uri="{FF2B5EF4-FFF2-40B4-BE49-F238E27FC236}">
                  <a16:creationId xmlns:a16="http://schemas.microsoft.com/office/drawing/2014/main" id="{3F6D56E3-5FAC-46B9-B73E-D61794A54E35}"/>
                </a:ext>
              </a:extLst>
            </p:cNvPr>
            <p:cNvSpPr/>
            <p:nvPr/>
          </p:nvSpPr>
          <p:spPr>
            <a:xfrm>
              <a:off x="5142991" y="48018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389">
              <a:extLst>
                <a:ext uri="{FF2B5EF4-FFF2-40B4-BE49-F238E27FC236}">
                  <a16:creationId xmlns:a16="http://schemas.microsoft.com/office/drawing/2014/main" id="{CEBA0D2F-50C9-4143-B386-A0564EB1FA02}"/>
                </a:ext>
              </a:extLst>
            </p:cNvPr>
            <p:cNvSpPr/>
            <p:nvPr/>
          </p:nvSpPr>
          <p:spPr>
            <a:xfrm>
              <a:off x="5148071" y="47147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390">
              <a:extLst>
                <a:ext uri="{FF2B5EF4-FFF2-40B4-BE49-F238E27FC236}">
                  <a16:creationId xmlns:a16="http://schemas.microsoft.com/office/drawing/2014/main" id="{B5430F67-415A-4E5B-87AF-FAD5E28B0F6C}"/>
                </a:ext>
              </a:extLst>
            </p:cNvPr>
            <p:cNvSpPr/>
            <p:nvPr/>
          </p:nvSpPr>
          <p:spPr>
            <a:xfrm>
              <a:off x="5194680" y="50618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391">
              <a:extLst>
                <a:ext uri="{FF2B5EF4-FFF2-40B4-BE49-F238E27FC236}">
                  <a16:creationId xmlns:a16="http://schemas.microsoft.com/office/drawing/2014/main" id="{4BEC253E-E730-46F3-BFB6-6B60818A64BF}"/>
                </a:ext>
              </a:extLst>
            </p:cNvPr>
            <p:cNvSpPr/>
            <p:nvPr/>
          </p:nvSpPr>
          <p:spPr>
            <a:xfrm>
              <a:off x="5203444" y="46079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392">
              <a:extLst>
                <a:ext uri="{FF2B5EF4-FFF2-40B4-BE49-F238E27FC236}">
                  <a16:creationId xmlns:a16="http://schemas.microsoft.com/office/drawing/2014/main" id="{D43DE1D0-245F-4D18-A288-E53CBA152383}"/>
                </a:ext>
              </a:extLst>
            </p:cNvPr>
            <p:cNvSpPr/>
            <p:nvPr/>
          </p:nvSpPr>
          <p:spPr>
            <a:xfrm>
              <a:off x="5208396" y="4706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393">
              <a:extLst>
                <a:ext uri="{FF2B5EF4-FFF2-40B4-BE49-F238E27FC236}">
                  <a16:creationId xmlns:a16="http://schemas.microsoft.com/office/drawing/2014/main" id="{1A553E89-BF11-492A-911A-4157B96A2721}"/>
                </a:ext>
              </a:extLst>
            </p:cNvPr>
            <p:cNvSpPr/>
            <p:nvPr/>
          </p:nvSpPr>
          <p:spPr>
            <a:xfrm>
              <a:off x="5256784" y="441566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394">
              <a:extLst>
                <a:ext uri="{FF2B5EF4-FFF2-40B4-BE49-F238E27FC236}">
                  <a16:creationId xmlns:a16="http://schemas.microsoft.com/office/drawing/2014/main" id="{A87ED749-C655-4173-AC49-E9E508D945E5}"/>
                </a:ext>
              </a:extLst>
            </p:cNvPr>
            <p:cNvSpPr/>
            <p:nvPr/>
          </p:nvSpPr>
          <p:spPr>
            <a:xfrm>
              <a:off x="5263896" y="46578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395">
              <a:extLst>
                <a:ext uri="{FF2B5EF4-FFF2-40B4-BE49-F238E27FC236}">
                  <a16:creationId xmlns:a16="http://schemas.microsoft.com/office/drawing/2014/main" id="{6EB1907E-2E95-4F88-94FC-6FA58B66EC5D}"/>
                </a:ext>
              </a:extLst>
            </p:cNvPr>
            <p:cNvSpPr/>
            <p:nvPr/>
          </p:nvSpPr>
          <p:spPr>
            <a:xfrm>
              <a:off x="5269103" y="49985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396">
              <a:extLst>
                <a:ext uri="{FF2B5EF4-FFF2-40B4-BE49-F238E27FC236}">
                  <a16:creationId xmlns:a16="http://schemas.microsoft.com/office/drawing/2014/main" id="{ABD7C821-EDF6-4F7E-AEA2-CCF8BF454056}"/>
                </a:ext>
              </a:extLst>
            </p:cNvPr>
            <p:cNvSpPr/>
            <p:nvPr/>
          </p:nvSpPr>
          <p:spPr>
            <a:xfrm>
              <a:off x="5316473" y="46784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397">
              <a:extLst>
                <a:ext uri="{FF2B5EF4-FFF2-40B4-BE49-F238E27FC236}">
                  <a16:creationId xmlns:a16="http://schemas.microsoft.com/office/drawing/2014/main" id="{E92A28E8-0386-4D6C-AD54-8B0174EA79F6}"/>
                </a:ext>
              </a:extLst>
            </p:cNvPr>
            <p:cNvSpPr/>
            <p:nvPr/>
          </p:nvSpPr>
          <p:spPr>
            <a:xfrm>
              <a:off x="5324475" y="48353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398">
              <a:extLst>
                <a:ext uri="{FF2B5EF4-FFF2-40B4-BE49-F238E27FC236}">
                  <a16:creationId xmlns:a16="http://schemas.microsoft.com/office/drawing/2014/main" id="{DCFF0990-300C-4389-9065-FDB9A746CE62}"/>
                </a:ext>
              </a:extLst>
            </p:cNvPr>
            <p:cNvSpPr/>
            <p:nvPr/>
          </p:nvSpPr>
          <p:spPr>
            <a:xfrm>
              <a:off x="5329935" y="4940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399">
              <a:extLst>
                <a:ext uri="{FF2B5EF4-FFF2-40B4-BE49-F238E27FC236}">
                  <a16:creationId xmlns:a16="http://schemas.microsoft.com/office/drawing/2014/main" id="{7A339D2A-7A98-49A2-BA5F-4F0E990B9726}"/>
                </a:ext>
              </a:extLst>
            </p:cNvPr>
            <p:cNvSpPr/>
            <p:nvPr/>
          </p:nvSpPr>
          <p:spPr>
            <a:xfrm>
              <a:off x="5558409" y="54622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400">
              <a:extLst>
                <a:ext uri="{FF2B5EF4-FFF2-40B4-BE49-F238E27FC236}">
                  <a16:creationId xmlns:a16="http://schemas.microsoft.com/office/drawing/2014/main" id="{65B8DF7E-6836-40FB-ABD6-81B1A242CCA0}"/>
                </a:ext>
              </a:extLst>
            </p:cNvPr>
            <p:cNvSpPr/>
            <p:nvPr/>
          </p:nvSpPr>
          <p:spPr>
            <a:xfrm>
              <a:off x="5567171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401">
              <a:extLst>
                <a:ext uri="{FF2B5EF4-FFF2-40B4-BE49-F238E27FC236}">
                  <a16:creationId xmlns:a16="http://schemas.microsoft.com/office/drawing/2014/main" id="{E2F86347-3C00-4BC3-B0F5-AF2733ECB89F}"/>
                </a:ext>
              </a:extLst>
            </p:cNvPr>
            <p:cNvSpPr/>
            <p:nvPr/>
          </p:nvSpPr>
          <p:spPr>
            <a:xfrm>
              <a:off x="5571744" y="49187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402">
              <a:extLst>
                <a:ext uri="{FF2B5EF4-FFF2-40B4-BE49-F238E27FC236}">
                  <a16:creationId xmlns:a16="http://schemas.microsoft.com/office/drawing/2014/main" id="{555CE48F-FB2E-47C7-AFD0-B0FA2F9CD5F2}"/>
                </a:ext>
              </a:extLst>
            </p:cNvPr>
            <p:cNvSpPr/>
            <p:nvPr/>
          </p:nvSpPr>
          <p:spPr>
            <a:xfrm>
              <a:off x="5618988" y="48803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403">
              <a:extLst>
                <a:ext uri="{FF2B5EF4-FFF2-40B4-BE49-F238E27FC236}">
                  <a16:creationId xmlns:a16="http://schemas.microsoft.com/office/drawing/2014/main" id="{82C9F01E-99D4-48F4-A759-1198B5AE79E4}"/>
                </a:ext>
              </a:extLst>
            </p:cNvPr>
            <p:cNvSpPr/>
            <p:nvPr/>
          </p:nvSpPr>
          <p:spPr>
            <a:xfrm>
              <a:off x="5627370" y="48826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404">
              <a:extLst>
                <a:ext uri="{FF2B5EF4-FFF2-40B4-BE49-F238E27FC236}">
                  <a16:creationId xmlns:a16="http://schemas.microsoft.com/office/drawing/2014/main" id="{33EA234C-D7D7-43A0-9591-BCF37D5179D5}"/>
                </a:ext>
              </a:extLst>
            </p:cNvPr>
            <p:cNvSpPr/>
            <p:nvPr/>
          </p:nvSpPr>
          <p:spPr>
            <a:xfrm>
              <a:off x="5632958" y="51037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405">
              <a:extLst>
                <a:ext uri="{FF2B5EF4-FFF2-40B4-BE49-F238E27FC236}">
                  <a16:creationId xmlns:a16="http://schemas.microsoft.com/office/drawing/2014/main" id="{C5741DE7-E025-45D5-980A-09ED02C9D5E3}"/>
                </a:ext>
              </a:extLst>
            </p:cNvPr>
            <p:cNvSpPr/>
            <p:nvPr/>
          </p:nvSpPr>
          <p:spPr>
            <a:xfrm>
              <a:off x="5679440" y="49551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406">
              <a:extLst>
                <a:ext uri="{FF2B5EF4-FFF2-40B4-BE49-F238E27FC236}">
                  <a16:creationId xmlns:a16="http://schemas.microsoft.com/office/drawing/2014/main" id="{92E9C398-D096-4010-B6CC-09D3FF3B76B9}"/>
                </a:ext>
              </a:extLst>
            </p:cNvPr>
            <p:cNvSpPr/>
            <p:nvPr/>
          </p:nvSpPr>
          <p:spPr>
            <a:xfrm>
              <a:off x="5688203" y="47412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407">
              <a:extLst>
                <a:ext uri="{FF2B5EF4-FFF2-40B4-BE49-F238E27FC236}">
                  <a16:creationId xmlns:a16="http://schemas.microsoft.com/office/drawing/2014/main" id="{27A614A9-57E9-41E1-8101-6CD16386FB2C}"/>
                </a:ext>
              </a:extLst>
            </p:cNvPr>
            <p:cNvSpPr/>
            <p:nvPr/>
          </p:nvSpPr>
          <p:spPr>
            <a:xfrm>
              <a:off x="5693283" y="47934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408">
              <a:extLst>
                <a:ext uri="{FF2B5EF4-FFF2-40B4-BE49-F238E27FC236}">
                  <a16:creationId xmlns:a16="http://schemas.microsoft.com/office/drawing/2014/main" id="{C06B6BF1-712E-4859-88FE-5CF9A89FE124}"/>
                </a:ext>
              </a:extLst>
            </p:cNvPr>
            <p:cNvSpPr/>
            <p:nvPr/>
          </p:nvSpPr>
          <p:spPr>
            <a:xfrm>
              <a:off x="5740272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409">
              <a:extLst>
                <a:ext uri="{FF2B5EF4-FFF2-40B4-BE49-F238E27FC236}">
                  <a16:creationId xmlns:a16="http://schemas.microsoft.com/office/drawing/2014/main" id="{E13AA70B-6A16-4567-BDAF-AA8B3FFE58F7}"/>
                </a:ext>
              </a:extLst>
            </p:cNvPr>
            <p:cNvSpPr/>
            <p:nvPr/>
          </p:nvSpPr>
          <p:spPr>
            <a:xfrm>
              <a:off x="5748654" y="4825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410">
              <a:extLst>
                <a:ext uri="{FF2B5EF4-FFF2-40B4-BE49-F238E27FC236}">
                  <a16:creationId xmlns:a16="http://schemas.microsoft.com/office/drawing/2014/main" id="{D42D73E4-2E5D-4BBB-8C2B-2DE4E7F668F2}"/>
                </a:ext>
              </a:extLst>
            </p:cNvPr>
            <p:cNvSpPr/>
            <p:nvPr/>
          </p:nvSpPr>
          <p:spPr>
            <a:xfrm>
              <a:off x="5754115" y="49052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73889622-65ED-4A07-9FD7-6C0A7FE06265}"/>
              </a:ext>
            </a:extLst>
          </p:cNvPr>
          <p:cNvGrpSpPr/>
          <p:nvPr/>
        </p:nvGrpSpPr>
        <p:grpSpPr>
          <a:xfrm>
            <a:off x="785605" y="252131"/>
            <a:ext cx="2383154" cy="1530477"/>
            <a:chOff x="467741" y="4056507"/>
            <a:chExt cx="2383154" cy="1530477"/>
          </a:xfrm>
        </p:grpSpPr>
        <p:sp>
          <p:nvSpPr>
            <p:cNvPr id="1143" name="object 511">
              <a:extLst>
                <a:ext uri="{FF2B5EF4-FFF2-40B4-BE49-F238E27FC236}">
                  <a16:creationId xmlns:a16="http://schemas.microsoft.com/office/drawing/2014/main" id="{BD3F4A8B-6781-47ED-9AD0-895390B461EA}"/>
                </a:ext>
              </a:extLst>
            </p:cNvPr>
            <p:cNvSpPr/>
            <p:nvPr/>
          </p:nvSpPr>
          <p:spPr>
            <a:xfrm>
              <a:off x="472566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512">
              <a:extLst>
                <a:ext uri="{FF2B5EF4-FFF2-40B4-BE49-F238E27FC236}">
                  <a16:creationId xmlns:a16="http://schemas.microsoft.com/office/drawing/2014/main" id="{E2045506-2BD4-4DA2-80F1-C595F637A052}"/>
                </a:ext>
              </a:extLst>
            </p:cNvPr>
            <p:cNvSpPr/>
            <p:nvPr/>
          </p:nvSpPr>
          <p:spPr>
            <a:xfrm>
              <a:off x="486283" y="49331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513">
              <a:extLst>
                <a:ext uri="{FF2B5EF4-FFF2-40B4-BE49-F238E27FC236}">
                  <a16:creationId xmlns:a16="http://schemas.microsoft.com/office/drawing/2014/main" id="{5514EDEA-E4FD-4915-A01C-582A0B8B5909}"/>
                </a:ext>
              </a:extLst>
            </p:cNvPr>
            <p:cNvSpPr/>
            <p:nvPr/>
          </p:nvSpPr>
          <p:spPr>
            <a:xfrm>
              <a:off x="500506" y="51250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514">
              <a:extLst>
                <a:ext uri="{FF2B5EF4-FFF2-40B4-BE49-F238E27FC236}">
                  <a16:creationId xmlns:a16="http://schemas.microsoft.com/office/drawing/2014/main" id="{51CD08E7-6CB6-46C4-9BDD-777E08E12C2F}"/>
                </a:ext>
              </a:extLst>
            </p:cNvPr>
            <p:cNvSpPr/>
            <p:nvPr/>
          </p:nvSpPr>
          <p:spPr>
            <a:xfrm>
              <a:off x="514476" y="49776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515">
              <a:extLst>
                <a:ext uri="{FF2B5EF4-FFF2-40B4-BE49-F238E27FC236}">
                  <a16:creationId xmlns:a16="http://schemas.microsoft.com/office/drawing/2014/main" id="{824F10BA-FDE7-4F6D-BB76-3EE597EDAD13}"/>
                </a:ext>
              </a:extLst>
            </p:cNvPr>
            <p:cNvSpPr/>
            <p:nvPr/>
          </p:nvSpPr>
          <p:spPr>
            <a:xfrm>
              <a:off x="528701" y="55430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516">
              <a:extLst>
                <a:ext uri="{FF2B5EF4-FFF2-40B4-BE49-F238E27FC236}">
                  <a16:creationId xmlns:a16="http://schemas.microsoft.com/office/drawing/2014/main" id="{00487A75-55F9-4BBA-83F9-6540C776B46D}"/>
                </a:ext>
              </a:extLst>
            </p:cNvPr>
            <p:cNvSpPr/>
            <p:nvPr/>
          </p:nvSpPr>
          <p:spPr>
            <a:xfrm>
              <a:off x="541781" y="49057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517">
              <a:extLst>
                <a:ext uri="{FF2B5EF4-FFF2-40B4-BE49-F238E27FC236}">
                  <a16:creationId xmlns:a16="http://schemas.microsoft.com/office/drawing/2014/main" id="{FE254C56-41F7-4449-A888-00B29B10CB69}"/>
                </a:ext>
              </a:extLst>
            </p:cNvPr>
            <p:cNvSpPr/>
            <p:nvPr/>
          </p:nvSpPr>
          <p:spPr>
            <a:xfrm>
              <a:off x="556005" y="50192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518">
              <a:extLst>
                <a:ext uri="{FF2B5EF4-FFF2-40B4-BE49-F238E27FC236}">
                  <a16:creationId xmlns:a16="http://schemas.microsoft.com/office/drawing/2014/main" id="{D5558069-F7D8-4CBA-88EE-E3168B6FFFE7}"/>
                </a:ext>
              </a:extLst>
            </p:cNvPr>
            <p:cNvSpPr/>
            <p:nvPr/>
          </p:nvSpPr>
          <p:spPr>
            <a:xfrm>
              <a:off x="569848" y="50213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519">
              <a:extLst>
                <a:ext uri="{FF2B5EF4-FFF2-40B4-BE49-F238E27FC236}">
                  <a16:creationId xmlns:a16="http://schemas.microsoft.com/office/drawing/2014/main" id="{689C6244-B0A0-47F7-B60E-7D9237D6113F}"/>
                </a:ext>
              </a:extLst>
            </p:cNvPr>
            <p:cNvSpPr/>
            <p:nvPr/>
          </p:nvSpPr>
          <p:spPr>
            <a:xfrm>
              <a:off x="584326" y="49994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520">
              <a:extLst>
                <a:ext uri="{FF2B5EF4-FFF2-40B4-BE49-F238E27FC236}">
                  <a16:creationId xmlns:a16="http://schemas.microsoft.com/office/drawing/2014/main" id="{8C9AF2AA-FD07-4D8F-AF59-3BFA2BED7A95}"/>
                </a:ext>
              </a:extLst>
            </p:cNvPr>
            <p:cNvSpPr/>
            <p:nvPr/>
          </p:nvSpPr>
          <p:spPr>
            <a:xfrm>
              <a:off x="597154" y="48352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521">
              <a:extLst>
                <a:ext uri="{FF2B5EF4-FFF2-40B4-BE49-F238E27FC236}">
                  <a16:creationId xmlns:a16="http://schemas.microsoft.com/office/drawing/2014/main" id="{952E81B4-283F-4A33-B611-66FA69748F81}"/>
                </a:ext>
              </a:extLst>
            </p:cNvPr>
            <p:cNvSpPr/>
            <p:nvPr/>
          </p:nvSpPr>
          <p:spPr>
            <a:xfrm>
              <a:off x="610869" y="5114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522">
              <a:extLst>
                <a:ext uri="{FF2B5EF4-FFF2-40B4-BE49-F238E27FC236}">
                  <a16:creationId xmlns:a16="http://schemas.microsoft.com/office/drawing/2014/main" id="{0C649776-ABEC-42A1-84A6-0225A287DACA}"/>
                </a:ext>
              </a:extLst>
            </p:cNvPr>
            <p:cNvSpPr/>
            <p:nvPr/>
          </p:nvSpPr>
          <p:spPr>
            <a:xfrm>
              <a:off x="624712" y="51836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523">
              <a:extLst>
                <a:ext uri="{FF2B5EF4-FFF2-40B4-BE49-F238E27FC236}">
                  <a16:creationId xmlns:a16="http://schemas.microsoft.com/office/drawing/2014/main" id="{C09E75A3-5D49-4E0D-AF93-FEF0CDA9001C}"/>
                </a:ext>
              </a:extLst>
            </p:cNvPr>
            <p:cNvSpPr/>
            <p:nvPr/>
          </p:nvSpPr>
          <p:spPr>
            <a:xfrm>
              <a:off x="638429" y="48247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524">
              <a:extLst>
                <a:ext uri="{FF2B5EF4-FFF2-40B4-BE49-F238E27FC236}">
                  <a16:creationId xmlns:a16="http://schemas.microsoft.com/office/drawing/2014/main" id="{BF52CAF2-009A-426C-8358-6805403F6FB8}"/>
                </a:ext>
              </a:extLst>
            </p:cNvPr>
            <p:cNvSpPr/>
            <p:nvPr/>
          </p:nvSpPr>
          <p:spPr>
            <a:xfrm>
              <a:off x="652272" y="509231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525">
              <a:extLst>
                <a:ext uri="{FF2B5EF4-FFF2-40B4-BE49-F238E27FC236}">
                  <a16:creationId xmlns:a16="http://schemas.microsoft.com/office/drawing/2014/main" id="{92220EDE-24A1-4C53-822E-948F4B3C8754}"/>
                </a:ext>
              </a:extLst>
            </p:cNvPr>
            <p:cNvSpPr/>
            <p:nvPr/>
          </p:nvSpPr>
          <p:spPr>
            <a:xfrm>
              <a:off x="666241" y="53494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526">
              <a:extLst>
                <a:ext uri="{FF2B5EF4-FFF2-40B4-BE49-F238E27FC236}">
                  <a16:creationId xmlns:a16="http://schemas.microsoft.com/office/drawing/2014/main" id="{E054A93B-C7C2-4BF0-A1B6-D076C7405848}"/>
                </a:ext>
              </a:extLst>
            </p:cNvPr>
            <p:cNvSpPr/>
            <p:nvPr/>
          </p:nvSpPr>
          <p:spPr>
            <a:xfrm>
              <a:off x="681355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527">
              <a:extLst>
                <a:ext uri="{FF2B5EF4-FFF2-40B4-BE49-F238E27FC236}">
                  <a16:creationId xmlns:a16="http://schemas.microsoft.com/office/drawing/2014/main" id="{5E8EA348-8EE2-4D03-9290-64485AB5F111}"/>
                </a:ext>
              </a:extLst>
            </p:cNvPr>
            <p:cNvSpPr/>
            <p:nvPr/>
          </p:nvSpPr>
          <p:spPr>
            <a:xfrm>
              <a:off x="695579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528">
              <a:extLst>
                <a:ext uri="{FF2B5EF4-FFF2-40B4-BE49-F238E27FC236}">
                  <a16:creationId xmlns:a16="http://schemas.microsoft.com/office/drawing/2014/main" id="{E08B3BA4-A477-4A66-8120-0FEDE9BE884E}"/>
                </a:ext>
              </a:extLst>
            </p:cNvPr>
            <p:cNvSpPr/>
            <p:nvPr/>
          </p:nvSpPr>
          <p:spPr>
            <a:xfrm>
              <a:off x="709168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529">
              <a:extLst>
                <a:ext uri="{FF2B5EF4-FFF2-40B4-BE49-F238E27FC236}">
                  <a16:creationId xmlns:a16="http://schemas.microsoft.com/office/drawing/2014/main" id="{12F75560-EDD6-494F-B186-9348405138AE}"/>
                </a:ext>
              </a:extLst>
            </p:cNvPr>
            <p:cNvSpPr/>
            <p:nvPr/>
          </p:nvSpPr>
          <p:spPr>
            <a:xfrm>
              <a:off x="723265" y="519226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530">
              <a:extLst>
                <a:ext uri="{FF2B5EF4-FFF2-40B4-BE49-F238E27FC236}">
                  <a16:creationId xmlns:a16="http://schemas.microsoft.com/office/drawing/2014/main" id="{0F673DD1-91C2-4C74-B00C-042403626BE5}"/>
                </a:ext>
              </a:extLst>
            </p:cNvPr>
            <p:cNvSpPr/>
            <p:nvPr/>
          </p:nvSpPr>
          <p:spPr>
            <a:xfrm>
              <a:off x="737108" y="50761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531">
              <a:extLst>
                <a:ext uri="{FF2B5EF4-FFF2-40B4-BE49-F238E27FC236}">
                  <a16:creationId xmlns:a16="http://schemas.microsoft.com/office/drawing/2014/main" id="{1BD82B77-6312-419D-9603-D971591E1B0E}"/>
                </a:ext>
              </a:extLst>
            </p:cNvPr>
            <p:cNvSpPr/>
            <p:nvPr/>
          </p:nvSpPr>
          <p:spPr>
            <a:xfrm>
              <a:off x="750188" y="52153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532">
              <a:extLst>
                <a:ext uri="{FF2B5EF4-FFF2-40B4-BE49-F238E27FC236}">
                  <a16:creationId xmlns:a16="http://schemas.microsoft.com/office/drawing/2014/main" id="{F3ECCA8A-1AE2-4CDE-B1F0-E71D75766CF9}"/>
                </a:ext>
              </a:extLst>
            </p:cNvPr>
            <p:cNvSpPr/>
            <p:nvPr/>
          </p:nvSpPr>
          <p:spPr>
            <a:xfrm>
              <a:off x="764158" y="50323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533">
              <a:extLst>
                <a:ext uri="{FF2B5EF4-FFF2-40B4-BE49-F238E27FC236}">
                  <a16:creationId xmlns:a16="http://schemas.microsoft.com/office/drawing/2014/main" id="{A47C1C01-4020-400A-85DF-A882A0F0D1CE}"/>
                </a:ext>
              </a:extLst>
            </p:cNvPr>
            <p:cNvSpPr/>
            <p:nvPr/>
          </p:nvSpPr>
          <p:spPr>
            <a:xfrm>
              <a:off x="777748" y="48869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534">
              <a:extLst>
                <a:ext uri="{FF2B5EF4-FFF2-40B4-BE49-F238E27FC236}">
                  <a16:creationId xmlns:a16="http://schemas.microsoft.com/office/drawing/2014/main" id="{47B6C6C0-7745-4070-93D8-30792C8F0EB1}"/>
                </a:ext>
              </a:extLst>
            </p:cNvPr>
            <p:cNvSpPr/>
            <p:nvPr/>
          </p:nvSpPr>
          <p:spPr>
            <a:xfrm>
              <a:off x="791844" y="5099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535">
              <a:extLst>
                <a:ext uri="{FF2B5EF4-FFF2-40B4-BE49-F238E27FC236}">
                  <a16:creationId xmlns:a16="http://schemas.microsoft.com/office/drawing/2014/main" id="{AD4CF3CE-C2E3-40DC-8EBB-4638EBE4F932}"/>
                </a:ext>
              </a:extLst>
            </p:cNvPr>
            <p:cNvSpPr/>
            <p:nvPr/>
          </p:nvSpPr>
          <p:spPr>
            <a:xfrm>
              <a:off x="805941" y="51041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536">
              <a:extLst>
                <a:ext uri="{FF2B5EF4-FFF2-40B4-BE49-F238E27FC236}">
                  <a16:creationId xmlns:a16="http://schemas.microsoft.com/office/drawing/2014/main" id="{83724215-ABDF-47E5-999A-9DB8A4A9AE39}"/>
                </a:ext>
              </a:extLst>
            </p:cNvPr>
            <p:cNvSpPr/>
            <p:nvPr/>
          </p:nvSpPr>
          <p:spPr>
            <a:xfrm>
              <a:off x="819403" y="49016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537">
              <a:extLst>
                <a:ext uri="{FF2B5EF4-FFF2-40B4-BE49-F238E27FC236}">
                  <a16:creationId xmlns:a16="http://schemas.microsoft.com/office/drawing/2014/main" id="{34DBD0B4-5C7F-4E22-8A18-17B26FF3F01B}"/>
                </a:ext>
              </a:extLst>
            </p:cNvPr>
            <p:cNvSpPr/>
            <p:nvPr/>
          </p:nvSpPr>
          <p:spPr>
            <a:xfrm>
              <a:off x="832866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538">
              <a:extLst>
                <a:ext uri="{FF2B5EF4-FFF2-40B4-BE49-F238E27FC236}">
                  <a16:creationId xmlns:a16="http://schemas.microsoft.com/office/drawing/2014/main" id="{378E8020-D54A-4436-89AF-58D763EA70F7}"/>
                </a:ext>
              </a:extLst>
            </p:cNvPr>
            <p:cNvSpPr/>
            <p:nvPr/>
          </p:nvSpPr>
          <p:spPr>
            <a:xfrm>
              <a:off x="846963" y="52501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539">
              <a:extLst>
                <a:ext uri="{FF2B5EF4-FFF2-40B4-BE49-F238E27FC236}">
                  <a16:creationId xmlns:a16="http://schemas.microsoft.com/office/drawing/2014/main" id="{BBAC750B-D975-4FCD-9C02-C9B4884B8CEA}"/>
                </a:ext>
              </a:extLst>
            </p:cNvPr>
            <p:cNvSpPr/>
            <p:nvPr/>
          </p:nvSpPr>
          <p:spPr>
            <a:xfrm>
              <a:off x="861949" y="52934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540">
              <a:extLst>
                <a:ext uri="{FF2B5EF4-FFF2-40B4-BE49-F238E27FC236}">
                  <a16:creationId xmlns:a16="http://schemas.microsoft.com/office/drawing/2014/main" id="{EAD34E8C-AC53-4FC1-8F4B-F5C2723812B6}"/>
                </a:ext>
              </a:extLst>
            </p:cNvPr>
            <p:cNvSpPr/>
            <p:nvPr/>
          </p:nvSpPr>
          <p:spPr>
            <a:xfrm>
              <a:off x="876427" y="513905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541">
              <a:extLst>
                <a:ext uri="{FF2B5EF4-FFF2-40B4-BE49-F238E27FC236}">
                  <a16:creationId xmlns:a16="http://schemas.microsoft.com/office/drawing/2014/main" id="{972CDCC3-E35C-454E-88FD-5B56AC54D2E5}"/>
                </a:ext>
              </a:extLst>
            </p:cNvPr>
            <p:cNvSpPr/>
            <p:nvPr/>
          </p:nvSpPr>
          <p:spPr>
            <a:xfrm>
              <a:off x="889127" y="51446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542">
              <a:extLst>
                <a:ext uri="{FF2B5EF4-FFF2-40B4-BE49-F238E27FC236}">
                  <a16:creationId xmlns:a16="http://schemas.microsoft.com/office/drawing/2014/main" id="{BF96BED3-084A-4466-84C0-3BA6CD0A9BF4}"/>
                </a:ext>
              </a:extLst>
            </p:cNvPr>
            <p:cNvSpPr/>
            <p:nvPr/>
          </p:nvSpPr>
          <p:spPr>
            <a:xfrm>
              <a:off x="903350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543">
              <a:extLst>
                <a:ext uri="{FF2B5EF4-FFF2-40B4-BE49-F238E27FC236}">
                  <a16:creationId xmlns:a16="http://schemas.microsoft.com/office/drawing/2014/main" id="{6B176D02-F996-4C6F-AC0D-42FB20104901}"/>
                </a:ext>
              </a:extLst>
            </p:cNvPr>
            <p:cNvSpPr/>
            <p:nvPr/>
          </p:nvSpPr>
          <p:spPr>
            <a:xfrm>
              <a:off x="916432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544">
              <a:extLst>
                <a:ext uri="{FF2B5EF4-FFF2-40B4-BE49-F238E27FC236}">
                  <a16:creationId xmlns:a16="http://schemas.microsoft.com/office/drawing/2014/main" id="{4A736058-601E-4CB2-BBD3-EFB09AD73A26}"/>
                </a:ext>
              </a:extLst>
            </p:cNvPr>
            <p:cNvSpPr/>
            <p:nvPr/>
          </p:nvSpPr>
          <p:spPr>
            <a:xfrm>
              <a:off x="931672" y="51735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545">
              <a:extLst>
                <a:ext uri="{FF2B5EF4-FFF2-40B4-BE49-F238E27FC236}">
                  <a16:creationId xmlns:a16="http://schemas.microsoft.com/office/drawing/2014/main" id="{698DBF9D-1AC8-40D8-B601-DFC5811CAE23}"/>
                </a:ext>
              </a:extLst>
            </p:cNvPr>
            <p:cNvSpPr/>
            <p:nvPr/>
          </p:nvSpPr>
          <p:spPr>
            <a:xfrm>
              <a:off x="943736" y="506717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546">
              <a:extLst>
                <a:ext uri="{FF2B5EF4-FFF2-40B4-BE49-F238E27FC236}">
                  <a16:creationId xmlns:a16="http://schemas.microsoft.com/office/drawing/2014/main" id="{AD3E43E7-7576-449C-9A86-0F068818097D}"/>
                </a:ext>
              </a:extLst>
            </p:cNvPr>
            <p:cNvSpPr/>
            <p:nvPr/>
          </p:nvSpPr>
          <p:spPr>
            <a:xfrm>
              <a:off x="956691" y="50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547">
              <a:extLst>
                <a:ext uri="{FF2B5EF4-FFF2-40B4-BE49-F238E27FC236}">
                  <a16:creationId xmlns:a16="http://schemas.microsoft.com/office/drawing/2014/main" id="{5A1DCF36-F95C-4833-94F2-BDBECB470686}"/>
                </a:ext>
              </a:extLst>
            </p:cNvPr>
            <p:cNvSpPr/>
            <p:nvPr/>
          </p:nvSpPr>
          <p:spPr>
            <a:xfrm>
              <a:off x="970788" y="51883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548">
              <a:extLst>
                <a:ext uri="{FF2B5EF4-FFF2-40B4-BE49-F238E27FC236}">
                  <a16:creationId xmlns:a16="http://schemas.microsoft.com/office/drawing/2014/main" id="{D9D79766-3EBF-4295-A73A-AF520A69AC0D}"/>
                </a:ext>
              </a:extLst>
            </p:cNvPr>
            <p:cNvSpPr/>
            <p:nvPr/>
          </p:nvSpPr>
          <p:spPr>
            <a:xfrm>
              <a:off x="985011" y="51004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549">
              <a:extLst>
                <a:ext uri="{FF2B5EF4-FFF2-40B4-BE49-F238E27FC236}">
                  <a16:creationId xmlns:a16="http://schemas.microsoft.com/office/drawing/2014/main" id="{AD0A5FF7-B0C3-4093-A379-24BAE825443A}"/>
                </a:ext>
              </a:extLst>
            </p:cNvPr>
            <p:cNvSpPr/>
            <p:nvPr/>
          </p:nvSpPr>
          <p:spPr>
            <a:xfrm>
              <a:off x="999489" y="52160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550">
              <a:extLst>
                <a:ext uri="{FF2B5EF4-FFF2-40B4-BE49-F238E27FC236}">
                  <a16:creationId xmlns:a16="http://schemas.microsoft.com/office/drawing/2014/main" id="{1FEED4E5-DBAB-46AB-9A77-B3F9F918011D}"/>
                </a:ext>
              </a:extLst>
            </p:cNvPr>
            <p:cNvSpPr/>
            <p:nvPr/>
          </p:nvSpPr>
          <p:spPr>
            <a:xfrm>
              <a:off x="1014475" y="5321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551">
              <a:extLst>
                <a:ext uri="{FF2B5EF4-FFF2-40B4-BE49-F238E27FC236}">
                  <a16:creationId xmlns:a16="http://schemas.microsoft.com/office/drawing/2014/main" id="{130164A1-9755-4BCD-B06A-75F82D106D00}"/>
                </a:ext>
              </a:extLst>
            </p:cNvPr>
            <p:cNvSpPr/>
            <p:nvPr/>
          </p:nvSpPr>
          <p:spPr>
            <a:xfrm>
              <a:off x="1027938" y="55010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552">
              <a:extLst>
                <a:ext uri="{FF2B5EF4-FFF2-40B4-BE49-F238E27FC236}">
                  <a16:creationId xmlns:a16="http://schemas.microsoft.com/office/drawing/2014/main" id="{FCAE26CF-589F-4D3A-BC4B-F181420007BB}"/>
                </a:ext>
              </a:extLst>
            </p:cNvPr>
            <p:cNvSpPr/>
            <p:nvPr/>
          </p:nvSpPr>
          <p:spPr>
            <a:xfrm>
              <a:off x="1042035" y="50674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553">
              <a:extLst>
                <a:ext uri="{FF2B5EF4-FFF2-40B4-BE49-F238E27FC236}">
                  <a16:creationId xmlns:a16="http://schemas.microsoft.com/office/drawing/2014/main" id="{F80913F6-DE5D-4868-9B8A-662EC2181803}"/>
                </a:ext>
              </a:extLst>
            </p:cNvPr>
            <p:cNvSpPr/>
            <p:nvPr/>
          </p:nvSpPr>
          <p:spPr>
            <a:xfrm>
              <a:off x="1058417" y="52042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554">
              <a:extLst>
                <a:ext uri="{FF2B5EF4-FFF2-40B4-BE49-F238E27FC236}">
                  <a16:creationId xmlns:a16="http://schemas.microsoft.com/office/drawing/2014/main" id="{62C01AB4-4F95-4373-B22E-70DE797F5B8F}"/>
                </a:ext>
              </a:extLst>
            </p:cNvPr>
            <p:cNvSpPr/>
            <p:nvPr/>
          </p:nvSpPr>
          <p:spPr>
            <a:xfrm>
              <a:off x="1071117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555">
              <a:extLst>
                <a:ext uri="{FF2B5EF4-FFF2-40B4-BE49-F238E27FC236}">
                  <a16:creationId xmlns:a16="http://schemas.microsoft.com/office/drawing/2014/main" id="{5A434601-964E-430E-B6BF-062B0E3AF906}"/>
                </a:ext>
              </a:extLst>
            </p:cNvPr>
            <p:cNvSpPr/>
            <p:nvPr/>
          </p:nvSpPr>
          <p:spPr>
            <a:xfrm>
              <a:off x="1082039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556">
              <a:extLst>
                <a:ext uri="{FF2B5EF4-FFF2-40B4-BE49-F238E27FC236}">
                  <a16:creationId xmlns:a16="http://schemas.microsoft.com/office/drawing/2014/main" id="{FBAC9B28-B7D1-4A48-8EDF-B80839358694}"/>
                </a:ext>
              </a:extLst>
            </p:cNvPr>
            <p:cNvSpPr/>
            <p:nvPr/>
          </p:nvSpPr>
          <p:spPr>
            <a:xfrm>
              <a:off x="1097280" y="50177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557">
              <a:extLst>
                <a:ext uri="{FF2B5EF4-FFF2-40B4-BE49-F238E27FC236}">
                  <a16:creationId xmlns:a16="http://schemas.microsoft.com/office/drawing/2014/main" id="{5FE4216B-B62E-4C46-B284-04DFB85DEDF4}"/>
                </a:ext>
              </a:extLst>
            </p:cNvPr>
            <p:cNvSpPr/>
            <p:nvPr/>
          </p:nvSpPr>
          <p:spPr>
            <a:xfrm>
              <a:off x="1110614" y="50747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558">
              <a:extLst>
                <a:ext uri="{FF2B5EF4-FFF2-40B4-BE49-F238E27FC236}">
                  <a16:creationId xmlns:a16="http://schemas.microsoft.com/office/drawing/2014/main" id="{D88B4E31-EBB7-4AED-94DA-853EEC0D16C5}"/>
                </a:ext>
              </a:extLst>
            </p:cNvPr>
            <p:cNvSpPr/>
            <p:nvPr/>
          </p:nvSpPr>
          <p:spPr>
            <a:xfrm>
              <a:off x="1124838" y="50563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559">
              <a:extLst>
                <a:ext uri="{FF2B5EF4-FFF2-40B4-BE49-F238E27FC236}">
                  <a16:creationId xmlns:a16="http://schemas.microsoft.com/office/drawing/2014/main" id="{97ED16BA-C153-4E26-A1A1-0CA5D0AC5336}"/>
                </a:ext>
              </a:extLst>
            </p:cNvPr>
            <p:cNvSpPr/>
            <p:nvPr/>
          </p:nvSpPr>
          <p:spPr>
            <a:xfrm>
              <a:off x="1138427" y="4931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560">
              <a:extLst>
                <a:ext uri="{FF2B5EF4-FFF2-40B4-BE49-F238E27FC236}">
                  <a16:creationId xmlns:a16="http://schemas.microsoft.com/office/drawing/2014/main" id="{97EE7E51-11AD-40AA-9182-333B157BA993}"/>
                </a:ext>
              </a:extLst>
            </p:cNvPr>
            <p:cNvSpPr/>
            <p:nvPr/>
          </p:nvSpPr>
          <p:spPr>
            <a:xfrm>
              <a:off x="1152525" y="50151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561">
              <a:extLst>
                <a:ext uri="{FF2B5EF4-FFF2-40B4-BE49-F238E27FC236}">
                  <a16:creationId xmlns:a16="http://schemas.microsoft.com/office/drawing/2014/main" id="{5F7DD9E5-67C2-44B3-99D8-7F58D6AE3A34}"/>
                </a:ext>
              </a:extLst>
            </p:cNvPr>
            <p:cNvSpPr/>
            <p:nvPr/>
          </p:nvSpPr>
          <p:spPr>
            <a:xfrm>
              <a:off x="1166241" y="4925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562">
              <a:extLst>
                <a:ext uri="{FF2B5EF4-FFF2-40B4-BE49-F238E27FC236}">
                  <a16:creationId xmlns:a16="http://schemas.microsoft.com/office/drawing/2014/main" id="{86810B32-496B-4B45-A2C9-7353069B35BD}"/>
                </a:ext>
              </a:extLst>
            </p:cNvPr>
            <p:cNvSpPr/>
            <p:nvPr/>
          </p:nvSpPr>
          <p:spPr>
            <a:xfrm>
              <a:off x="1180338" y="50211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563">
              <a:extLst>
                <a:ext uri="{FF2B5EF4-FFF2-40B4-BE49-F238E27FC236}">
                  <a16:creationId xmlns:a16="http://schemas.microsoft.com/office/drawing/2014/main" id="{A294CB0F-FC95-483E-8F64-F4CBA970D989}"/>
                </a:ext>
              </a:extLst>
            </p:cNvPr>
            <p:cNvSpPr/>
            <p:nvPr/>
          </p:nvSpPr>
          <p:spPr>
            <a:xfrm>
              <a:off x="1194308" y="539292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564">
              <a:extLst>
                <a:ext uri="{FF2B5EF4-FFF2-40B4-BE49-F238E27FC236}">
                  <a16:creationId xmlns:a16="http://schemas.microsoft.com/office/drawing/2014/main" id="{5031CD6D-0753-41E7-B40A-F9DE79697B8C}"/>
                </a:ext>
              </a:extLst>
            </p:cNvPr>
            <p:cNvSpPr/>
            <p:nvPr/>
          </p:nvSpPr>
          <p:spPr>
            <a:xfrm>
              <a:off x="1208277" y="51178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565">
              <a:extLst>
                <a:ext uri="{FF2B5EF4-FFF2-40B4-BE49-F238E27FC236}">
                  <a16:creationId xmlns:a16="http://schemas.microsoft.com/office/drawing/2014/main" id="{619126CB-2534-4AB1-B7FA-E36FF9780BF6}"/>
                </a:ext>
              </a:extLst>
            </p:cNvPr>
            <p:cNvSpPr/>
            <p:nvPr/>
          </p:nvSpPr>
          <p:spPr>
            <a:xfrm>
              <a:off x="1222247" y="51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566">
              <a:extLst>
                <a:ext uri="{FF2B5EF4-FFF2-40B4-BE49-F238E27FC236}">
                  <a16:creationId xmlns:a16="http://schemas.microsoft.com/office/drawing/2014/main" id="{6D0921B2-72BB-4DCE-B032-4B3A47957AFF}"/>
                </a:ext>
              </a:extLst>
            </p:cNvPr>
            <p:cNvSpPr/>
            <p:nvPr/>
          </p:nvSpPr>
          <p:spPr>
            <a:xfrm>
              <a:off x="1235963" y="51591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567">
              <a:extLst>
                <a:ext uri="{FF2B5EF4-FFF2-40B4-BE49-F238E27FC236}">
                  <a16:creationId xmlns:a16="http://schemas.microsoft.com/office/drawing/2014/main" id="{83B83BB2-5559-4BE7-A347-D808CBE4360D}"/>
                </a:ext>
              </a:extLst>
            </p:cNvPr>
            <p:cNvSpPr/>
            <p:nvPr/>
          </p:nvSpPr>
          <p:spPr>
            <a:xfrm>
              <a:off x="1249807" y="50736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568">
              <a:extLst>
                <a:ext uri="{FF2B5EF4-FFF2-40B4-BE49-F238E27FC236}">
                  <a16:creationId xmlns:a16="http://schemas.microsoft.com/office/drawing/2014/main" id="{7CB16A7F-222F-4E0B-9D86-657CFC2DD638}"/>
                </a:ext>
              </a:extLst>
            </p:cNvPr>
            <p:cNvSpPr/>
            <p:nvPr/>
          </p:nvSpPr>
          <p:spPr>
            <a:xfrm>
              <a:off x="1263141" y="48778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569">
              <a:extLst>
                <a:ext uri="{FF2B5EF4-FFF2-40B4-BE49-F238E27FC236}">
                  <a16:creationId xmlns:a16="http://schemas.microsoft.com/office/drawing/2014/main" id="{EC482D3B-8A1C-40E2-9768-E9F1D8A27621}"/>
                </a:ext>
              </a:extLst>
            </p:cNvPr>
            <p:cNvSpPr/>
            <p:nvPr/>
          </p:nvSpPr>
          <p:spPr>
            <a:xfrm>
              <a:off x="1277366" y="4876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570">
              <a:extLst>
                <a:ext uri="{FF2B5EF4-FFF2-40B4-BE49-F238E27FC236}">
                  <a16:creationId xmlns:a16="http://schemas.microsoft.com/office/drawing/2014/main" id="{8A820C71-C43D-4E15-928C-7716832C9F4D}"/>
                </a:ext>
              </a:extLst>
            </p:cNvPr>
            <p:cNvSpPr/>
            <p:nvPr/>
          </p:nvSpPr>
          <p:spPr>
            <a:xfrm>
              <a:off x="1291463" y="4975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571">
              <a:extLst>
                <a:ext uri="{FF2B5EF4-FFF2-40B4-BE49-F238E27FC236}">
                  <a16:creationId xmlns:a16="http://schemas.microsoft.com/office/drawing/2014/main" id="{86897D29-BBE9-42F9-8401-17359955CA8F}"/>
                </a:ext>
              </a:extLst>
            </p:cNvPr>
            <p:cNvSpPr/>
            <p:nvPr/>
          </p:nvSpPr>
          <p:spPr>
            <a:xfrm>
              <a:off x="1304925" y="4942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572">
              <a:extLst>
                <a:ext uri="{FF2B5EF4-FFF2-40B4-BE49-F238E27FC236}">
                  <a16:creationId xmlns:a16="http://schemas.microsoft.com/office/drawing/2014/main" id="{1A81EECA-9046-4129-AD2F-771BDB8B335C}"/>
                </a:ext>
              </a:extLst>
            </p:cNvPr>
            <p:cNvSpPr/>
            <p:nvPr/>
          </p:nvSpPr>
          <p:spPr>
            <a:xfrm>
              <a:off x="1318641" y="5155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573">
              <a:extLst>
                <a:ext uri="{FF2B5EF4-FFF2-40B4-BE49-F238E27FC236}">
                  <a16:creationId xmlns:a16="http://schemas.microsoft.com/office/drawing/2014/main" id="{25114368-3972-431A-A795-DAD73CBAF6A5}"/>
                </a:ext>
              </a:extLst>
            </p:cNvPr>
            <p:cNvSpPr/>
            <p:nvPr/>
          </p:nvSpPr>
          <p:spPr>
            <a:xfrm>
              <a:off x="1332357" y="49954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574">
              <a:extLst>
                <a:ext uri="{FF2B5EF4-FFF2-40B4-BE49-F238E27FC236}">
                  <a16:creationId xmlns:a16="http://schemas.microsoft.com/office/drawing/2014/main" id="{70BD7645-3A3D-4BBE-962E-D1F8251386C4}"/>
                </a:ext>
              </a:extLst>
            </p:cNvPr>
            <p:cNvSpPr/>
            <p:nvPr/>
          </p:nvSpPr>
          <p:spPr>
            <a:xfrm>
              <a:off x="1346835" y="5161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575">
              <a:extLst>
                <a:ext uri="{FF2B5EF4-FFF2-40B4-BE49-F238E27FC236}">
                  <a16:creationId xmlns:a16="http://schemas.microsoft.com/office/drawing/2014/main" id="{9CBC678A-9FE2-4E68-8DB9-D285623C51AB}"/>
                </a:ext>
              </a:extLst>
            </p:cNvPr>
            <p:cNvSpPr/>
            <p:nvPr/>
          </p:nvSpPr>
          <p:spPr>
            <a:xfrm>
              <a:off x="1357249" y="50740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576">
              <a:extLst>
                <a:ext uri="{FF2B5EF4-FFF2-40B4-BE49-F238E27FC236}">
                  <a16:creationId xmlns:a16="http://schemas.microsoft.com/office/drawing/2014/main" id="{F0B48E2C-B7C1-4E3B-920D-ED580C5CD731}"/>
                </a:ext>
              </a:extLst>
            </p:cNvPr>
            <p:cNvSpPr/>
            <p:nvPr/>
          </p:nvSpPr>
          <p:spPr>
            <a:xfrm>
              <a:off x="1374521" y="506171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577">
              <a:extLst>
                <a:ext uri="{FF2B5EF4-FFF2-40B4-BE49-F238E27FC236}">
                  <a16:creationId xmlns:a16="http://schemas.microsoft.com/office/drawing/2014/main" id="{85851EAA-033F-4F15-89A4-9CCDB7C2D209}"/>
                </a:ext>
              </a:extLst>
            </p:cNvPr>
            <p:cNvSpPr/>
            <p:nvPr/>
          </p:nvSpPr>
          <p:spPr>
            <a:xfrm>
              <a:off x="1388110" y="49813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578">
              <a:extLst>
                <a:ext uri="{FF2B5EF4-FFF2-40B4-BE49-F238E27FC236}">
                  <a16:creationId xmlns:a16="http://schemas.microsoft.com/office/drawing/2014/main" id="{91D545C2-56F5-415F-B195-CF045E415808}"/>
                </a:ext>
              </a:extLst>
            </p:cNvPr>
            <p:cNvSpPr/>
            <p:nvPr/>
          </p:nvSpPr>
          <p:spPr>
            <a:xfrm>
              <a:off x="1402461" y="50639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579">
              <a:extLst>
                <a:ext uri="{FF2B5EF4-FFF2-40B4-BE49-F238E27FC236}">
                  <a16:creationId xmlns:a16="http://schemas.microsoft.com/office/drawing/2014/main" id="{41174801-7B66-40A4-A9FA-BAB5B763E4B9}"/>
                </a:ext>
              </a:extLst>
            </p:cNvPr>
            <p:cNvSpPr/>
            <p:nvPr/>
          </p:nvSpPr>
          <p:spPr>
            <a:xfrm>
              <a:off x="1416430" y="50095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580">
              <a:extLst>
                <a:ext uri="{FF2B5EF4-FFF2-40B4-BE49-F238E27FC236}">
                  <a16:creationId xmlns:a16="http://schemas.microsoft.com/office/drawing/2014/main" id="{EF74EC1C-E45B-4F74-9573-801A0EE90825}"/>
                </a:ext>
              </a:extLst>
            </p:cNvPr>
            <p:cNvSpPr/>
            <p:nvPr/>
          </p:nvSpPr>
          <p:spPr>
            <a:xfrm>
              <a:off x="1429258" y="49856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581">
              <a:extLst>
                <a:ext uri="{FF2B5EF4-FFF2-40B4-BE49-F238E27FC236}">
                  <a16:creationId xmlns:a16="http://schemas.microsoft.com/office/drawing/2014/main" id="{0A62C421-875B-465D-B612-BB5CD89759BC}"/>
                </a:ext>
              </a:extLst>
            </p:cNvPr>
            <p:cNvSpPr/>
            <p:nvPr/>
          </p:nvSpPr>
          <p:spPr>
            <a:xfrm>
              <a:off x="1443100" y="50587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582">
              <a:extLst>
                <a:ext uri="{FF2B5EF4-FFF2-40B4-BE49-F238E27FC236}">
                  <a16:creationId xmlns:a16="http://schemas.microsoft.com/office/drawing/2014/main" id="{2053F924-E6B2-4D5C-BD86-3125E5AF0A78}"/>
                </a:ext>
              </a:extLst>
            </p:cNvPr>
            <p:cNvSpPr/>
            <p:nvPr/>
          </p:nvSpPr>
          <p:spPr>
            <a:xfrm>
              <a:off x="1457071" y="51167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583">
              <a:extLst>
                <a:ext uri="{FF2B5EF4-FFF2-40B4-BE49-F238E27FC236}">
                  <a16:creationId xmlns:a16="http://schemas.microsoft.com/office/drawing/2014/main" id="{AAD6656F-FFE2-4EC1-BD95-F948CFD01120}"/>
                </a:ext>
              </a:extLst>
            </p:cNvPr>
            <p:cNvSpPr/>
            <p:nvPr/>
          </p:nvSpPr>
          <p:spPr>
            <a:xfrm>
              <a:off x="1472057" y="5051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584">
              <a:extLst>
                <a:ext uri="{FF2B5EF4-FFF2-40B4-BE49-F238E27FC236}">
                  <a16:creationId xmlns:a16="http://schemas.microsoft.com/office/drawing/2014/main" id="{AF0AB22D-0940-4283-8EFD-5159BAA06EE0}"/>
                </a:ext>
              </a:extLst>
            </p:cNvPr>
            <p:cNvSpPr/>
            <p:nvPr/>
          </p:nvSpPr>
          <p:spPr>
            <a:xfrm>
              <a:off x="1484883" y="49039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585">
              <a:extLst>
                <a:ext uri="{FF2B5EF4-FFF2-40B4-BE49-F238E27FC236}">
                  <a16:creationId xmlns:a16="http://schemas.microsoft.com/office/drawing/2014/main" id="{33DA6DA2-041E-4458-B4DD-C6F675DCE475}"/>
                </a:ext>
              </a:extLst>
            </p:cNvPr>
            <p:cNvSpPr/>
            <p:nvPr/>
          </p:nvSpPr>
          <p:spPr>
            <a:xfrm>
              <a:off x="1499361" y="495465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586">
              <a:extLst>
                <a:ext uri="{FF2B5EF4-FFF2-40B4-BE49-F238E27FC236}">
                  <a16:creationId xmlns:a16="http://schemas.microsoft.com/office/drawing/2014/main" id="{E943D9B8-099D-4A1C-9DCB-CBAAF327C433}"/>
                </a:ext>
              </a:extLst>
            </p:cNvPr>
            <p:cNvSpPr/>
            <p:nvPr/>
          </p:nvSpPr>
          <p:spPr>
            <a:xfrm>
              <a:off x="1513205" y="50907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587">
              <a:extLst>
                <a:ext uri="{FF2B5EF4-FFF2-40B4-BE49-F238E27FC236}">
                  <a16:creationId xmlns:a16="http://schemas.microsoft.com/office/drawing/2014/main" id="{2B1AC435-B63E-4FC4-BC21-43A92BA6BE4B}"/>
                </a:ext>
              </a:extLst>
            </p:cNvPr>
            <p:cNvSpPr/>
            <p:nvPr/>
          </p:nvSpPr>
          <p:spPr>
            <a:xfrm>
              <a:off x="1526413" y="52113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588">
              <a:extLst>
                <a:ext uri="{FF2B5EF4-FFF2-40B4-BE49-F238E27FC236}">
                  <a16:creationId xmlns:a16="http://schemas.microsoft.com/office/drawing/2014/main" id="{A5216752-CEE3-4AAB-AC9D-E3663557919D}"/>
                </a:ext>
              </a:extLst>
            </p:cNvPr>
            <p:cNvSpPr/>
            <p:nvPr/>
          </p:nvSpPr>
          <p:spPr>
            <a:xfrm>
              <a:off x="1541272" y="52036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589">
              <a:extLst>
                <a:ext uri="{FF2B5EF4-FFF2-40B4-BE49-F238E27FC236}">
                  <a16:creationId xmlns:a16="http://schemas.microsoft.com/office/drawing/2014/main" id="{414F82CC-6460-4FF2-888D-8C954C7A088D}"/>
                </a:ext>
              </a:extLst>
            </p:cNvPr>
            <p:cNvSpPr/>
            <p:nvPr/>
          </p:nvSpPr>
          <p:spPr>
            <a:xfrm>
              <a:off x="1555877" y="5174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590">
              <a:extLst>
                <a:ext uri="{FF2B5EF4-FFF2-40B4-BE49-F238E27FC236}">
                  <a16:creationId xmlns:a16="http://schemas.microsoft.com/office/drawing/2014/main" id="{893B03E7-2EA8-4A49-90B3-BAA74F3DBAEC}"/>
                </a:ext>
              </a:extLst>
            </p:cNvPr>
            <p:cNvSpPr/>
            <p:nvPr/>
          </p:nvSpPr>
          <p:spPr>
            <a:xfrm>
              <a:off x="1568450" y="51954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591">
              <a:extLst>
                <a:ext uri="{FF2B5EF4-FFF2-40B4-BE49-F238E27FC236}">
                  <a16:creationId xmlns:a16="http://schemas.microsoft.com/office/drawing/2014/main" id="{238A0917-DA67-4D5C-A0B5-75C684B7BAA6}"/>
                </a:ext>
              </a:extLst>
            </p:cNvPr>
            <p:cNvSpPr/>
            <p:nvPr/>
          </p:nvSpPr>
          <p:spPr>
            <a:xfrm>
              <a:off x="1582674" y="51274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592">
              <a:extLst>
                <a:ext uri="{FF2B5EF4-FFF2-40B4-BE49-F238E27FC236}">
                  <a16:creationId xmlns:a16="http://schemas.microsoft.com/office/drawing/2014/main" id="{569286B2-A1B2-4879-8AC2-88AA711C718B}"/>
                </a:ext>
              </a:extLst>
            </p:cNvPr>
            <p:cNvSpPr/>
            <p:nvPr/>
          </p:nvSpPr>
          <p:spPr>
            <a:xfrm>
              <a:off x="1596389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593">
              <a:extLst>
                <a:ext uri="{FF2B5EF4-FFF2-40B4-BE49-F238E27FC236}">
                  <a16:creationId xmlns:a16="http://schemas.microsoft.com/office/drawing/2014/main" id="{6CFF7CDB-E7D4-4D46-A91D-EC9F2D36114A}"/>
                </a:ext>
              </a:extLst>
            </p:cNvPr>
            <p:cNvSpPr/>
            <p:nvPr/>
          </p:nvSpPr>
          <p:spPr>
            <a:xfrm>
              <a:off x="161137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594">
              <a:extLst>
                <a:ext uri="{FF2B5EF4-FFF2-40B4-BE49-F238E27FC236}">
                  <a16:creationId xmlns:a16="http://schemas.microsoft.com/office/drawing/2014/main" id="{E4E3C775-07B6-47D8-BF8C-A23493FF622E}"/>
                </a:ext>
              </a:extLst>
            </p:cNvPr>
            <p:cNvSpPr/>
            <p:nvPr/>
          </p:nvSpPr>
          <p:spPr>
            <a:xfrm>
              <a:off x="1624711" y="54089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595">
              <a:extLst>
                <a:ext uri="{FF2B5EF4-FFF2-40B4-BE49-F238E27FC236}">
                  <a16:creationId xmlns:a16="http://schemas.microsoft.com/office/drawing/2014/main" id="{A2696982-C57A-40F6-919E-75821E87ED1E}"/>
                </a:ext>
              </a:extLst>
            </p:cNvPr>
            <p:cNvSpPr/>
            <p:nvPr/>
          </p:nvSpPr>
          <p:spPr>
            <a:xfrm>
              <a:off x="1636395" y="5052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596">
              <a:extLst>
                <a:ext uri="{FF2B5EF4-FFF2-40B4-BE49-F238E27FC236}">
                  <a16:creationId xmlns:a16="http://schemas.microsoft.com/office/drawing/2014/main" id="{5B880DAB-E22F-45E4-B8EF-6EC7FBD59BE5}"/>
                </a:ext>
              </a:extLst>
            </p:cNvPr>
            <p:cNvSpPr/>
            <p:nvPr/>
          </p:nvSpPr>
          <p:spPr>
            <a:xfrm>
              <a:off x="1650619" y="49175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597">
              <a:extLst>
                <a:ext uri="{FF2B5EF4-FFF2-40B4-BE49-F238E27FC236}">
                  <a16:creationId xmlns:a16="http://schemas.microsoft.com/office/drawing/2014/main" id="{21D2C4D4-E9B0-47B9-9479-E606E8F9ECB9}"/>
                </a:ext>
              </a:extLst>
            </p:cNvPr>
            <p:cNvSpPr/>
            <p:nvPr/>
          </p:nvSpPr>
          <p:spPr>
            <a:xfrm>
              <a:off x="1664589" y="49785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598">
              <a:extLst>
                <a:ext uri="{FF2B5EF4-FFF2-40B4-BE49-F238E27FC236}">
                  <a16:creationId xmlns:a16="http://schemas.microsoft.com/office/drawing/2014/main" id="{25CE586C-8E80-4050-9655-A8A6DFE5203F}"/>
                </a:ext>
              </a:extLst>
            </p:cNvPr>
            <p:cNvSpPr/>
            <p:nvPr/>
          </p:nvSpPr>
          <p:spPr>
            <a:xfrm>
              <a:off x="1679448" y="48599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599">
              <a:extLst>
                <a:ext uri="{FF2B5EF4-FFF2-40B4-BE49-F238E27FC236}">
                  <a16:creationId xmlns:a16="http://schemas.microsoft.com/office/drawing/2014/main" id="{36BC1B73-6F91-4324-8181-0623519CCDEA}"/>
                </a:ext>
              </a:extLst>
            </p:cNvPr>
            <p:cNvSpPr/>
            <p:nvPr/>
          </p:nvSpPr>
          <p:spPr>
            <a:xfrm>
              <a:off x="1694560" y="50482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600">
              <a:extLst>
                <a:ext uri="{FF2B5EF4-FFF2-40B4-BE49-F238E27FC236}">
                  <a16:creationId xmlns:a16="http://schemas.microsoft.com/office/drawing/2014/main" id="{B97F7CB7-9796-4A24-BF11-F3C63B3B1808}"/>
                </a:ext>
              </a:extLst>
            </p:cNvPr>
            <p:cNvSpPr/>
            <p:nvPr/>
          </p:nvSpPr>
          <p:spPr>
            <a:xfrm>
              <a:off x="1706752" y="5028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601">
              <a:extLst>
                <a:ext uri="{FF2B5EF4-FFF2-40B4-BE49-F238E27FC236}">
                  <a16:creationId xmlns:a16="http://schemas.microsoft.com/office/drawing/2014/main" id="{F0B283BA-239F-4DD0-9C87-8FA478CB6B9F}"/>
                </a:ext>
              </a:extLst>
            </p:cNvPr>
            <p:cNvSpPr/>
            <p:nvPr/>
          </p:nvSpPr>
          <p:spPr>
            <a:xfrm>
              <a:off x="1721230" y="51315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602">
              <a:extLst>
                <a:ext uri="{FF2B5EF4-FFF2-40B4-BE49-F238E27FC236}">
                  <a16:creationId xmlns:a16="http://schemas.microsoft.com/office/drawing/2014/main" id="{5C9DC03B-1676-4DFD-BB94-CC398D450777}"/>
                </a:ext>
              </a:extLst>
            </p:cNvPr>
            <p:cNvSpPr/>
            <p:nvPr/>
          </p:nvSpPr>
          <p:spPr>
            <a:xfrm>
              <a:off x="1735201" y="5090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603">
              <a:extLst>
                <a:ext uri="{FF2B5EF4-FFF2-40B4-BE49-F238E27FC236}">
                  <a16:creationId xmlns:a16="http://schemas.microsoft.com/office/drawing/2014/main" id="{26FBF5BE-C90C-4578-BBFC-214A2B7CDFAD}"/>
                </a:ext>
              </a:extLst>
            </p:cNvPr>
            <p:cNvSpPr/>
            <p:nvPr/>
          </p:nvSpPr>
          <p:spPr>
            <a:xfrm>
              <a:off x="1750948" y="52097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604">
              <a:extLst>
                <a:ext uri="{FF2B5EF4-FFF2-40B4-BE49-F238E27FC236}">
                  <a16:creationId xmlns:a16="http://schemas.microsoft.com/office/drawing/2014/main" id="{0D457A11-7FF7-481C-8FA3-45C1865F1E65}"/>
                </a:ext>
              </a:extLst>
            </p:cNvPr>
            <p:cNvSpPr/>
            <p:nvPr/>
          </p:nvSpPr>
          <p:spPr>
            <a:xfrm>
              <a:off x="17621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605">
              <a:extLst>
                <a:ext uri="{FF2B5EF4-FFF2-40B4-BE49-F238E27FC236}">
                  <a16:creationId xmlns:a16="http://schemas.microsoft.com/office/drawing/2014/main" id="{DFBD0812-FE05-405E-BA98-5708C5646376}"/>
                </a:ext>
              </a:extLst>
            </p:cNvPr>
            <p:cNvSpPr/>
            <p:nvPr/>
          </p:nvSpPr>
          <p:spPr>
            <a:xfrm>
              <a:off x="1778380" y="50763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606">
              <a:extLst>
                <a:ext uri="{FF2B5EF4-FFF2-40B4-BE49-F238E27FC236}">
                  <a16:creationId xmlns:a16="http://schemas.microsoft.com/office/drawing/2014/main" id="{5D83B744-1039-45C7-A8C9-1D3DE6E413EA}"/>
                </a:ext>
              </a:extLst>
            </p:cNvPr>
            <p:cNvSpPr/>
            <p:nvPr/>
          </p:nvSpPr>
          <p:spPr>
            <a:xfrm>
              <a:off x="1788795" y="51233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607">
              <a:extLst>
                <a:ext uri="{FF2B5EF4-FFF2-40B4-BE49-F238E27FC236}">
                  <a16:creationId xmlns:a16="http://schemas.microsoft.com/office/drawing/2014/main" id="{D58A3424-86DA-4166-BFAB-1524B1BBC48E}"/>
                </a:ext>
              </a:extLst>
            </p:cNvPr>
            <p:cNvSpPr/>
            <p:nvPr/>
          </p:nvSpPr>
          <p:spPr>
            <a:xfrm>
              <a:off x="1803780" y="51681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608">
              <a:extLst>
                <a:ext uri="{FF2B5EF4-FFF2-40B4-BE49-F238E27FC236}">
                  <a16:creationId xmlns:a16="http://schemas.microsoft.com/office/drawing/2014/main" id="{E2F8AA87-CAF7-4A8A-BF0D-048E95C030EF}"/>
                </a:ext>
              </a:extLst>
            </p:cNvPr>
            <p:cNvSpPr/>
            <p:nvPr/>
          </p:nvSpPr>
          <p:spPr>
            <a:xfrm>
              <a:off x="1817116" y="51466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609">
              <a:extLst>
                <a:ext uri="{FF2B5EF4-FFF2-40B4-BE49-F238E27FC236}">
                  <a16:creationId xmlns:a16="http://schemas.microsoft.com/office/drawing/2014/main" id="{2BBC989F-6D01-4B05-90F1-F8190AB531A9}"/>
                </a:ext>
              </a:extLst>
            </p:cNvPr>
            <p:cNvSpPr/>
            <p:nvPr/>
          </p:nvSpPr>
          <p:spPr>
            <a:xfrm>
              <a:off x="1830577" y="5096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610">
              <a:extLst>
                <a:ext uri="{FF2B5EF4-FFF2-40B4-BE49-F238E27FC236}">
                  <a16:creationId xmlns:a16="http://schemas.microsoft.com/office/drawing/2014/main" id="{EE8BBA81-1B0F-4EA6-91C9-C1DB4D81590E}"/>
                </a:ext>
              </a:extLst>
            </p:cNvPr>
            <p:cNvSpPr/>
            <p:nvPr/>
          </p:nvSpPr>
          <p:spPr>
            <a:xfrm>
              <a:off x="1845436" y="5185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611">
              <a:extLst>
                <a:ext uri="{FF2B5EF4-FFF2-40B4-BE49-F238E27FC236}">
                  <a16:creationId xmlns:a16="http://schemas.microsoft.com/office/drawing/2014/main" id="{222D05C5-9C97-486C-897C-665E10C4E590}"/>
                </a:ext>
              </a:extLst>
            </p:cNvPr>
            <p:cNvSpPr/>
            <p:nvPr/>
          </p:nvSpPr>
          <p:spPr>
            <a:xfrm>
              <a:off x="1858136" y="52462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612">
              <a:extLst>
                <a:ext uri="{FF2B5EF4-FFF2-40B4-BE49-F238E27FC236}">
                  <a16:creationId xmlns:a16="http://schemas.microsoft.com/office/drawing/2014/main" id="{675FDF3B-36C6-43E7-8709-4869D361A349}"/>
                </a:ext>
              </a:extLst>
            </p:cNvPr>
            <p:cNvSpPr/>
            <p:nvPr/>
          </p:nvSpPr>
          <p:spPr>
            <a:xfrm>
              <a:off x="1875663" y="50975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613">
              <a:extLst>
                <a:ext uri="{FF2B5EF4-FFF2-40B4-BE49-F238E27FC236}">
                  <a16:creationId xmlns:a16="http://schemas.microsoft.com/office/drawing/2014/main" id="{32CEAD27-E33E-47B8-8428-1278E3D6E5F9}"/>
                </a:ext>
              </a:extLst>
            </p:cNvPr>
            <p:cNvSpPr/>
            <p:nvPr/>
          </p:nvSpPr>
          <p:spPr>
            <a:xfrm>
              <a:off x="1887854" y="51923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614">
              <a:extLst>
                <a:ext uri="{FF2B5EF4-FFF2-40B4-BE49-F238E27FC236}">
                  <a16:creationId xmlns:a16="http://schemas.microsoft.com/office/drawing/2014/main" id="{D2BD7AC5-CE99-443A-840E-BC67178D003D}"/>
                </a:ext>
              </a:extLst>
            </p:cNvPr>
            <p:cNvSpPr/>
            <p:nvPr/>
          </p:nvSpPr>
          <p:spPr>
            <a:xfrm>
              <a:off x="1900808" y="51308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615">
              <a:extLst>
                <a:ext uri="{FF2B5EF4-FFF2-40B4-BE49-F238E27FC236}">
                  <a16:creationId xmlns:a16="http://schemas.microsoft.com/office/drawing/2014/main" id="{B45F33E8-8C9F-465C-B06D-F8B9AD8F7CE0}"/>
                </a:ext>
              </a:extLst>
            </p:cNvPr>
            <p:cNvSpPr/>
            <p:nvPr/>
          </p:nvSpPr>
          <p:spPr>
            <a:xfrm>
              <a:off x="1916810" y="4825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616">
              <a:extLst>
                <a:ext uri="{FF2B5EF4-FFF2-40B4-BE49-F238E27FC236}">
                  <a16:creationId xmlns:a16="http://schemas.microsoft.com/office/drawing/2014/main" id="{7C037B88-B34B-4629-A3BF-25BCD4BFFCBA}"/>
                </a:ext>
              </a:extLst>
            </p:cNvPr>
            <p:cNvSpPr/>
            <p:nvPr/>
          </p:nvSpPr>
          <p:spPr>
            <a:xfrm>
              <a:off x="1930019" y="48230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617">
              <a:extLst>
                <a:ext uri="{FF2B5EF4-FFF2-40B4-BE49-F238E27FC236}">
                  <a16:creationId xmlns:a16="http://schemas.microsoft.com/office/drawing/2014/main" id="{222F8E34-17A2-452C-B613-1642078C9B0C}"/>
                </a:ext>
              </a:extLst>
            </p:cNvPr>
            <p:cNvSpPr/>
            <p:nvPr/>
          </p:nvSpPr>
          <p:spPr>
            <a:xfrm>
              <a:off x="1943354" y="50264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618">
              <a:extLst>
                <a:ext uri="{FF2B5EF4-FFF2-40B4-BE49-F238E27FC236}">
                  <a16:creationId xmlns:a16="http://schemas.microsoft.com/office/drawing/2014/main" id="{A70A8A81-A4E6-4E28-827F-642294DE4FD9}"/>
                </a:ext>
              </a:extLst>
            </p:cNvPr>
            <p:cNvSpPr/>
            <p:nvPr/>
          </p:nvSpPr>
          <p:spPr>
            <a:xfrm>
              <a:off x="1957070" y="48708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619">
              <a:extLst>
                <a:ext uri="{FF2B5EF4-FFF2-40B4-BE49-F238E27FC236}">
                  <a16:creationId xmlns:a16="http://schemas.microsoft.com/office/drawing/2014/main" id="{ACB42875-1E9C-4005-A80B-04C3F42005B0}"/>
                </a:ext>
              </a:extLst>
            </p:cNvPr>
            <p:cNvSpPr/>
            <p:nvPr/>
          </p:nvSpPr>
          <p:spPr>
            <a:xfrm>
              <a:off x="1970404" y="48089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620">
              <a:extLst>
                <a:ext uri="{FF2B5EF4-FFF2-40B4-BE49-F238E27FC236}">
                  <a16:creationId xmlns:a16="http://schemas.microsoft.com/office/drawing/2014/main" id="{DDD223DC-BBE6-4D6F-B24A-1A7B2319A66A}"/>
                </a:ext>
              </a:extLst>
            </p:cNvPr>
            <p:cNvSpPr/>
            <p:nvPr/>
          </p:nvSpPr>
          <p:spPr>
            <a:xfrm>
              <a:off x="1984120" y="478637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621">
              <a:extLst>
                <a:ext uri="{FF2B5EF4-FFF2-40B4-BE49-F238E27FC236}">
                  <a16:creationId xmlns:a16="http://schemas.microsoft.com/office/drawing/2014/main" id="{B7C65B3E-DAB9-4431-BABB-D35589F7417F}"/>
                </a:ext>
              </a:extLst>
            </p:cNvPr>
            <p:cNvSpPr/>
            <p:nvPr/>
          </p:nvSpPr>
          <p:spPr>
            <a:xfrm>
              <a:off x="1997964" y="48427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622">
              <a:extLst>
                <a:ext uri="{FF2B5EF4-FFF2-40B4-BE49-F238E27FC236}">
                  <a16:creationId xmlns:a16="http://schemas.microsoft.com/office/drawing/2014/main" id="{82D511D6-DD98-4E30-BEBD-EDBA6801F17D}"/>
                </a:ext>
              </a:extLst>
            </p:cNvPr>
            <p:cNvSpPr/>
            <p:nvPr/>
          </p:nvSpPr>
          <p:spPr>
            <a:xfrm>
              <a:off x="2012314" y="49467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623">
              <a:extLst>
                <a:ext uri="{FF2B5EF4-FFF2-40B4-BE49-F238E27FC236}">
                  <a16:creationId xmlns:a16="http://schemas.microsoft.com/office/drawing/2014/main" id="{DEE8ED7A-EF5D-4A19-9A97-34D1F1B4AD5A}"/>
                </a:ext>
              </a:extLst>
            </p:cNvPr>
            <p:cNvSpPr/>
            <p:nvPr/>
          </p:nvSpPr>
          <p:spPr>
            <a:xfrm>
              <a:off x="2027173" y="5179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624">
              <a:extLst>
                <a:ext uri="{FF2B5EF4-FFF2-40B4-BE49-F238E27FC236}">
                  <a16:creationId xmlns:a16="http://schemas.microsoft.com/office/drawing/2014/main" id="{732DCDF4-38CA-4283-9A10-317738C8A9F6}"/>
                </a:ext>
              </a:extLst>
            </p:cNvPr>
            <p:cNvSpPr/>
            <p:nvPr/>
          </p:nvSpPr>
          <p:spPr>
            <a:xfrm>
              <a:off x="2040382" y="4731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625">
              <a:extLst>
                <a:ext uri="{FF2B5EF4-FFF2-40B4-BE49-F238E27FC236}">
                  <a16:creationId xmlns:a16="http://schemas.microsoft.com/office/drawing/2014/main" id="{8F4A4907-1F27-403B-84ED-67673C3E3BFF}"/>
                </a:ext>
              </a:extLst>
            </p:cNvPr>
            <p:cNvSpPr/>
            <p:nvPr/>
          </p:nvSpPr>
          <p:spPr>
            <a:xfrm>
              <a:off x="2054860" y="49249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626">
              <a:extLst>
                <a:ext uri="{FF2B5EF4-FFF2-40B4-BE49-F238E27FC236}">
                  <a16:creationId xmlns:a16="http://schemas.microsoft.com/office/drawing/2014/main" id="{F94747F1-206A-4C07-8462-F877ED0F2470}"/>
                </a:ext>
              </a:extLst>
            </p:cNvPr>
            <p:cNvSpPr/>
            <p:nvPr/>
          </p:nvSpPr>
          <p:spPr>
            <a:xfrm>
              <a:off x="2068576" y="487832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627">
              <a:extLst>
                <a:ext uri="{FF2B5EF4-FFF2-40B4-BE49-F238E27FC236}">
                  <a16:creationId xmlns:a16="http://schemas.microsoft.com/office/drawing/2014/main" id="{D7115A58-29E4-4E74-9910-E9C1D6DAF58A}"/>
                </a:ext>
              </a:extLst>
            </p:cNvPr>
            <p:cNvSpPr/>
            <p:nvPr/>
          </p:nvSpPr>
          <p:spPr>
            <a:xfrm>
              <a:off x="2081910" y="4709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628">
              <a:extLst>
                <a:ext uri="{FF2B5EF4-FFF2-40B4-BE49-F238E27FC236}">
                  <a16:creationId xmlns:a16="http://schemas.microsoft.com/office/drawing/2014/main" id="{F9E69E48-EC9D-4B51-8E4B-0AA0E40D2D0B}"/>
                </a:ext>
              </a:extLst>
            </p:cNvPr>
            <p:cNvSpPr/>
            <p:nvPr/>
          </p:nvSpPr>
          <p:spPr>
            <a:xfrm>
              <a:off x="2094610" y="44744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629">
              <a:extLst>
                <a:ext uri="{FF2B5EF4-FFF2-40B4-BE49-F238E27FC236}">
                  <a16:creationId xmlns:a16="http://schemas.microsoft.com/office/drawing/2014/main" id="{8BAC94B6-CACD-4DB6-887A-3D1FB1DC11D8}"/>
                </a:ext>
              </a:extLst>
            </p:cNvPr>
            <p:cNvSpPr/>
            <p:nvPr/>
          </p:nvSpPr>
          <p:spPr>
            <a:xfrm>
              <a:off x="2108707" y="45492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630">
              <a:extLst>
                <a:ext uri="{FF2B5EF4-FFF2-40B4-BE49-F238E27FC236}">
                  <a16:creationId xmlns:a16="http://schemas.microsoft.com/office/drawing/2014/main" id="{0C6D38FA-421D-4395-9455-A6246AD28405}"/>
                </a:ext>
              </a:extLst>
            </p:cNvPr>
            <p:cNvSpPr/>
            <p:nvPr/>
          </p:nvSpPr>
          <p:spPr>
            <a:xfrm>
              <a:off x="2122804" y="46719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631">
              <a:extLst>
                <a:ext uri="{FF2B5EF4-FFF2-40B4-BE49-F238E27FC236}">
                  <a16:creationId xmlns:a16="http://schemas.microsoft.com/office/drawing/2014/main" id="{701C0103-8D25-4108-AC04-A6EBDD21D014}"/>
                </a:ext>
              </a:extLst>
            </p:cNvPr>
            <p:cNvSpPr/>
            <p:nvPr/>
          </p:nvSpPr>
          <p:spPr>
            <a:xfrm>
              <a:off x="2136648" y="45982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632">
              <a:extLst>
                <a:ext uri="{FF2B5EF4-FFF2-40B4-BE49-F238E27FC236}">
                  <a16:creationId xmlns:a16="http://schemas.microsoft.com/office/drawing/2014/main" id="{070C86A4-FF6C-43EC-9D6D-2802286B47D4}"/>
                </a:ext>
              </a:extLst>
            </p:cNvPr>
            <p:cNvSpPr/>
            <p:nvPr/>
          </p:nvSpPr>
          <p:spPr>
            <a:xfrm>
              <a:off x="2149982" y="4480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633">
              <a:extLst>
                <a:ext uri="{FF2B5EF4-FFF2-40B4-BE49-F238E27FC236}">
                  <a16:creationId xmlns:a16="http://schemas.microsoft.com/office/drawing/2014/main" id="{8806D161-ED65-4790-9C2C-5B2E0C6DCEA3}"/>
                </a:ext>
              </a:extLst>
            </p:cNvPr>
            <p:cNvSpPr/>
            <p:nvPr/>
          </p:nvSpPr>
          <p:spPr>
            <a:xfrm>
              <a:off x="2164714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634">
              <a:extLst>
                <a:ext uri="{FF2B5EF4-FFF2-40B4-BE49-F238E27FC236}">
                  <a16:creationId xmlns:a16="http://schemas.microsoft.com/office/drawing/2014/main" id="{8A111382-5D4E-4FE0-A2E5-F8E93782D9D9}"/>
                </a:ext>
              </a:extLst>
            </p:cNvPr>
            <p:cNvSpPr/>
            <p:nvPr/>
          </p:nvSpPr>
          <p:spPr>
            <a:xfrm>
              <a:off x="2179320" y="45181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635">
              <a:extLst>
                <a:ext uri="{FF2B5EF4-FFF2-40B4-BE49-F238E27FC236}">
                  <a16:creationId xmlns:a16="http://schemas.microsoft.com/office/drawing/2014/main" id="{4AFC7E05-8CA8-41DD-9397-DB9EEC45E2A9}"/>
                </a:ext>
              </a:extLst>
            </p:cNvPr>
            <p:cNvSpPr/>
            <p:nvPr/>
          </p:nvSpPr>
          <p:spPr>
            <a:xfrm>
              <a:off x="2192654" y="46520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636">
              <a:extLst>
                <a:ext uri="{FF2B5EF4-FFF2-40B4-BE49-F238E27FC236}">
                  <a16:creationId xmlns:a16="http://schemas.microsoft.com/office/drawing/2014/main" id="{7C79E682-349E-4771-A115-8C90C2A7FAB2}"/>
                </a:ext>
              </a:extLst>
            </p:cNvPr>
            <p:cNvSpPr/>
            <p:nvPr/>
          </p:nvSpPr>
          <p:spPr>
            <a:xfrm>
              <a:off x="2207132" y="460133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637">
              <a:extLst>
                <a:ext uri="{FF2B5EF4-FFF2-40B4-BE49-F238E27FC236}">
                  <a16:creationId xmlns:a16="http://schemas.microsoft.com/office/drawing/2014/main" id="{2310D39A-7A30-4587-9B45-4E31D78728F9}"/>
                </a:ext>
              </a:extLst>
            </p:cNvPr>
            <p:cNvSpPr/>
            <p:nvPr/>
          </p:nvSpPr>
          <p:spPr>
            <a:xfrm>
              <a:off x="2220341" y="4610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638">
              <a:extLst>
                <a:ext uri="{FF2B5EF4-FFF2-40B4-BE49-F238E27FC236}">
                  <a16:creationId xmlns:a16="http://schemas.microsoft.com/office/drawing/2014/main" id="{E9F87E5C-8D75-4438-8EB8-ECEE26734DAE}"/>
                </a:ext>
              </a:extLst>
            </p:cNvPr>
            <p:cNvSpPr/>
            <p:nvPr/>
          </p:nvSpPr>
          <p:spPr>
            <a:xfrm>
              <a:off x="2236597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639">
              <a:extLst>
                <a:ext uri="{FF2B5EF4-FFF2-40B4-BE49-F238E27FC236}">
                  <a16:creationId xmlns:a16="http://schemas.microsoft.com/office/drawing/2014/main" id="{1CCCD413-7DD5-4990-A839-D2AC9A71DBA9}"/>
                </a:ext>
              </a:extLst>
            </p:cNvPr>
            <p:cNvSpPr/>
            <p:nvPr/>
          </p:nvSpPr>
          <p:spPr>
            <a:xfrm>
              <a:off x="2248154" y="41549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640">
              <a:extLst>
                <a:ext uri="{FF2B5EF4-FFF2-40B4-BE49-F238E27FC236}">
                  <a16:creationId xmlns:a16="http://schemas.microsoft.com/office/drawing/2014/main" id="{CBE57338-A63F-44A0-89FA-96BCD9F852CD}"/>
                </a:ext>
              </a:extLst>
            </p:cNvPr>
            <p:cNvSpPr/>
            <p:nvPr/>
          </p:nvSpPr>
          <p:spPr>
            <a:xfrm>
              <a:off x="2261997" y="42978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641">
              <a:extLst>
                <a:ext uri="{FF2B5EF4-FFF2-40B4-BE49-F238E27FC236}">
                  <a16:creationId xmlns:a16="http://schemas.microsoft.com/office/drawing/2014/main" id="{22E1ADAC-25A7-492D-977C-FCCAEC7F990B}"/>
                </a:ext>
              </a:extLst>
            </p:cNvPr>
            <p:cNvSpPr/>
            <p:nvPr/>
          </p:nvSpPr>
          <p:spPr>
            <a:xfrm>
              <a:off x="2275839" y="44254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642">
              <a:extLst>
                <a:ext uri="{FF2B5EF4-FFF2-40B4-BE49-F238E27FC236}">
                  <a16:creationId xmlns:a16="http://schemas.microsoft.com/office/drawing/2014/main" id="{9306E74D-73FD-4D01-89CB-1DA49CD3431C}"/>
                </a:ext>
              </a:extLst>
            </p:cNvPr>
            <p:cNvSpPr/>
            <p:nvPr/>
          </p:nvSpPr>
          <p:spPr>
            <a:xfrm>
              <a:off x="2289682" y="43731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643">
              <a:extLst>
                <a:ext uri="{FF2B5EF4-FFF2-40B4-BE49-F238E27FC236}">
                  <a16:creationId xmlns:a16="http://schemas.microsoft.com/office/drawing/2014/main" id="{9B4E694E-406B-4BD2-BA8F-8893828DCB6D}"/>
                </a:ext>
              </a:extLst>
            </p:cNvPr>
            <p:cNvSpPr/>
            <p:nvPr/>
          </p:nvSpPr>
          <p:spPr>
            <a:xfrm>
              <a:off x="2303652" y="4412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644">
              <a:extLst>
                <a:ext uri="{FF2B5EF4-FFF2-40B4-BE49-F238E27FC236}">
                  <a16:creationId xmlns:a16="http://schemas.microsoft.com/office/drawing/2014/main" id="{A44EDAB6-1B3B-431A-98D1-9DA05D2F838D}"/>
                </a:ext>
              </a:extLst>
            </p:cNvPr>
            <p:cNvSpPr/>
            <p:nvPr/>
          </p:nvSpPr>
          <p:spPr>
            <a:xfrm>
              <a:off x="2317495" y="43455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645">
              <a:extLst>
                <a:ext uri="{FF2B5EF4-FFF2-40B4-BE49-F238E27FC236}">
                  <a16:creationId xmlns:a16="http://schemas.microsoft.com/office/drawing/2014/main" id="{3FDEDAEC-2649-4918-A12C-97FBC0526D0B}"/>
                </a:ext>
              </a:extLst>
            </p:cNvPr>
            <p:cNvSpPr/>
            <p:nvPr/>
          </p:nvSpPr>
          <p:spPr>
            <a:xfrm>
              <a:off x="2331339" y="43408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646">
              <a:extLst>
                <a:ext uri="{FF2B5EF4-FFF2-40B4-BE49-F238E27FC236}">
                  <a16:creationId xmlns:a16="http://schemas.microsoft.com/office/drawing/2014/main" id="{62E51FEE-5B7F-4D0B-AC4D-22D4DC5D42F0}"/>
                </a:ext>
              </a:extLst>
            </p:cNvPr>
            <p:cNvSpPr/>
            <p:nvPr/>
          </p:nvSpPr>
          <p:spPr>
            <a:xfrm>
              <a:off x="2345182" y="4368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647">
              <a:extLst>
                <a:ext uri="{FF2B5EF4-FFF2-40B4-BE49-F238E27FC236}">
                  <a16:creationId xmlns:a16="http://schemas.microsoft.com/office/drawing/2014/main" id="{E959BA6E-1D94-42A5-8D43-B162DDF30E36}"/>
                </a:ext>
              </a:extLst>
            </p:cNvPr>
            <p:cNvSpPr/>
            <p:nvPr/>
          </p:nvSpPr>
          <p:spPr>
            <a:xfrm>
              <a:off x="2360167" y="48398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648">
              <a:extLst>
                <a:ext uri="{FF2B5EF4-FFF2-40B4-BE49-F238E27FC236}">
                  <a16:creationId xmlns:a16="http://schemas.microsoft.com/office/drawing/2014/main" id="{2E779683-0A8F-4485-A44F-A58AC4DC7E8F}"/>
                </a:ext>
              </a:extLst>
            </p:cNvPr>
            <p:cNvSpPr/>
            <p:nvPr/>
          </p:nvSpPr>
          <p:spPr>
            <a:xfrm>
              <a:off x="2372995" y="4454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649">
              <a:extLst>
                <a:ext uri="{FF2B5EF4-FFF2-40B4-BE49-F238E27FC236}">
                  <a16:creationId xmlns:a16="http://schemas.microsoft.com/office/drawing/2014/main" id="{9797AB88-A21C-44C3-B8C2-854570C34B34}"/>
                </a:ext>
              </a:extLst>
            </p:cNvPr>
            <p:cNvSpPr/>
            <p:nvPr/>
          </p:nvSpPr>
          <p:spPr>
            <a:xfrm>
              <a:off x="2386838" y="46004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650">
              <a:extLst>
                <a:ext uri="{FF2B5EF4-FFF2-40B4-BE49-F238E27FC236}">
                  <a16:creationId xmlns:a16="http://schemas.microsoft.com/office/drawing/2014/main" id="{95971063-9DD7-45D7-9496-14F2F9605241}"/>
                </a:ext>
              </a:extLst>
            </p:cNvPr>
            <p:cNvSpPr/>
            <p:nvPr/>
          </p:nvSpPr>
          <p:spPr>
            <a:xfrm>
              <a:off x="2400680" y="47167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651">
              <a:extLst>
                <a:ext uri="{FF2B5EF4-FFF2-40B4-BE49-F238E27FC236}">
                  <a16:creationId xmlns:a16="http://schemas.microsoft.com/office/drawing/2014/main" id="{D3C5B0C4-D42C-4C1A-87BE-B65BFB2F9CA6}"/>
                </a:ext>
              </a:extLst>
            </p:cNvPr>
            <p:cNvSpPr/>
            <p:nvPr/>
          </p:nvSpPr>
          <p:spPr>
            <a:xfrm>
              <a:off x="2414523" y="4780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652">
              <a:extLst>
                <a:ext uri="{FF2B5EF4-FFF2-40B4-BE49-F238E27FC236}">
                  <a16:creationId xmlns:a16="http://schemas.microsoft.com/office/drawing/2014/main" id="{7ABF7DFE-927E-4497-A339-4E9E6FDD4E92}"/>
                </a:ext>
              </a:extLst>
            </p:cNvPr>
            <p:cNvSpPr/>
            <p:nvPr/>
          </p:nvSpPr>
          <p:spPr>
            <a:xfrm>
              <a:off x="2428239" y="45180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653">
              <a:extLst>
                <a:ext uri="{FF2B5EF4-FFF2-40B4-BE49-F238E27FC236}">
                  <a16:creationId xmlns:a16="http://schemas.microsoft.com/office/drawing/2014/main" id="{A5BCC7C2-E508-4984-BA19-6A8214ED45F3}"/>
                </a:ext>
              </a:extLst>
            </p:cNvPr>
            <p:cNvSpPr/>
            <p:nvPr/>
          </p:nvSpPr>
          <p:spPr>
            <a:xfrm>
              <a:off x="2442336" y="46165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654">
              <a:extLst>
                <a:ext uri="{FF2B5EF4-FFF2-40B4-BE49-F238E27FC236}">
                  <a16:creationId xmlns:a16="http://schemas.microsoft.com/office/drawing/2014/main" id="{F5465CE9-CD8D-499C-AAB1-B7A8027ACE2D}"/>
                </a:ext>
              </a:extLst>
            </p:cNvPr>
            <p:cNvSpPr/>
            <p:nvPr/>
          </p:nvSpPr>
          <p:spPr>
            <a:xfrm>
              <a:off x="2456179" y="4571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655">
              <a:extLst>
                <a:ext uri="{FF2B5EF4-FFF2-40B4-BE49-F238E27FC236}">
                  <a16:creationId xmlns:a16="http://schemas.microsoft.com/office/drawing/2014/main" id="{5D50079C-5620-4A81-AD3B-987D8178FBCA}"/>
                </a:ext>
              </a:extLst>
            </p:cNvPr>
            <p:cNvSpPr/>
            <p:nvPr/>
          </p:nvSpPr>
          <p:spPr>
            <a:xfrm>
              <a:off x="2469642" y="44952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656">
              <a:extLst>
                <a:ext uri="{FF2B5EF4-FFF2-40B4-BE49-F238E27FC236}">
                  <a16:creationId xmlns:a16="http://schemas.microsoft.com/office/drawing/2014/main" id="{2CF82D21-B959-4654-B551-EE499673620B}"/>
                </a:ext>
              </a:extLst>
            </p:cNvPr>
            <p:cNvSpPr/>
            <p:nvPr/>
          </p:nvSpPr>
          <p:spPr>
            <a:xfrm>
              <a:off x="2484120" y="44803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657">
              <a:extLst>
                <a:ext uri="{FF2B5EF4-FFF2-40B4-BE49-F238E27FC236}">
                  <a16:creationId xmlns:a16="http://schemas.microsoft.com/office/drawing/2014/main" id="{186959B1-F32C-493A-88CB-720F6B9F5CFD}"/>
                </a:ext>
              </a:extLst>
            </p:cNvPr>
            <p:cNvSpPr/>
            <p:nvPr/>
          </p:nvSpPr>
          <p:spPr>
            <a:xfrm>
              <a:off x="2497582" y="45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658">
              <a:extLst>
                <a:ext uri="{FF2B5EF4-FFF2-40B4-BE49-F238E27FC236}">
                  <a16:creationId xmlns:a16="http://schemas.microsoft.com/office/drawing/2014/main" id="{3AB27592-E01A-4520-A138-9F042A0D9249}"/>
                </a:ext>
              </a:extLst>
            </p:cNvPr>
            <p:cNvSpPr/>
            <p:nvPr/>
          </p:nvSpPr>
          <p:spPr>
            <a:xfrm>
              <a:off x="2511679" y="430123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659">
              <a:extLst>
                <a:ext uri="{FF2B5EF4-FFF2-40B4-BE49-F238E27FC236}">
                  <a16:creationId xmlns:a16="http://schemas.microsoft.com/office/drawing/2014/main" id="{E9C81259-5702-4C82-9105-7867EB350547}"/>
                </a:ext>
              </a:extLst>
            </p:cNvPr>
            <p:cNvSpPr/>
            <p:nvPr/>
          </p:nvSpPr>
          <p:spPr>
            <a:xfrm>
              <a:off x="2525522" y="49137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660">
              <a:extLst>
                <a:ext uri="{FF2B5EF4-FFF2-40B4-BE49-F238E27FC236}">
                  <a16:creationId xmlns:a16="http://schemas.microsoft.com/office/drawing/2014/main" id="{347E9204-9404-4B80-ABDF-1FF9B65172DD}"/>
                </a:ext>
              </a:extLst>
            </p:cNvPr>
            <p:cNvSpPr/>
            <p:nvPr/>
          </p:nvSpPr>
          <p:spPr>
            <a:xfrm>
              <a:off x="2539364" y="48877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661">
              <a:extLst>
                <a:ext uri="{FF2B5EF4-FFF2-40B4-BE49-F238E27FC236}">
                  <a16:creationId xmlns:a16="http://schemas.microsoft.com/office/drawing/2014/main" id="{2E3320CE-A3F9-4E08-814A-69BF4AEDB37B}"/>
                </a:ext>
              </a:extLst>
            </p:cNvPr>
            <p:cNvSpPr/>
            <p:nvPr/>
          </p:nvSpPr>
          <p:spPr>
            <a:xfrm>
              <a:off x="2553207" y="4606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662">
              <a:extLst>
                <a:ext uri="{FF2B5EF4-FFF2-40B4-BE49-F238E27FC236}">
                  <a16:creationId xmlns:a16="http://schemas.microsoft.com/office/drawing/2014/main" id="{866982E1-F1FC-458A-BF0D-69C3F5AC5A1D}"/>
                </a:ext>
              </a:extLst>
            </p:cNvPr>
            <p:cNvSpPr/>
            <p:nvPr/>
          </p:nvSpPr>
          <p:spPr>
            <a:xfrm>
              <a:off x="2566923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640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663">
              <a:extLst>
                <a:ext uri="{FF2B5EF4-FFF2-40B4-BE49-F238E27FC236}">
                  <a16:creationId xmlns:a16="http://schemas.microsoft.com/office/drawing/2014/main" id="{690F761D-F91F-46F3-B06B-3BA17AEE6983}"/>
                </a:ext>
              </a:extLst>
            </p:cNvPr>
            <p:cNvSpPr/>
            <p:nvPr/>
          </p:nvSpPr>
          <p:spPr>
            <a:xfrm>
              <a:off x="2581020" y="47212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664">
              <a:extLst>
                <a:ext uri="{FF2B5EF4-FFF2-40B4-BE49-F238E27FC236}">
                  <a16:creationId xmlns:a16="http://schemas.microsoft.com/office/drawing/2014/main" id="{6C923437-9554-4565-A68F-C4BD8CE9B031}"/>
                </a:ext>
              </a:extLst>
            </p:cNvPr>
            <p:cNvSpPr/>
            <p:nvPr/>
          </p:nvSpPr>
          <p:spPr>
            <a:xfrm>
              <a:off x="2595117" y="4784216"/>
              <a:ext cx="75945" cy="869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665">
              <a:extLst>
                <a:ext uri="{FF2B5EF4-FFF2-40B4-BE49-F238E27FC236}">
                  <a16:creationId xmlns:a16="http://schemas.microsoft.com/office/drawing/2014/main" id="{35FEB8D5-ECFA-42FF-8DF8-F86CD7F48E74}"/>
                </a:ext>
              </a:extLst>
            </p:cNvPr>
            <p:cNvSpPr/>
            <p:nvPr/>
          </p:nvSpPr>
          <p:spPr>
            <a:xfrm>
              <a:off x="2636266" y="4655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666">
              <a:extLst>
                <a:ext uri="{FF2B5EF4-FFF2-40B4-BE49-F238E27FC236}">
                  <a16:creationId xmlns:a16="http://schemas.microsoft.com/office/drawing/2014/main" id="{FEC40933-8E82-42E1-8F02-CE212695AAA0}"/>
                </a:ext>
              </a:extLst>
            </p:cNvPr>
            <p:cNvSpPr/>
            <p:nvPr/>
          </p:nvSpPr>
          <p:spPr>
            <a:xfrm>
              <a:off x="2649982" y="4417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667">
              <a:extLst>
                <a:ext uri="{FF2B5EF4-FFF2-40B4-BE49-F238E27FC236}">
                  <a16:creationId xmlns:a16="http://schemas.microsoft.com/office/drawing/2014/main" id="{CBEB920D-080D-4E1F-B30D-6DE179777DEE}"/>
                </a:ext>
              </a:extLst>
            </p:cNvPr>
            <p:cNvSpPr/>
            <p:nvPr/>
          </p:nvSpPr>
          <p:spPr>
            <a:xfrm>
              <a:off x="2664586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668">
              <a:extLst>
                <a:ext uri="{FF2B5EF4-FFF2-40B4-BE49-F238E27FC236}">
                  <a16:creationId xmlns:a16="http://schemas.microsoft.com/office/drawing/2014/main" id="{CD26ADBD-54FE-4211-81F8-79F69E9F9437}"/>
                </a:ext>
              </a:extLst>
            </p:cNvPr>
            <p:cNvSpPr/>
            <p:nvPr/>
          </p:nvSpPr>
          <p:spPr>
            <a:xfrm>
              <a:off x="2678048" y="4596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669">
              <a:extLst>
                <a:ext uri="{FF2B5EF4-FFF2-40B4-BE49-F238E27FC236}">
                  <a16:creationId xmlns:a16="http://schemas.microsoft.com/office/drawing/2014/main" id="{05B52D07-0F64-453F-8519-D770848AA72A}"/>
                </a:ext>
              </a:extLst>
            </p:cNvPr>
            <p:cNvSpPr/>
            <p:nvPr/>
          </p:nvSpPr>
          <p:spPr>
            <a:xfrm>
              <a:off x="2692526" y="51374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670">
              <a:extLst>
                <a:ext uri="{FF2B5EF4-FFF2-40B4-BE49-F238E27FC236}">
                  <a16:creationId xmlns:a16="http://schemas.microsoft.com/office/drawing/2014/main" id="{69609E0D-0958-4355-BEE5-911FBDC29C53}"/>
                </a:ext>
              </a:extLst>
            </p:cNvPr>
            <p:cNvSpPr/>
            <p:nvPr/>
          </p:nvSpPr>
          <p:spPr>
            <a:xfrm>
              <a:off x="2705861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671">
              <a:extLst>
                <a:ext uri="{FF2B5EF4-FFF2-40B4-BE49-F238E27FC236}">
                  <a16:creationId xmlns:a16="http://schemas.microsoft.com/office/drawing/2014/main" id="{442937E2-51F3-4A01-98FA-30908F9576D0}"/>
                </a:ext>
              </a:extLst>
            </p:cNvPr>
            <p:cNvSpPr/>
            <p:nvPr/>
          </p:nvSpPr>
          <p:spPr>
            <a:xfrm>
              <a:off x="2721736" y="4737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672">
              <a:extLst>
                <a:ext uri="{FF2B5EF4-FFF2-40B4-BE49-F238E27FC236}">
                  <a16:creationId xmlns:a16="http://schemas.microsoft.com/office/drawing/2014/main" id="{03F91217-03A8-4EC6-9074-AC424AAE9887}"/>
                </a:ext>
              </a:extLst>
            </p:cNvPr>
            <p:cNvSpPr/>
            <p:nvPr/>
          </p:nvSpPr>
          <p:spPr>
            <a:xfrm>
              <a:off x="2734055" y="4822316"/>
              <a:ext cx="103124" cy="1583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706">
              <a:extLst>
                <a:ext uri="{FF2B5EF4-FFF2-40B4-BE49-F238E27FC236}">
                  <a16:creationId xmlns:a16="http://schemas.microsoft.com/office/drawing/2014/main" id="{79BA7925-A556-46BC-BB70-40D10D745C9E}"/>
                </a:ext>
              </a:extLst>
            </p:cNvPr>
            <p:cNvSpPr txBox="1"/>
            <p:nvPr/>
          </p:nvSpPr>
          <p:spPr>
            <a:xfrm>
              <a:off x="467741" y="5104639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06" name="object 707">
              <a:extLst>
                <a:ext uri="{FF2B5EF4-FFF2-40B4-BE49-F238E27FC236}">
                  <a16:creationId xmlns:a16="http://schemas.microsoft.com/office/drawing/2014/main" id="{FEB00D23-176C-430B-BC46-B718608F3782}"/>
                </a:ext>
              </a:extLst>
            </p:cNvPr>
            <p:cNvSpPr txBox="1"/>
            <p:nvPr/>
          </p:nvSpPr>
          <p:spPr>
            <a:xfrm>
              <a:off x="495681" y="4540250"/>
              <a:ext cx="8128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450" spc="-29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07" name="object 708">
              <a:extLst>
                <a:ext uri="{FF2B5EF4-FFF2-40B4-BE49-F238E27FC236}">
                  <a16:creationId xmlns:a16="http://schemas.microsoft.com/office/drawing/2014/main" id="{156A8F13-AE98-4649-9056-C3F0961FAD6E}"/>
                </a:ext>
              </a:extLst>
            </p:cNvPr>
            <p:cNvSpPr txBox="1"/>
            <p:nvPr/>
          </p:nvSpPr>
          <p:spPr>
            <a:xfrm>
              <a:off x="523875" y="4373372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08" name="object 709">
              <a:extLst>
                <a:ext uri="{FF2B5EF4-FFF2-40B4-BE49-F238E27FC236}">
                  <a16:creationId xmlns:a16="http://schemas.microsoft.com/office/drawing/2014/main" id="{644D514D-5496-448C-A671-FF10B269E3FD}"/>
                </a:ext>
              </a:extLst>
            </p:cNvPr>
            <p:cNvSpPr txBox="1"/>
            <p:nvPr/>
          </p:nvSpPr>
          <p:spPr>
            <a:xfrm>
              <a:off x="551181" y="483527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09" name="object 710">
              <a:extLst>
                <a:ext uri="{FF2B5EF4-FFF2-40B4-BE49-F238E27FC236}">
                  <a16:creationId xmlns:a16="http://schemas.microsoft.com/office/drawing/2014/main" id="{F54BBB33-FE07-4656-804E-39B2174ED340}"/>
                </a:ext>
              </a:extLst>
            </p:cNvPr>
            <p:cNvSpPr txBox="1"/>
            <p:nvPr/>
          </p:nvSpPr>
          <p:spPr>
            <a:xfrm>
              <a:off x="565023" y="469417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10" name="object 711">
              <a:extLst>
                <a:ext uri="{FF2B5EF4-FFF2-40B4-BE49-F238E27FC236}">
                  <a16:creationId xmlns:a16="http://schemas.microsoft.com/office/drawing/2014/main" id="{9E7CEABD-EA8B-44AD-8E9A-021A6B319976}"/>
                </a:ext>
              </a:extLst>
            </p:cNvPr>
            <p:cNvSpPr txBox="1"/>
            <p:nvPr/>
          </p:nvSpPr>
          <p:spPr>
            <a:xfrm>
              <a:off x="619759" y="5148454"/>
              <a:ext cx="81280" cy="9297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lnSpc>
                  <a:spcPts val="30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032">
                <a:lnSpc>
                  <a:spcPts val="30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11" name="object 712">
              <a:extLst>
                <a:ext uri="{FF2B5EF4-FFF2-40B4-BE49-F238E27FC236}">
                  <a16:creationId xmlns:a16="http://schemas.microsoft.com/office/drawing/2014/main" id="{52DE0BB3-5127-4C74-88D1-BDE14FA279A9}"/>
                </a:ext>
              </a:extLst>
            </p:cNvPr>
            <p:cNvSpPr txBox="1"/>
            <p:nvPr/>
          </p:nvSpPr>
          <p:spPr>
            <a:xfrm>
              <a:off x="481330" y="4879465"/>
              <a:ext cx="24765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72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12" name="object 713">
              <a:extLst>
                <a:ext uri="{FF2B5EF4-FFF2-40B4-BE49-F238E27FC236}">
                  <a16:creationId xmlns:a16="http://schemas.microsoft.com/office/drawing/2014/main" id="{F5855E30-55F1-4140-AD70-2CB410D7D587}"/>
                </a:ext>
              </a:extLst>
            </p:cNvPr>
            <p:cNvSpPr txBox="1"/>
            <p:nvPr/>
          </p:nvSpPr>
          <p:spPr>
            <a:xfrm>
              <a:off x="676401" y="470484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13" name="object 714">
              <a:extLst>
                <a:ext uri="{FF2B5EF4-FFF2-40B4-BE49-F238E27FC236}">
                  <a16:creationId xmlns:a16="http://schemas.microsoft.com/office/drawing/2014/main" id="{D0C4420C-317D-4FC2-8428-C104284E3F23}"/>
                </a:ext>
              </a:extLst>
            </p:cNvPr>
            <p:cNvSpPr txBox="1"/>
            <p:nvPr/>
          </p:nvSpPr>
          <p:spPr>
            <a:xfrm>
              <a:off x="647445" y="4999228"/>
              <a:ext cx="13843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6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14" name="object 715">
              <a:extLst>
                <a:ext uri="{FF2B5EF4-FFF2-40B4-BE49-F238E27FC236}">
                  <a16:creationId xmlns:a16="http://schemas.microsoft.com/office/drawing/2014/main" id="{34E4ACA2-D014-407E-A14F-57820657750F}"/>
                </a:ext>
              </a:extLst>
            </p:cNvPr>
            <p:cNvSpPr txBox="1"/>
            <p:nvPr/>
          </p:nvSpPr>
          <p:spPr>
            <a:xfrm>
              <a:off x="497586" y="4978654"/>
              <a:ext cx="30226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u="heavy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 </a:t>
              </a:r>
              <a:r>
                <a:rPr sz="300" u="heavy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 </a:t>
              </a:r>
              <a:r>
                <a:rPr sz="300" u="heavy" spc="-20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300" u="heavy" spc="25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72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3703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37037">
                <a:latin typeface="MS UI Gothic"/>
                <a:cs typeface="MS UI Gothic"/>
              </a:endParaRPr>
            </a:p>
          </p:txBody>
        </p:sp>
        <p:sp>
          <p:nvSpPr>
            <p:cNvPr id="1315" name="object 716">
              <a:extLst>
                <a:ext uri="{FF2B5EF4-FFF2-40B4-BE49-F238E27FC236}">
                  <a16:creationId xmlns:a16="http://schemas.microsoft.com/office/drawing/2014/main" id="{2DF27CBA-E603-411D-A462-652011DBA54B}"/>
                </a:ext>
              </a:extLst>
            </p:cNvPr>
            <p:cNvSpPr txBox="1"/>
            <p:nvPr/>
          </p:nvSpPr>
          <p:spPr>
            <a:xfrm>
              <a:off x="592327" y="4945506"/>
              <a:ext cx="28956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27777">
                <a:latin typeface="MS UI Gothic"/>
                <a:cs typeface="MS UI Gothic"/>
              </a:endParaRPr>
            </a:p>
          </p:txBody>
        </p:sp>
        <p:sp>
          <p:nvSpPr>
            <p:cNvPr id="1316" name="object 717">
              <a:extLst>
                <a:ext uri="{FF2B5EF4-FFF2-40B4-BE49-F238E27FC236}">
                  <a16:creationId xmlns:a16="http://schemas.microsoft.com/office/drawing/2014/main" id="{38EC8F4E-0F8C-427D-8EED-B33C578E2649}"/>
                </a:ext>
              </a:extLst>
            </p:cNvPr>
            <p:cNvSpPr txBox="1"/>
            <p:nvPr/>
          </p:nvSpPr>
          <p:spPr>
            <a:xfrm>
              <a:off x="828038" y="4453382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17" name="object 718">
              <a:extLst>
                <a:ext uri="{FF2B5EF4-FFF2-40B4-BE49-F238E27FC236}">
                  <a16:creationId xmlns:a16="http://schemas.microsoft.com/office/drawing/2014/main" id="{CFD18372-B9C0-4250-B64E-93A4DDD2AAD4}"/>
                </a:ext>
              </a:extLst>
            </p:cNvPr>
            <p:cNvSpPr txBox="1"/>
            <p:nvPr/>
          </p:nvSpPr>
          <p:spPr>
            <a:xfrm>
              <a:off x="745362" y="4774691"/>
              <a:ext cx="179070" cy="12182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81275" algn="ctr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algn="ctr">
                <a:spcBef>
                  <a:spcPts val="5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18" name="object 719">
              <a:extLst>
                <a:ext uri="{FF2B5EF4-FFF2-40B4-BE49-F238E27FC236}">
                  <a16:creationId xmlns:a16="http://schemas.microsoft.com/office/drawing/2014/main" id="{4CFF6A2F-CF2C-4473-9E2C-28851511FEF2}"/>
                </a:ext>
              </a:extLst>
            </p:cNvPr>
            <p:cNvSpPr txBox="1"/>
            <p:nvPr/>
          </p:nvSpPr>
          <p:spPr>
            <a:xfrm>
              <a:off x="911605" y="5035296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19" name="object 720">
              <a:extLst>
                <a:ext uri="{FF2B5EF4-FFF2-40B4-BE49-F238E27FC236}">
                  <a16:creationId xmlns:a16="http://schemas.microsoft.com/office/drawing/2014/main" id="{36F13FE4-5285-4F41-9B0D-C9569D22B48C}"/>
                </a:ext>
              </a:extLst>
            </p:cNvPr>
            <p:cNvSpPr txBox="1"/>
            <p:nvPr/>
          </p:nvSpPr>
          <p:spPr>
            <a:xfrm>
              <a:off x="926719" y="4960366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0" name="object 721">
              <a:extLst>
                <a:ext uri="{FF2B5EF4-FFF2-40B4-BE49-F238E27FC236}">
                  <a16:creationId xmlns:a16="http://schemas.microsoft.com/office/drawing/2014/main" id="{7C7125CE-8150-4757-A9C6-9AD8968E0EB0}"/>
                </a:ext>
              </a:extLst>
            </p:cNvPr>
            <p:cNvSpPr txBox="1"/>
            <p:nvPr/>
          </p:nvSpPr>
          <p:spPr>
            <a:xfrm>
              <a:off x="787019" y="5120766"/>
              <a:ext cx="246379" cy="108363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97148" algn="ctr">
                <a:spcBef>
                  <a:spcPts val="125"/>
                </a:spcBef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5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algn="ctr">
                <a:spcBef>
                  <a:spcPts val="40"/>
                </a:spcBef>
              </a:pP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   </a:t>
              </a: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150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1" name="object 722">
              <a:extLst>
                <a:ext uri="{FF2B5EF4-FFF2-40B4-BE49-F238E27FC236}">
                  <a16:creationId xmlns:a16="http://schemas.microsoft.com/office/drawing/2014/main" id="{A757734A-15AE-45C6-B88D-CB031AD0F84E}"/>
                </a:ext>
              </a:extLst>
            </p:cNvPr>
            <p:cNvSpPr txBox="1"/>
            <p:nvPr/>
          </p:nvSpPr>
          <p:spPr>
            <a:xfrm>
              <a:off x="994536" y="444995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2" name="object 723">
              <a:extLst>
                <a:ext uri="{FF2B5EF4-FFF2-40B4-BE49-F238E27FC236}">
                  <a16:creationId xmlns:a16="http://schemas.microsoft.com/office/drawing/2014/main" id="{903313A3-299B-4A2F-9DD0-3F36DCD46245}"/>
                </a:ext>
              </a:extLst>
            </p:cNvPr>
            <p:cNvSpPr txBox="1"/>
            <p:nvPr/>
          </p:nvSpPr>
          <p:spPr>
            <a:xfrm>
              <a:off x="1009650" y="4686046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3" name="object 724">
              <a:extLst>
                <a:ext uri="{FF2B5EF4-FFF2-40B4-BE49-F238E27FC236}">
                  <a16:creationId xmlns:a16="http://schemas.microsoft.com/office/drawing/2014/main" id="{6D1C5EE0-5942-4BEA-8487-4212ECF60F5E}"/>
                </a:ext>
              </a:extLst>
            </p:cNvPr>
            <p:cNvSpPr txBox="1"/>
            <p:nvPr/>
          </p:nvSpPr>
          <p:spPr>
            <a:xfrm>
              <a:off x="1022985" y="4797806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4" name="object 725">
              <a:extLst>
                <a:ext uri="{FF2B5EF4-FFF2-40B4-BE49-F238E27FC236}">
                  <a16:creationId xmlns:a16="http://schemas.microsoft.com/office/drawing/2014/main" id="{42B05C38-6871-4840-94C1-BC29DDFC09A1}"/>
                </a:ext>
              </a:extLst>
            </p:cNvPr>
            <p:cNvSpPr txBox="1"/>
            <p:nvPr/>
          </p:nvSpPr>
          <p:spPr>
            <a:xfrm>
              <a:off x="704341" y="5024754"/>
              <a:ext cx="455295" cy="9361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80639">
                <a:lnSpc>
                  <a:spcPts val="315"/>
                </a:lnSpc>
                <a:spcBef>
                  <a:spcPts val="130"/>
                </a:spcBef>
                <a:tabLst>
                  <a:tab pos="385417" algn="l"/>
                </a:tabLst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    </a:t>
              </a:r>
              <a:r>
                <a:rPr sz="300" spc="1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50" spc="-27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  <a:p>
              <a:pPr marL="12699">
                <a:lnSpc>
                  <a:spcPts val="315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5" name="object 726">
              <a:extLst>
                <a:ext uri="{FF2B5EF4-FFF2-40B4-BE49-F238E27FC236}">
                  <a16:creationId xmlns:a16="http://schemas.microsoft.com/office/drawing/2014/main" id="{E2151695-262B-4E95-8F0D-896A66030FD0}"/>
                </a:ext>
              </a:extLst>
            </p:cNvPr>
            <p:cNvSpPr txBox="1"/>
            <p:nvPr/>
          </p:nvSpPr>
          <p:spPr>
            <a:xfrm>
              <a:off x="980186" y="4879975"/>
              <a:ext cx="234950" cy="17190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R="46351" algn="r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lnSpc>
                  <a:spcPts val="360"/>
                </a:lnSpc>
                <a:spcBef>
                  <a:spcPts val="5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0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  <a:p>
              <a:pPr marR="5079" algn="r">
                <a:lnSpc>
                  <a:spcPts val="360"/>
                </a:lnSpc>
              </a:pPr>
              <a:r>
                <a:rPr sz="300" spc="-19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26" name="object 727">
              <a:extLst>
                <a:ext uri="{FF2B5EF4-FFF2-40B4-BE49-F238E27FC236}">
                  <a16:creationId xmlns:a16="http://schemas.microsoft.com/office/drawing/2014/main" id="{AE421FE8-415B-44D8-AD9E-A302CFD11727}"/>
                </a:ext>
              </a:extLst>
            </p:cNvPr>
            <p:cNvSpPr txBox="1"/>
            <p:nvPr/>
          </p:nvSpPr>
          <p:spPr>
            <a:xfrm>
              <a:off x="1053464" y="5027803"/>
              <a:ext cx="17526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65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7" name="object 728">
              <a:extLst>
                <a:ext uri="{FF2B5EF4-FFF2-40B4-BE49-F238E27FC236}">
                  <a16:creationId xmlns:a16="http://schemas.microsoft.com/office/drawing/2014/main" id="{F13FC98A-AFF7-4488-8289-66DFA476351B}"/>
                </a:ext>
              </a:extLst>
            </p:cNvPr>
            <p:cNvSpPr txBox="1"/>
            <p:nvPr/>
          </p:nvSpPr>
          <p:spPr>
            <a:xfrm>
              <a:off x="1175385" y="4673447"/>
              <a:ext cx="81280" cy="132729"/>
            </a:xfrm>
            <a:prstGeom prst="rect">
              <a:avLst/>
            </a:prstGeom>
          </p:spPr>
          <p:txBody>
            <a:bodyPr vert="horz" wrap="square" lIns="0" tIns="27305" rIns="0" bIns="0" rtlCol="0">
              <a:spAutoFit/>
            </a:bodyPr>
            <a:lstStyle/>
            <a:p>
              <a:pPr marL="12699">
                <a:spcBef>
                  <a:spcPts val="2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668">
                <a:spcBef>
                  <a:spcPts val="12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8" name="object 729">
              <a:extLst>
                <a:ext uri="{FF2B5EF4-FFF2-40B4-BE49-F238E27FC236}">
                  <a16:creationId xmlns:a16="http://schemas.microsoft.com/office/drawing/2014/main" id="{CD124F69-7CEE-4CAF-A401-668BBE47D64F}"/>
                </a:ext>
              </a:extLst>
            </p:cNvPr>
            <p:cNvSpPr txBox="1"/>
            <p:nvPr/>
          </p:nvSpPr>
          <p:spPr>
            <a:xfrm>
              <a:off x="1203452" y="4944235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29" name="object 730">
              <a:extLst>
                <a:ext uri="{FF2B5EF4-FFF2-40B4-BE49-F238E27FC236}">
                  <a16:creationId xmlns:a16="http://schemas.microsoft.com/office/drawing/2014/main" id="{0049893A-7EAB-42BD-ABB1-4CC6179616E9}"/>
                </a:ext>
              </a:extLst>
            </p:cNvPr>
            <p:cNvSpPr txBox="1"/>
            <p:nvPr/>
          </p:nvSpPr>
          <p:spPr>
            <a:xfrm>
              <a:off x="1231137" y="5181320"/>
              <a:ext cx="81280" cy="135935"/>
            </a:xfrm>
            <a:prstGeom prst="rect">
              <a:avLst/>
            </a:prstGeom>
          </p:spPr>
          <p:txBody>
            <a:bodyPr vert="horz" wrap="square" lIns="0" tIns="30480" rIns="0" bIns="0" rtlCol="0">
              <a:spAutoFit/>
            </a:bodyPr>
            <a:lstStyle/>
            <a:p>
              <a:pPr marL="26032">
                <a:spcBef>
                  <a:spcPts val="24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spcBef>
                  <a:spcPts val="14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30" name="object 731">
              <a:extLst>
                <a:ext uri="{FF2B5EF4-FFF2-40B4-BE49-F238E27FC236}">
                  <a16:creationId xmlns:a16="http://schemas.microsoft.com/office/drawing/2014/main" id="{904A125E-4392-4008-B09D-09C430E8F25F}"/>
                </a:ext>
              </a:extLst>
            </p:cNvPr>
            <p:cNvSpPr txBox="1"/>
            <p:nvPr/>
          </p:nvSpPr>
          <p:spPr>
            <a:xfrm>
              <a:off x="800988" y="5097526"/>
              <a:ext cx="566421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  <a:tabLst>
                  <a:tab pos="483835" algn="l"/>
                </a:tabLst>
              </a:pP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       </a:t>
              </a:r>
              <a:r>
                <a:rPr sz="450" baseline="9259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baseline="18518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    </a:t>
              </a:r>
              <a:r>
                <a:rPr sz="450" spc="-15" baseline="18518" dirty="0">
                  <a:solidFill>
                    <a:srgbClr val="FF0000"/>
                  </a:solidFill>
                  <a:latin typeface="Times New Roman"/>
                  <a:cs typeface="Times New Roman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50" spc="-135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31" name="object 732">
              <a:extLst>
                <a:ext uri="{FF2B5EF4-FFF2-40B4-BE49-F238E27FC236}">
                  <a16:creationId xmlns:a16="http://schemas.microsoft.com/office/drawing/2014/main" id="{AC6F20AD-6967-44A4-95BB-5A5491B50966}"/>
                </a:ext>
              </a:extLst>
            </p:cNvPr>
            <p:cNvSpPr txBox="1"/>
            <p:nvPr/>
          </p:nvSpPr>
          <p:spPr>
            <a:xfrm>
              <a:off x="1313813" y="4949445"/>
              <a:ext cx="81280" cy="109004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26032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spcBef>
                  <a:spcPts val="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32" name="object 733">
              <a:extLst>
                <a:ext uri="{FF2B5EF4-FFF2-40B4-BE49-F238E27FC236}">
                  <a16:creationId xmlns:a16="http://schemas.microsoft.com/office/drawing/2014/main" id="{D3DDADE4-D042-4607-BB12-BA554DFC971D}"/>
                </a:ext>
              </a:extLst>
            </p:cNvPr>
            <p:cNvSpPr txBox="1"/>
            <p:nvPr/>
          </p:nvSpPr>
          <p:spPr>
            <a:xfrm>
              <a:off x="1352422" y="4621403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33" name="object 734">
              <a:extLst>
                <a:ext uri="{FF2B5EF4-FFF2-40B4-BE49-F238E27FC236}">
                  <a16:creationId xmlns:a16="http://schemas.microsoft.com/office/drawing/2014/main" id="{93C4E60B-1990-49F4-8A6F-A500A2D94A85}"/>
                </a:ext>
              </a:extLst>
            </p:cNvPr>
            <p:cNvSpPr txBox="1"/>
            <p:nvPr/>
          </p:nvSpPr>
          <p:spPr>
            <a:xfrm>
              <a:off x="1342008" y="4709134"/>
              <a:ext cx="95250" cy="159018"/>
            </a:xfrm>
            <a:prstGeom prst="rect">
              <a:avLst/>
            </a:prstGeom>
          </p:spPr>
          <p:txBody>
            <a:bodyPr vert="horz" wrap="square" lIns="0" tIns="2540" rIns="0" bIns="0" rtlCol="0">
              <a:spAutoFit/>
            </a:bodyPr>
            <a:lstStyle/>
            <a:p>
              <a:pPr>
                <a:spcBef>
                  <a:spcPts val="20"/>
                </a:spcBef>
              </a:pPr>
              <a:endParaRPr sz="250">
                <a:latin typeface="Times New Roman"/>
                <a:cs typeface="Times New Roman"/>
              </a:endParaRPr>
            </a:p>
            <a:p>
              <a:pPr marL="40003">
                <a:spcBef>
                  <a:spcPts val="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spcBef>
                  <a:spcPts val="21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34" name="object 735">
              <a:extLst>
                <a:ext uri="{FF2B5EF4-FFF2-40B4-BE49-F238E27FC236}">
                  <a16:creationId xmlns:a16="http://schemas.microsoft.com/office/drawing/2014/main" id="{E2193036-EFF3-4B82-972A-4757E0843040}"/>
                </a:ext>
              </a:extLst>
            </p:cNvPr>
            <p:cNvSpPr txBox="1"/>
            <p:nvPr/>
          </p:nvSpPr>
          <p:spPr>
            <a:xfrm>
              <a:off x="1424432" y="5176647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35" name="object 736">
              <a:extLst>
                <a:ext uri="{FF2B5EF4-FFF2-40B4-BE49-F238E27FC236}">
                  <a16:creationId xmlns:a16="http://schemas.microsoft.com/office/drawing/2014/main" id="{2755D932-4167-4672-A7E4-260D2784C5B5}"/>
                </a:ext>
              </a:extLst>
            </p:cNvPr>
            <p:cNvSpPr txBox="1"/>
            <p:nvPr/>
          </p:nvSpPr>
          <p:spPr>
            <a:xfrm>
              <a:off x="1120013" y="5134609"/>
              <a:ext cx="427356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450" spc="37" baseline="37037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-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22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8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46296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46296">
                <a:latin typeface="MS UI Gothic"/>
                <a:cs typeface="MS UI Gothic"/>
              </a:endParaRPr>
            </a:p>
          </p:txBody>
        </p:sp>
        <p:sp>
          <p:nvSpPr>
            <p:cNvPr id="1336" name="object 737">
              <a:extLst>
                <a:ext uri="{FF2B5EF4-FFF2-40B4-BE49-F238E27FC236}">
                  <a16:creationId xmlns:a16="http://schemas.microsoft.com/office/drawing/2014/main" id="{0F720F88-3590-4E00-A817-266B54817BB8}"/>
                </a:ext>
              </a:extLst>
            </p:cNvPr>
            <p:cNvSpPr txBox="1"/>
            <p:nvPr/>
          </p:nvSpPr>
          <p:spPr>
            <a:xfrm>
              <a:off x="1508378" y="4954905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37" name="object 738">
              <a:extLst>
                <a:ext uri="{FF2B5EF4-FFF2-40B4-BE49-F238E27FC236}">
                  <a16:creationId xmlns:a16="http://schemas.microsoft.com/office/drawing/2014/main" id="{BDE67213-8F87-4445-9B88-587A42CD2CAC}"/>
                </a:ext>
              </a:extLst>
            </p:cNvPr>
            <p:cNvSpPr txBox="1"/>
            <p:nvPr/>
          </p:nvSpPr>
          <p:spPr>
            <a:xfrm>
              <a:off x="1494536" y="4798669"/>
              <a:ext cx="94615" cy="125675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39367">
                <a:spcBef>
                  <a:spcPts val="16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spcBef>
                  <a:spcPts val="7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38" name="object 739">
              <a:extLst>
                <a:ext uri="{FF2B5EF4-FFF2-40B4-BE49-F238E27FC236}">
                  <a16:creationId xmlns:a16="http://schemas.microsoft.com/office/drawing/2014/main" id="{6CFA2B0F-F3FD-43BB-B66B-D5063FEF9F28}"/>
                </a:ext>
              </a:extLst>
            </p:cNvPr>
            <p:cNvSpPr txBox="1"/>
            <p:nvPr/>
          </p:nvSpPr>
          <p:spPr>
            <a:xfrm>
              <a:off x="1397508" y="5223890"/>
              <a:ext cx="24765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  <a:tabLst>
                  <a:tab pos="192392" algn="l"/>
                </a:tabLst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Times New Roman"/>
                  <a:cs typeface="Times New Roman"/>
                </a:rPr>
                <a:t>	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39" name="object 740">
              <a:extLst>
                <a:ext uri="{FF2B5EF4-FFF2-40B4-BE49-F238E27FC236}">
                  <a16:creationId xmlns:a16="http://schemas.microsoft.com/office/drawing/2014/main" id="{FD66D5D1-C68B-4DEE-BF00-D2F11EE36987}"/>
                </a:ext>
              </a:extLst>
            </p:cNvPr>
            <p:cNvSpPr txBox="1"/>
            <p:nvPr/>
          </p:nvSpPr>
          <p:spPr>
            <a:xfrm>
              <a:off x="1411605" y="5267196"/>
              <a:ext cx="27559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450" spc="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5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52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40" name="object 741">
              <a:extLst>
                <a:ext uri="{FF2B5EF4-FFF2-40B4-BE49-F238E27FC236}">
                  <a16:creationId xmlns:a16="http://schemas.microsoft.com/office/drawing/2014/main" id="{4696AFE7-09D9-4976-8251-BC015C432D57}"/>
                </a:ext>
              </a:extLst>
            </p:cNvPr>
            <p:cNvSpPr txBox="1"/>
            <p:nvPr/>
          </p:nvSpPr>
          <p:spPr>
            <a:xfrm>
              <a:off x="1551049" y="5289803"/>
              <a:ext cx="147955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 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41" name="object 742">
              <a:extLst>
                <a:ext uri="{FF2B5EF4-FFF2-40B4-BE49-F238E27FC236}">
                  <a16:creationId xmlns:a16="http://schemas.microsoft.com/office/drawing/2014/main" id="{C925DE0A-CFBC-4ED1-A25C-7E9DAC09346D}"/>
                </a:ext>
              </a:extLst>
            </p:cNvPr>
            <p:cNvSpPr txBox="1"/>
            <p:nvPr/>
          </p:nvSpPr>
          <p:spPr>
            <a:xfrm>
              <a:off x="1674622" y="477139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42" name="object 743">
              <a:extLst>
                <a:ext uri="{FF2B5EF4-FFF2-40B4-BE49-F238E27FC236}">
                  <a16:creationId xmlns:a16="http://schemas.microsoft.com/office/drawing/2014/main" id="{BEC420B6-458C-4833-ACCD-D74381121A27}"/>
                </a:ext>
              </a:extLst>
            </p:cNvPr>
            <p:cNvSpPr txBox="1"/>
            <p:nvPr/>
          </p:nvSpPr>
          <p:spPr>
            <a:xfrm>
              <a:off x="1659763" y="4898515"/>
              <a:ext cx="97155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-7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43" name="object 744">
              <a:extLst>
                <a:ext uri="{FF2B5EF4-FFF2-40B4-BE49-F238E27FC236}">
                  <a16:creationId xmlns:a16="http://schemas.microsoft.com/office/drawing/2014/main" id="{991AE832-3EF1-41AF-BA9C-3436D68CBA58}"/>
                </a:ext>
              </a:extLst>
            </p:cNvPr>
            <p:cNvSpPr txBox="1"/>
            <p:nvPr/>
          </p:nvSpPr>
          <p:spPr>
            <a:xfrm>
              <a:off x="1438275" y="5179186"/>
              <a:ext cx="330835" cy="9297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algn="ctr">
                <a:lnSpc>
                  <a:spcPts val="270"/>
                </a:lnSpc>
                <a:spcBef>
                  <a:spcPts val="125"/>
                </a:spcBef>
              </a:pPr>
              <a:r>
                <a:rPr sz="450" spc="-37" baseline="3703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-3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44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73019" algn="ctr">
                <a:lnSpc>
                  <a:spcPts val="27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44" name="object 745">
              <a:extLst>
                <a:ext uri="{FF2B5EF4-FFF2-40B4-BE49-F238E27FC236}">
                  <a16:creationId xmlns:a16="http://schemas.microsoft.com/office/drawing/2014/main" id="{C3B7EAB7-D1ED-43C7-94BE-40C744F723E7}"/>
                </a:ext>
              </a:extLst>
            </p:cNvPr>
            <p:cNvSpPr txBox="1"/>
            <p:nvPr/>
          </p:nvSpPr>
          <p:spPr>
            <a:xfrm>
              <a:off x="1593341" y="5063363"/>
              <a:ext cx="23114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u="heavy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 </a:t>
              </a:r>
              <a:r>
                <a:rPr sz="300" u="heavy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  </a:t>
              </a:r>
              <a:r>
                <a:rPr sz="300" u="heavy" spc="5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Times New Roman"/>
                  <a:cs typeface="Times New Roman"/>
                </a:rPr>
                <a:t> </a:t>
              </a:r>
              <a:r>
                <a:rPr sz="300" u="heavy" spc="25" dirty="0">
                  <a:solidFill>
                    <a:srgbClr val="FF0000"/>
                  </a:solidFill>
                  <a:uFill>
                    <a:solidFill>
                      <a:srgbClr val="6495ED"/>
                    </a:solidFill>
                  </a:uFill>
                  <a:latin typeface="MS UI Gothic"/>
                  <a:cs typeface="MS UI Gothic"/>
                </a:rPr>
                <a:t>●</a:t>
              </a:r>
              <a:r>
                <a:rPr sz="300" spc="55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-9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42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27777">
                <a:latin typeface="MS UI Gothic"/>
                <a:cs typeface="MS UI Gothic"/>
              </a:endParaRPr>
            </a:p>
          </p:txBody>
        </p:sp>
        <p:sp>
          <p:nvSpPr>
            <p:cNvPr id="1345" name="object 746">
              <a:extLst>
                <a:ext uri="{FF2B5EF4-FFF2-40B4-BE49-F238E27FC236}">
                  <a16:creationId xmlns:a16="http://schemas.microsoft.com/office/drawing/2014/main" id="{947B0191-3067-4AD0-9B20-BE1496292745}"/>
                </a:ext>
              </a:extLst>
            </p:cNvPr>
            <p:cNvSpPr txBox="1"/>
            <p:nvPr/>
          </p:nvSpPr>
          <p:spPr>
            <a:xfrm>
              <a:off x="1783843" y="5274436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46" name="object 747">
              <a:extLst>
                <a:ext uri="{FF2B5EF4-FFF2-40B4-BE49-F238E27FC236}">
                  <a16:creationId xmlns:a16="http://schemas.microsoft.com/office/drawing/2014/main" id="{E7EEF707-DD43-4F36-8FEF-B9376786080F}"/>
                </a:ext>
              </a:extLst>
            </p:cNvPr>
            <p:cNvSpPr txBox="1"/>
            <p:nvPr/>
          </p:nvSpPr>
          <p:spPr>
            <a:xfrm>
              <a:off x="1716404" y="5238876"/>
              <a:ext cx="14986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450" spc="-292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3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5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47" name="object 748">
              <a:extLst>
                <a:ext uri="{FF2B5EF4-FFF2-40B4-BE49-F238E27FC236}">
                  <a16:creationId xmlns:a16="http://schemas.microsoft.com/office/drawing/2014/main" id="{FE01ADE0-5AEC-4AA1-B3F3-6284817779AD}"/>
                </a:ext>
              </a:extLst>
            </p:cNvPr>
            <p:cNvSpPr txBox="1"/>
            <p:nvPr/>
          </p:nvSpPr>
          <p:spPr>
            <a:xfrm>
              <a:off x="1812163" y="5090667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48" name="object 749">
              <a:extLst>
                <a:ext uri="{FF2B5EF4-FFF2-40B4-BE49-F238E27FC236}">
                  <a16:creationId xmlns:a16="http://schemas.microsoft.com/office/drawing/2014/main" id="{E7DCEEF0-EB4A-4871-A540-3A1FE7E186E4}"/>
                </a:ext>
              </a:extLst>
            </p:cNvPr>
            <p:cNvSpPr txBox="1"/>
            <p:nvPr/>
          </p:nvSpPr>
          <p:spPr>
            <a:xfrm>
              <a:off x="1840483" y="497954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49" name="object 750">
              <a:extLst>
                <a:ext uri="{FF2B5EF4-FFF2-40B4-BE49-F238E27FC236}">
                  <a16:creationId xmlns:a16="http://schemas.microsoft.com/office/drawing/2014/main" id="{3F463EC5-00D5-439A-9653-B1F6D82E8DC8}"/>
                </a:ext>
              </a:extLst>
            </p:cNvPr>
            <p:cNvSpPr txBox="1"/>
            <p:nvPr/>
          </p:nvSpPr>
          <p:spPr>
            <a:xfrm>
              <a:off x="1825751" y="4787112"/>
              <a:ext cx="94615" cy="154529"/>
            </a:xfrm>
            <a:prstGeom prst="rect">
              <a:avLst/>
            </a:prstGeom>
          </p:spPr>
          <p:txBody>
            <a:bodyPr vert="horz" wrap="square" lIns="0" tIns="5715" rIns="0" bIns="0" rtlCol="0">
              <a:spAutoFit/>
            </a:bodyPr>
            <a:lstStyle/>
            <a:p>
              <a:pPr>
                <a:spcBef>
                  <a:spcPts val="45"/>
                </a:spcBef>
              </a:pPr>
              <a:endParaRPr sz="200">
                <a:latin typeface="Times New Roman"/>
                <a:cs typeface="Times New Roman"/>
              </a:endParaRPr>
            </a:p>
            <a:p>
              <a:pPr marL="12699"/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40003">
                <a:spcBef>
                  <a:spcPts val="18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0" name="object 751">
              <a:extLst>
                <a:ext uri="{FF2B5EF4-FFF2-40B4-BE49-F238E27FC236}">
                  <a16:creationId xmlns:a16="http://schemas.microsoft.com/office/drawing/2014/main" id="{47CDE71E-F5B8-45F2-B304-2262D138C3DD}"/>
                </a:ext>
              </a:extLst>
            </p:cNvPr>
            <p:cNvSpPr txBox="1"/>
            <p:nvPr/>
          </p:nvSpPr>
          <p:spPr>
            <a:xfrm>
              <a:off x="1870836" y="5133949"/>
              <a:ext cx="92710" cy="132729"/>
            </a:xfrm>
            <a:prstGeom prst="rect">
              <a:avLst/>
            </a:prstGeom>
          </p:spPr>
          <p:txBody>
            <a:bodyPr vert="horz" wrap="square" lIns="0" tIns="27305" rIns="0" bIns="0" rtlCol="0">
              <a:spAutoFit/>
            </a:bodyPr>
            <a:lstStyle/>
            <a:p>
              <a:pPr marL="12699">
                <a:spcBef>
                  <a:spcPts val="215"/>
                </a:spcBef>
              </a:pPr>
              <a:r>
                <a:rPr sz="450" spc="-165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4763">
                <a:spcBef>
                  <a:spcPts val="12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1" name="object 752">
              <a:extLst>
                <a:ext uri="{FF2B5EF4-FFF2-40B4-BE49-F238E27FC236}">
                  <a16:creationId xmlns:a16="http://schemas.microsoft.com/office/drawing/2014/main" id="{934C6636-18B6-4C2E-8C20-19708AAF0C9F}"/>
                </a:ext>
              </a:extLst>
            </p:cNvPr>
            <p:cNvSpPr txBox="1"/>
            <p:nvPr/>
          </p:nvSpPr>
          <p:spPr>
            <a:xfrm>
              <a:off x="1925066" y="5029200"/>
              <a:ext cx="107950" cy="11291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lnSpc>
                  <a:spcPts val="350"/>
                </a:lnSpc>
                <a:spcBef>
                  <a:spcPts val="130"/>
                </a:spcBef>
              </a:pPr>
              <a:r>
                <a:rPr sz="300" spc="1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39367">
                <a:lnSpc>
                  <a:spcPts val="35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2" name="object 753">
              <a:extLst>
                <a:ext uri="{FF2B5EF4-FFF2-40B4-BE49-F238E27FC236}">
                  <a16:creationId xmlns:a16="http://schemas.microsoft.com/office/drawing/2014/main" id="{DEF1B906-BFE8-40AA-8F6E-088E5AE66E68}"/>
                </a:ext>
              </a:extLst>
            </p:cNvPr>
            <p:cNvSpPr txBox="1"/>
            <p:nvPr/>
          </p:nvSpPr>
          <p:spPr>
            <a:xfrm>
              <a:off x="1911985" y="5013578"/>
              <a:ext cx="13462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-9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2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3" name="object 754">
              <a:extLst>
                <a:ext uri="{FF2B5EF4-FFF2-40B4-BE49-F238E27FC236}">
                  <a16:creationId xmlns:a16="http://schemas.microsoft.com/office/drawing/2014/main" id="{73D0C0E0-CB83-4AED-92C6-740149DE527B}"/>
                </a:ext>
              </a:extLst>
            </p:cNvPr>
            <p:cNvSpPr txBox="1"/>
            <p:nvPr/>
          </p:nvSpPr>
          <p:spPr>
            <a:xfrm>
              <a:off x="2007360" y="4699890"/>
              <a:ext cx="82550" cy="9361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27303">
                <a:lnSpc>
                  <a:spcPts val="345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lnSpc>
                  <a:spcPts val="345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4" name="object 755">
              <a:extLst>
                <a:ext uri="{FF2B5EF4-FFF2-40B4-BE49-F238E27FC236}">
                  <a16:creationId xmlns:a16="http://schemas.microsoft.com/office/drawing/2014/main" id="{FB0E265D-9EB1-4232-BB27-1E8682D77F78}"/>
                </a:ext>
              </a:extLst>
            </p:cNvPr>
            <p:cNvSpPr txBox="1"/>
            <p:nvPr/>
          </p:nvSpPr>
          <p:spPr>
            <a:xfrm>
              <a:off x="2035429" y="4975352"/>
              <a:ext cx="81915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-19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55" name="object 756">
              <a:extLst>
                <a:ext uri="{FF2B5EF4-FFF2-40B4-BE49-F238E27FC236}">
                  <a16:creationId xmlns:a16="http://schemas.microsoft.com/office/drawing/2014/main" id="{CEABC1E9-E31A-42DF-AF27-2D5FF9ABE09E}"/>
                </a:ext>
              </a:extLst>
            </p:cNvPr>
            <p:cNvSpPr txBox="1"/>
            <p:nvPr/>
          </p:nvSpPr>
          <p:spPr>
            <a:xfrm>
              <a:off x="2089785" y="4768977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6" name="object 757">
              <a:extLst>
                <a:ext uri="{FF2B5EF4-FFF2-40B4-BE49-F238E27FC236}">
                  <a16:creationId xmlns:a16="http://schemas.microsoft.com/office/drawing/2014/main" id="{E2DDAE61-B2AF-41E2-9504-FAF8A10D3438}"/>
                </a:ext>
              </a:extLst>
            </p:cNvPr>
            <p:cNvSpPr txBox="1"/>
            <p:nvPr/>
          </p:nvSpPr>
          <p:spPr>
            <a:xfrm>
              <a:off x="1993009" y="4845430"/>
              <a:ext cx="178435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450" spc="37" baseline="46296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112" baseline="46296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-135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35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9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7" name="object 758">
              <a:extLst>
                <a:ext uri="{FF2B5EF4-FFF2-40B4-BE49-F238E27FC236}">
                  <a16:creationId xmlns:a16="http://schemas.microsoft.com/office/drawing/2014/main" id="{D0C72FF8-866F-4AF9-A24A-F8133A1C33A4}"/>
                </a:ext>
              </a:extLst>
            </p:cNvPr>
            <p:cNvSpPr txBox="1"/>
            <p:nvPr/>
          </p:nvSpPr>
          <p:spPr>
            <a:xfrm>
              <a:off x="2117850" y="4925440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8" name="object 759">
              <a:extLst>
                <a:ext uri="{FF2B5EF4-FFF2-40B4-BE49-F238E27FC236}">
                  <a16:creationId xmlns:a16="http://schemas.microsoft.com/office/drawing/2014/main" id="{96B3400F-8D8B-4AEE-BD24-C2A14C7AA604}"/>
                </a:ext>
              </a:extLst>
            </p:cNvPr>
            <p:cNvSpPr txBox="1"/>
            <p:nvPr/>
          </p:nvSpPr>
          <p:spPr>
            <a:xfrm>
              <a:off x="2131695" y="4904866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59" name="object 760">
              <a:extLst>
                <a:ext uri="{FF2B5EF4-FFF2-40B4-BE49-F238E27FC236}">
                  <a16:creationId xmlns:a16="http://schemas.microsoft.com/office/drawing/2014/main" id="{7E0DE4E6-99F3-4565-8350-7FBB2F931B2B}"/>
                </a:ext>
              </a:extLst>
            </p:cNvPr>
            <p:cNvSpPr txBox="1"/>
            <p:nvPr/>
          </p:nvSpPr>
          <p:spPr>
            <a:xfrm>
              <a:off x="2159889" y="4298696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0" name="object 761">
              <a:extLst>
                <a:ext uri="{FF2B5EF4-FFF2-40B4-BE49-F238E27FC236}">
                  <a16:creationId xmlns:a16="http://schemas.microsoft.com/office/drawing/2014/main" id="{82D0E1FB-F7A4-46DC-848B-9006AB3FC9B0}"/>
                </a:ext>
              </a:extLst>
            </p:cNvPr>
            <p:cNvSpPr txBox="1"/>
            <p:nvPr/>
          </p:nvSpPr>
          <p:spPr>
            <a:xfrm>
              <a:off x="2174494" y="4434459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1" name="object 762">
              <a:extLst>
                <a:ext uri="{FF2B5EF4-FFF2-40B4-BE49-F238E27FC236}">
                  <a16:creationId xmlns:a16="http://schemas.microsoft.com/office/drawing/2014/main" id="{77B95C62-6F40-4577-A1F3-47046A100373}"/>
                </a:ext>
              </a:extLst>
            </p:cNvPr>
            <p:cNvSpPr txBox="1"/>
            <p:nvPr/>
          </p:nvSpPr>
          <p:spPr>
            <a:xfrm>
              <a:off x="2187829" y="4544948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2" name="object 763">
              <a:extLst>
                <a:ext uri="{FF2B5EF4-FFF2-40B4-BE49-F238E27FC236}">
                  <a16:creationId xmlns:a16="http://schemas.microsoft.com/office/drawing/2014/main" id="{F437D2C1-068F-4D8B-81D7-626FD1578AEE}"/>
                </a:ext>
              </a:extLst>
            </p:cNvPr>
            <p:cNvSpPr txBox="1"/>
            <p:nvPr/>
          </p:nvSpPr>
          <p:spPr>
            <a:xfrm>
              <a:off x="2215514" y="4860797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3" name="object 764">
              <a:extLst>
                <a:ext uri="{FF2B5EF4-FFF2-40B4-BE49-F238E27FC236}">
                  <a16:creationId xmlns:a16="http://schemas.microsoft.com/office/drawing/2014/main" id="{8D894F91-C8EE-4782-88C3-804C05929156}"/>
                </a:ext>
              </a:extLst>
            </p:cNvPr>
            <p:cNvSpPr txBox="1"/>
            <p:nvPr/>
          </p:nvSpPr>
          <p:spPr>
            <a:xfrm>
              <a:off x="2243327" y="4744339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4" name="object 765">
              <a:extLst>
                <a:ext uri="{FF2B5EF4-FFF2-40B4-BE49-F238E27FC236}">
                  <a16:creationId xmlns:a16="http://schemas.microsoft.com/office/drawing/2014/main" id="{4D3E9A9D-6261-4222-AE5E-EFAFC5F1F695}"/>
                </a:ext>
              </a:extLst>
            </p:cNvPr>
            <p:cNvSpPr txBox="1"/>
            <p:nvPr/>
          </p:nvSpPr>
          <p:spPr>
            <a:xfrm>
              <a:off x="2271014" y="471119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5" name="object 766">
              <a:extLst>
                <a:ext uri="{FF2B5EF4-FFF2-40B4-BE49-F238E27FC236}">
                  <a16:creationId xmlns:a16="http://schemas.microsoft.com/office/drawing/2014/main" id="{051D27A3-8AD2-4DBA-BB28-6B2E18ACFFA7}"/>
                </a:ext>
              </a:extLst>
            </p:cNvPr>
            <p:cNvSpPr txBox="1"/>
            <p:nvPr/>
          </p:nvSpPr>
          <p:spPr>
            <a:xfrm>
              <a:off x="2145157" y="4773803"/>
              <a:ext cx="2070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450" spc="37" baseline="-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450" spc="37" baseline="-64814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52" baseline="-64814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6" name="object 767">
              <a:extLst>
                <a:ext uri="{FF2B5EF4-FFF2-40B4-BE49-F238E27FC236}">
                  <a16:creationId xmlns:a16="http://schemas.microsoft.com/office/drawing/2014/main" id="{1338442C-01A5-4692-9183-778620B124EB}"/>
                </a:ext>
              </a:extLst>
            </p:cNvPr>
            <p:cNvSpPr txBox="1"/>
            <p:nvPr/>
          </p:nvSpPr>
          <p:spPr>
            <a:xfrm>
              <a:off x="2202179" y="4621530"/>
              <a:ext cx="163830" cy="9361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67305">
                <a:lnSpc>
                  <a:spcPts val="340"/>
                </a:lnSpc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12699">
                <a:lnSpc>
                  <a:spcPts val="340"/>
                </a:lnSpc>
              </a:pPr>
              <a:r>
                <a:rPr sz="450" spc="37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 </a:t>
              </a: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7" name="object 768">
              <a:extLst>
                <a:ext uri="{FF2B5EF4-FFF2-40B4-BE49-F238E27FC236}">
                  <a16:creationId xmlns:a16="http://schemas.microsoft.com/office/drawing/2014/main" id="{57822B57-17B0-40AC-B9E8-CF99DE76AAF3}"/>
                </a:ext>
              </a:extLst>
            </p:cNvPr>
            <p:cNvSpPr txBox="1"/>
            <p:nvPr/>
          </p:nvSpPr>
          <p:spPr>
            <a:xfrm>
              <a:off x="2326513" y="4291584"/>
              <a:ext cx="81280" cy="9297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lnSpc>
                  <a:spcPts val="320"/>
                </a:lnSpc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032">
                <a:lnSpc>
                  <a:spcPts val="32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68" name="object 769">
              <a:extLst>
                <a:ext uri="{FF2B5EF4-FFF2-40B4-BE49-F238E27FC236}">
                  <a16:creationId xmlns:a16="http://schemas.microsoft.com/office/drawing/2014/main" id="{0EA3060B-B44C-44C7-8AC8-712E5681E187}"/>
                </a:ext>
              </a:extLst>
            </p:cNvPr>
            <p:cNvSpPr txBox="1"/>
            <p:nvPr/>
          </p:nvSpPr>
          <p:spPr>
            <a:xfrm>
              <a:off x="2312670" y="4424172"/>
              <a:ext cx="109855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69" name="object 770">
              <a:extLst>
                <a:ext uri="{FF2B5EF4-FFF2-40B4-BE49-F238E27FC236}">
                  <a16:creationId xmlns:a16="http://schemas.microsoft.com/office/drawing/2014/main" id="{2AB25724-D76B-4A32-B244-0B2EA31A8C46}"/>
                </a:ext>
              </a:extLst>
            </p:cNvPr>
            <p:cNvSpPr txBox="1"/>
            <p:nvPr/>
          </p:nvSpPr>
          <p:spPr>
            <a:xfrm>
              <a:off x="2368042" y="4399787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0" name="object 771">
              <a:extLst>
                <a:ext uri="{FF2B5EF4-FFF2-40B4-BE49-F238E27FC236}">
                  <a16:creationId xmlns:a16="http://schemas.microsoft.com/office/drawing/2014/main" id="{1A187290-0591-41FB-A84E-30059306E6A1}"/>
                </a:ext>
              </a:extLst>
            </p:cNvPr>
            <p:cNvSpPr txBox="1"/>
            <p:nvPr/>
          </p:nvSpPr>
          <p:spPr>
            <a:xfrm>
              <a:off x="2409699" y="4915026"/>
              <a:ext cx="9525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-8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71" name="object 772">
              <a:extLst>
                <a:ext uri="{FF2B5EF4-FFF2-40B4-BE49-F238E27FC236}">
                  <a16:creationId xmlns:a16="http://schemas.microsoft.com/office/drawing/2014/main" id="{D578F2D9-5946-4975-AEE2-843926875CE3}"/>
                </a:ext>
              </a:extLst>
            </p:cNvPr>
            <p:cNvSpPr txBox="1"/>
            <p:nvPr/>
          </p:nvSpPr>
          <p:spPr>
            <a:xfrm>
              <a:off x="2381884" y="4843525"/>
              <a:ext cx="165100" cy="10643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lnSpc>
                  <a:spcPts val="195"/>
                </a:lnSpc>
                <a:spcBef>
                  <a:spcPts val="130"/>
                </a:spcBef>
              </a:pPr>
              <a:r>
                <a:rPr sz="450" spc="37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52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-120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8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26032">
                <a:lnSpc>
                  <a:spcPts val="160"/>
                </a:lnSpc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  <a:p>
              <a:pPr marL="53971">
                <a:lnSpc>
                  <a:spcPts val="325"/>
                </a:lnSpc>
              </a:pPr>
              <a:r>
                <a:rPr sz="300" spc="-3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44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</p:txBody>
        </p:sp>
        <p:sp>
          <p:nvSpPr>
            <p:cNvPr id="1372" name="object 773">
              <a:extLst>
                <a:ext uri="{FF2B5EF4-FFF2-40B4-BE49-F238E27FC236}">
                  <a16:creationId xmlns:a16="http://schemas.microsoft.com/office/drawing/2014/main" id="{F725930E-399E-4854-A5D2-8FBD6057D3E5}"/>
                </a:ext>
              </a:extLst>
            </p:cNvPr>
            <p:cNvSpPr txBox="1"/>
            <p:nvPr/>
          </p:nvSpPr>
          <p:spPr>
            <a:xfrm>
              <a:off x="2492629" y="4757927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3" name="object 774">
              <a:extLst>
                <a:ext uri="{FF2B5EF4-FFF2-40B4-BE49-F238E27FC236}">
                  <a16:creationId xmlns:a16="http://schemas.microsoft.com/office/drawing/2014/main" id="{21336C64-EF18-4807-8B30-C7330BBAFEC8}"/>
                </a:ext>
              </a:extLst>
            </p:cNvPr>
            <p:cNvSpPr txBox="1"/>
            <p:nvPr/>
          </p:nvSpPr>
          <p:spPr>
            <a:xfrm>
              <a:off x="2506725" y="4660646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4" name="object 775">
              <a:extLst>
                <a:ext uri="{FF2B5EF4-FFF2-40B4-BE49-F238E27FC236}">
                  <a16:creationId xmlns:a16="http://schemas.microsoft.com/office/drawing/2014/main" id="{1DEE0830-E471-4E67-B200-80AEC74D97BB}"/>
                </a:ext>
              </a:extLst>
            </p:cNvPr>
            <p:cNvSpPr txBox="1"/>
            <p:nvPr/>
          </p:nvSpPr>
          <p:spPr>
            <a:xfrm>
              <a:off x="2520569" y="4056507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5" name="object 776">
              <a:extLst>
                <a:ext uri="{FF2B5EF4-FFF2-40B4-BE49-F238E27FC236}">
                  <a16:creationId xmlns:a16="http://schemas.microsoft.com/office/drawing/2014/main" id="{282D5BA2-E7FD-456D-9C5F-9A5E124B27F6}"/>
                </a:ext>
              </a:extLst>
            </p:cNvPr>
            <p:cNvSpPr txBox="1"/>
            <p:nvPr/>
          </p:nvSpPr>
          <p:spPr>
            <a:xfrm>
              <a:off x="2534539" y="4386834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6" name="object 777">
              <a:extLst>
                <a:ext uri="{FF2B5EF4-FFF2-40B4-BE49-F238E27FC236}">
                  <a16:creationId xmlns:a16="http://schemas.microsoft.com/office/drawing/2014/main" id="{0B01991D-DCE1-45E0-BFA0-AD82654B94F1}"/>
                </a:ext>
              </a:extLst>
            </p:cNvPr>
            <p:cNvSpPr txBox="1"/>
            <p:nvPr/>
          </p:nvSpPr>
          <p:spPr>
            <a:xfrm>
              <a:off x="2548382" y="4686680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7" name="object 778">
              <a:extLst>
                <a:ext uri="{FF2B5EF4-FFF2-40B4-BE49-F238E27FC236}">
                  <a16:creationId xmlns:a16="http://schemas.microsoft.com/office/drawing/2014/main" id="{A862BB92-FE77-430E-AAB8-98251BFF9762}"/>
                </a:ext>
              </a:extLst>
            </p:cNvPr>
            <p:cNvSpPr txBox="1"/>
            <p:nvPr/>
          </p:nvSpPr>
          <p:spPr>
            <a:xfrm>
              <a:off x="2561970" y="489242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8" name="object 779">
              <a:extLst>
                <a:ext uri="{FF2B5EF4-FFF2-40B4-BE49-F238E27FC236}">
                  <a16:creationId xmlns:a16="http://schemas.microsoft.com/office/drawing/2014/main" id="{1BC246C7-AF7B-4785-B2DF-B36DF7F16564}"/>
                </a:ext>
              </a:extLst>
            </p:cNvPr>
            <p:cNvSpPr txBox="1"/>
            <p:nvPr/>
          </p:nvSpPr>
          <p:spPr>
            <a:xfrm>
              <a:off x="2576066" y="4957825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79" name="object 780">
              <a:extLst>
                <a:ext uri="{FF2B5EF4-FFF2-40B4-BE49-F238E27FC236}">
                  <a16:creationId xmlns:a16="http://schemas.microsoft.com/office/drawing/2014/main" id="{9F77E1A8-D648-46E2-9C6F-363228A05053}"/>
                </a:ext>
              </a:extLst>
            </p:cNvPr>
            <p:cNvSpPr txBox="1"/>
            <p:nvPr/>
          </p:nvSpPr>
          <p:spPr>
            <a:xfrm>
              <a:off x="2590292" y="4943855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80" name="object 781">
              <a:extLst>
                <a:ext uri="{FF2B5EF4-FFF2-40B4-BE49-F238E27FC236}">
                  <a16:creationId xmlns:a16="http://schemas.microsoft.com/office/drawing/2014/main" id="{CE9103EA-1119-41F5-841D-2C137ADD966F}"/>
                </a:ext>
              </a:extLst>
            </p:cNvPr>
            <p:cNvSpPr txBox="1"/>
            <p:nvPr/>
          </p:nvSpPr>
          <p:spPr>
            <a:xfrm>
              <a:off x="2604516" y="5067171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81" name="object 782">
              <a:extLst>
                <a:ext uri="{FF2B5EF4-FFF2-40B4-BE49-F238E27FC236}">
                  <a16:creationId xmlns:a16="http://schemas.microsoft.com/office/drawing/2014/main" id="{3121051B-B4D0-4268-B766-01F77D0AF5C8}"/>
                </a:ext>
              </a:extLst>
            </p:cNvPr>
            <p:cNvSpPr txBox="1"/>
            <p:nvPr/>
          </p:nvSpPr>
          <p:spPr>
            <a:xfrm>
              <a:off x="2617470" y="5100700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82" name="object 783">
              <a:extLst>
                <a:ext uri="{FF2B5EF4-FFF2-40B4-BE49-F238E27FC236}">
                  <a16:creationId xmlns:a16="http://schemas.microsoft.com/office/drawing/2014/main" id="{CDF21565-F9AB-42E6-8D0D-340DC1D82904}"/>
                </a:ext>
              </a:extLst>
            </p:cNvPr>
            <p:cNvSpPr txBox="1"/>
            <p:nvPr/>
          </p:nvSpPr>
          <p:spPr>
            <a:xfrm>
              <a:off x="2645030" y="4765676"/>
              <a:ext cx="123190" cy="9361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40637">
                <a:lnSpc>
                  <a:spcPts val="295"/>
                </a:lnSpc>
                <a:spcBef>
                  <a:spcPts val="130"/>
                </a:spcBef>
              </a:pPr>
              <a:r>
                <a:rPr sz="450" spc="-292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-20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37" baseline="9259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9259">
                <a:latin typeface="MS UI Gothic"/>
                <a:cs typeface="MS UI Gothic"/>
              </a:endParaRPr>
            </a:p>
            <a:p>
              <a:pPr marL="12699">
                <a:lnSpc>
                  <a:spcPts val="295"/>
                </a:lnSpc>
              </a:pPr>
              <a:r>
                <a:rPr sz="300" spc="-80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20" baseline="-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-27777">
                <a:latin typeface="MS UI Gothic"/>
                <a:cs typeface="MS UI Gothic"/>
              </a:endParaRPr>
            </a:p>
          </p:txBody>
        </p:sp>
        <p:sp>
          <p:nvSpPr>
            <p:cNvPr id="1383" name="object 784">
              <a:extLst>
                <a:ext uri="{FF2B5EF4-FFF2-40B4-BE49-F238E27FC236}">
                  <a16:creationId xmlns:a16="http://schemas.microsoft.com/office/drawing/2014/main" id="{DE9AEF24-30BF-42C6-B94B-78EA825BBBE7}"/>
                </a:ext>
              </a:extLst>
            </p:cNvPr>
            <p:cNvSpPr txBox="1"/>
            <p:nvPr/>
          </p:nvSpPr>
          <p:spPr>
            <a:xfrm>
              <a:off x="2716910" y="4955285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84" name="object 785">
              <a:extLst>
                <a:ext uri="{FF2B5EF4-FFF2-40B4-BE49-F238E27FC236}">
                  <a16:creationId xmlns:a16="http://schemas.microsoft.com/office/drawing/2014/main" id="{432C0DD2-0788-41DE-A018-CC1DB6546BEB}"/>
                </a:ext>
              </a:extLst>
            </p:cNvPr>
            <p:cNvSpPr txBox="1"/>
            <p:nvPr/>
          </p:nvSpPr>
          <p:spPr>
            <a:xfrm>
              <a:off x="2729229" y="4982209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85" name="object 786">
              <a:extLst>
                <a:ext uri="{FF2B5EF4-FFF2-40B4-BE49-F238E27FC236}">
                  <a16:creationId xmlns:a16="http://schemas.microsoft.com/office/drawing/2014/main" id="{8B1B9D77-A872-400A-BEC0-D83AB8CBA8A8}"/>
                </a:ext>
              </a:extLst>
            </p:cNvPr>
            <p:cNvSpPr txBox="1"/>
            <p:nvPr/>
          </p:nvSpPr>
          <p:spPr>
            <a:xfrm>
              <a:off x="2742438" y="5074030"/>
              <a:ext cx="6731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86" name="object 787">
              <a:extLst>
                <a:ext uri="{FF2B5EF4-FFF2-40B4-BE49-F238E27FC236}">
                  <a16:creationId xmlns:a16="http://schemas.microsoft.com/office/drawing/2014/main" id="{3D4276C0-FFF3-4486-8564-234D0695475A}"/>
                </a:ext>
              </a:extLst>
            </p:cNvPr>
            <p:cNvSpPr txBox="1"/>
            <p:nvPr/>
          </p:nvSpPr>
          <p:spPr>
            <a:xfrm>
              <a:off x="2631440" y="5055489"/>
              <a:ext cx="205740" cy="6283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699">
                <a:spcBef>
                  <a:spcPts val="130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300" spc="130" dirty="0">
                  <a:solidFill>
                    <a:srgbClr val="FF0000"/>
                  </a:solidFill>
                  <a:latin typeface="MS UI Gothic"/>
                  <a:cs typeface="MS UI Gothic"/>
                </a:rPr>
                <a:t> </a:t>
              </a:r>
              <a:r>
                <a:rPr sz="450" spc="-135" baseline="18518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r>
                <a:rPr sz="450" spc="-135" baseline="27777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450" baseline="27777">
                <a:latin typeface="MS UI Gothic"/>
                <a:cs typeface="MS UI Gothic"/>
              </a:endParaRPr>
            </a:p>
          </p:txBody>
        </p:sp>
        <p:sp>
          <p:nvSpPr>
            <p:cNvPr id="1387" name="object 788">
              <a:extLst>
                <a:ext uri="{FF2B5EF4-FFF2-40B4-BE49-F238E27FC236}">
                  <a16:creationId xmlns:a16="http://schemas.microsoft.com/office/drawing/2014/main" id="{98D614BB-240F-41F7-9336-3B90A8D5C718}"/>
                </a:ext>
              </a:extLst>
            </p:cNvPr>
            <p:cNvSpPr txBox="1"/>
            <p:nvPr/>
          </p:nvSpPr>
          <p:spPr>
            <a:xfrm>
              <a:off x="2783585" y="5175630"/>
              <a:ext cx="67310" cy="621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699">
                <a:spcBef>
                  <a:spcPts val="125"/>
                </a:spcBef>
              </a:pPr>
              <a:r>
                <a:rPr sz="300" spc="25" dirty="0">
                  <a:solidFill>
                    <a:srgbClr val="FF0000"/>
                  </a:solidFill>
                  <a:latin typeface="MS UI Gothic"/>
                  <a:cs typeface="MS UI Gothic"/>
                </a:rPr>
                <a:t>●</a:t>
              </a:r>
              <a:endParaRPr sz="300">
                <a:latin typeface="MS UI Gothic"/>
                <a:cs typeface="MS UI Gothic"/>
              </a:endParaRPr>
            </a:p>
          </p:txBody>
        </p:sp>
        <p:sp>
          <p:nvSpPr>
            <p:cNvPr id="1388" name="object 789">
              <a:extLst>
                <a:ext uri="{FF2B5EF4-FFF2-40B4-BE49-F238E27FC236}">
                  <a16:creationId xmlns:a16="http://schemas.microsoft.com/office/drawing/2014/main" id="{62A840D4-4CE0-4E0E-B001-6B00BB916391}"/>
                </a:ext>
              </a:extLst>
            </p:cNvPr>
            <p:cNvSpPr/>
            <p:nvPr/>
          </p:nvSpPr>
          <p:spPr>
            <a:xfrm>
              <a:off x="482219" y="51017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790">
              <a:extLst>
                <a:ext uri="{FF2B5EF4-FFF2-40B4-BE49-F238E27FC236}">
                  <a16:creationId xmlns:a16="http://schemas.microsoft.com/office/drawing/2014/main" id="{EB5B1B78-2F53-4342-9FA2-CDF659F6CA58}"/>
                </a:ext>
              </a:extLst>
            </p:cNvPr>
            <p:cNvSpPr/>
            <p:nvPr/>
          </p:nvSpPr>
          <p:spPr>
            <a:xfrm>
              <a:off x="495934" y="49762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791">
              <a:extLst>
                <a:ext uri="{FF2B5EF4-FFF2-40B4-BE49-F238E27FC236}">
                  <a16:creationId xmlns:a16="http://schemas.microsoft.com/office/drawing/2014/main" id="{EF5FD0D5-2509-4E4F-A3EF-3BDB800F6F4A}"/>
                </a:ext>
              </a:extLst>
            </p:cNvPr>
            <p:cNvSpPr/>
            <p:nvPr/>
          </p:nvSpPr>
          <p:spPr>
            <a:xfrm>
              <a:off x="524129" y="51056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792">
              <a:extLst>
                <a:ext uri="{FF2B5EF4-FFF2-40B4-BE49-F238E27FC236}">
                  <a16:creationId xmlns:a16="http://schemas.microsoft.com/office/drawing/2014/main" id="{F4FA4A02-32C9-40A6-B48A-2B4949F28877}"/>
                </a:ext>
              </a:extLst>
            </p:cNvPr>
            <p:cNvSpPr/>
            <p:nvPr/>
          </p:nvSpPr>
          <p:spPr>
            <a:xfrm>
              <a:off x="538480" y="52576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793">
              <a:extLst>
                <a:ext uri="{FF2B5EF4-FFF2-40B4-BE49-F238E27FC236}">
                  <a16:creationId xmlns:a16="http://schemas.microsoft.com/office/drawing/2014/main" id="{A3CDB6BA-7EC7-405C-9850-438FB5210016}"/>
                </a:ext>
              </a:extLst>
            </p:cNvPr>
            <p:cNvSpPr/>
            <p:nvPr/>
          </p:nvSpPr>
          <p:spPr>
            <a:xfrm>
              <a:off x="551433" y="51549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794">
              <a:extLst>
                <a:ext uri="{FF2B5EF4-FFF2-40B4-BE49-F238E27FC236}">
                  <a16:creationId xmlns:a16="http://schemas.microsoft.com/office/drawing/2014/main" id="{F94D099E-4D85-45A2-A751-6266055169C8}"/>
                </a:ext>
              </a:extLst>
            </p:cNvPr>
            <p:cNvSpPr/>
            <p:nvPr/>
          </p:nvSpPr>
          <p:spPr>
            <a:xfrm>
              <a:off x="565658" y="48628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795">
              <a:extLst>
                <a:ext uri="{FF2B5EF4-FFF2-40B4-BE49-F238E27FC236}">
                  <a16:creationId xmlns:a16="http://schemas.microsoft.com/office/drawing/2014/main" id="{A84883E7-050F-4AE6-AEBB-E3C9CB822A61}"/>
                </a:ext>
              </a:extLst>
            </p:cNvPr>
            <p:cNvSpPr/>
            <p:nvPr/>
          </p:nvSpPr>
          <p:spPr>
            <a:xfrm>
              <a:off x="593979" y="490702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796">
              <a:extLst>
                <a:ext uri="{FF2B5EF4-FFF2-40B4-BE49-F238E27FC236}">
                  <a16:creationId xmlns:a16="http://schemas.microsoft.com/office/drawing/2014/main" id="{095DA220-704E-4217-957E-D112B446E5A8}"/>
                </a:ext>
              </a:extLst>
            </p:cNvPr>
            <p:cNvSpPr/>
            <p:nvPr/>
          </p:nvSpPr>
          <p:spPr>
            <a:xfrm>
              <a:off x="606805" y="51142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797">
              <a:extLst>
                <a:ext uri="{FF2B5EF4-FFF2-40B4-BE49-F238E27FC236}">
                  <a16:creationId xmlns:a16="http://schemas.microsoft.com/office/drawing/2014/main" id="{501A2135-1EFA-4C67-9A5C-D2C61CCE7DC5}"/>
                </a:ext>
              </a:extLst>
            </p:cNvPr>
            <p:cNvSpPr/>
            <p:nvPr/>
          </p:nvSpPr>
          <p:spPr>
            <a:xfrm>
              <a:off x="620648" y="50633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798">
              <a:extLst>
                <a:ext uri="{FF2B5EF4-FFF2-40B4-BE49-F238E27FC236}">
                  <a16:creationId xmlns:a16="http://schemas.microsoft.com/office/drawing/2014/main" id="{3BF6D588-03BA-4DC0-A6BB-0836EB91FD5F}"/>
                </a:ext>
              </a:extLst>
            </p:cNvPr>
            <p:cNvSpPr/>
            <p:nvPr/>
          </p:nvSpPr>
          <p:spPr>
            <a:xfrm>
              <a:off x="634365" y="50643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799">
              <a:extLst>
                <a:ext uri="{FF2B5EF4-FFF2-40B4-BE49-F238E27FC236}">
                  <a16:creationId xmlns:a16="http://schemas.microsoft.com/office/drawing/2014/main" id="{ACE882B8-B24D-4294-A8A5-46437A8241D2}"/>
                </a:ext>
              </a:extLst>
            </p:cNvPr>
            <p:cNvSpPr/>
            <p:nvPr/>
          </p:nvSpPr>
          <p:spPr>
            <a:xfrm>
              <a:off x="648080" y="512368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800">
              <a:extLst>
                <a:ext uri="{FF2B5EF4-FFF2-40B4-BE49-F238E27FC236}">
                  <a16:creationId xmlns:a16="http://schemas.microsoft.com/office/drawing/2014/main" id="{152B4352-0731-4036-95F3-93125A404C71}"/>
                </a:ext>
              </a:extLst>
            </p:cNvPr>
            <p:cNvSpPr/>
            <p:nvPr/>
          </p:nvSpPr>
          <p:spPr>
            <a:xfrm>
              <a:off x="661923" y="50528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801">
              <a:extLst>
                <a:ext uri="{FF2B5EF4-FFF2-40B4-BE49-F238E27FC236}">
                  <a16:creationId xmlns:a16="http://schemas.microsoft.com/office/drawing/2014/main" id="{4C8FD386-374F-4E27-859B-9C5A2FCA5AA0}"/>
                </a:ext>
              </a:extLst>
            </p:cNvPr>
            <p:cNvSpPr/>
            <p:nvPr/>
          </p:nvSpPr>
          <p:spPr>
            <a:xfrm>
              <a:off x="675894" y="535571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802">
              <a:extLst>
                <a:ext uri="{FF2B5EF4-FFF2-40B4-BE49-F238E27FC236}">
                  <a16:creationId xmlns:a16="http://schemas.microsoft.com/office/drawing/2014/main" id="{027CE78B-DE6F-4C94-B6A8-E1890865B8BB}"/>
                </a:ext>
              </a:extLst>
            </p:cNvPr>
            <p:cNvSpPr/>
            <p:nvPr/>
          </p:nvSpPr>
          <p:spPr>
            <a:xfrm>
              <a:off x="691006" y="536105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803">
              <a:extLst>
                <a:ext uri="{FF2B5EF4-FFF2-40B4-BE49-F238E27FC236}">
                  <a16:creationId xmlns:a16="http://schemas.microsoft.com/office/drawing/2014/main" id="{8EB1F0BF-7A7A-4FED-9750-0BA0D6643EDC}"/>
                </a:ext>
              </a:extLst>
            </p:cNvPr>
            <p:cNvSpPr/>
            <p:nvPr/>
          </p:nvSpPr>
          <p:spPr>
            <a:xfrm>
              <a:off x="705358" y="53878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804">
              <a:extLst>
                <a:ext uri="{FF2B5EF4-FFF2-40B4-BE49-F238E27FC236}">
                  <a16:creationId xmlns:a16="http://schemas.microsoft.com/office/drawing/2014/main" id="{EB05B4AD-F2CC-4803-A84E-0039E5F942BA}"/>
                </a:ext>
              </a:extLst>
            </p:cNvPr>
            <p:cNvSpPr/>
            <p:nvPr/>
          </p:nvSpPr>
          <p:spPr>
            <a:xfrm>
              <a:off x="718819" y="523367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805">
              <a:extLst>
                <a:ext uri="{FF2B5EF4-FFF2-40B4-BE49-F238E27FC236}">
                  <a16:creationId xmlns:a16="http://schemas.microsoft.com/office/drawing/2014/main" id="{8CC9B22D-D07B-43EE-ADA2-356236E224B1}"/>
                </a:ext>
              </a:extLst>
            </p:cNvPr>
            <p:cNvSpPr/>
            <p:nvPr/>
          </p:nvSpPr>
          <p:spPr>
            <a:xfrm>
              <a:off x="732916" y="508088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806">
              <a:extLst>
                <a:ext uri="{FF2B5EF4-FFF2-40B4-BE49-F238E27FC236}">
                  <a16:creationId xmlns:a16="http://schemas.microsoft.com/office/drawing/2014/main" id="{7B3DD7EF-560A-4AD5-A87B-DE930DA4C8D6}"/>
                </a:ext>
              </a:extLst>
            </p:cNvPr>
            <p:cNvSpPr/>
            <p:nvPr/>
          </p:nvSpPr>
          <p:spPr>
            <a:xfrm>
              <a:off x="746759" y="51639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807">
              <a:extLst>
                <a:ext uri="{FF2B5EF4-FFF2-40B4-BE49-F238E27FC236}">
                  <a16:creationId xmlns:a16="http://schemas.microsoft.com/office/drawing/2014/main" id="{BFFA269E-4F82-4836-A448-2279C829D083}"/>
                </a:ext>
              </a:extLst>
            </p:cNvPr>
            <p:cNvSpPr/>
            <p:nvPr/>
          </p:nvSpPr>
          <p:spPr>
            <a:xfrm>
              <a:off x="759841" y="500392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808">
              <a:extLst>
                <a:ext uri="{FF2B5EF4-FFF2-40B4-BE49-F238E27FC236}">
                  <a16:creationId xmlns:a16="http://schemas.microsoft.com/office/drawing/2014/main" id="{726FC20B-D30E-49B6-BD0E-49D7533E72A1}"/>
                </a:ext>
              </a:extLst>
            </p:cNvPr>
            <p:cNvSpPr/>
            <p:nvPr/>
          </p:nvSpPr>
          <p:spPr>
            <a:xfrm>
              <a:off x="773811" y="51405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809">
              <a:extLst>
                <a:ext uri="{FF2B5EF4-FFF2-40B4-BE49-F238E27FC236}">
                  <a16:creationId xmlns:a16="http://schemas.microsoft.com/office/drawing/2014/main" id="{41F123FB-F19E-43F2-AEFF-95A0EB6A6912}"/>
                </a:ext>
              </a:extLst>
            </p:cNvPr>
            <p:cNvSpPr/>
            <p:nvPr/>
          </p:nvSpPr>
          <p:spPr>
            <a:xfrm>
              <a:off x="787526" y="51549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810">
              <a:extLst>
                <a:ext uri="{FF2B5EF4-FFF2-40B4-BE49-F238E27FC236}">
                  <a16:creationId xmlns:a16="http://schemas.microsoft.com/office/drawing/2014/main" id="{1C0966A2-B78B-4E31-A8D7-03025535FEC3}"/>
                </a:ext>
              </a:extLst>
            </p:cNvPr>
            <p:cNvSpPr/>
            <p:nvPr/>
          </p:nvSpPr>
          <p:spPr>
            <a:xfrm>
              <a:off x="801623" y="49509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811">
              <a:extLst>
                <a:ext uri="{FF2B5EF4-FFF2-40B4-BE49-F238E27FC236}">
                  <a16:creationId xmlns:a16="http://schemas.microsoft.com/office/drawing/2014/main" id="{D5165D86-69F2-4590-B049-B596BF4F00A4}"/>
                </a:ext>
              </a:extLst>
            </p:cNvPr>
            <p:cNvSpPr/>
            <p:nvPr/>
          </p:nvSpPr>
          <p:spPr>
            <a:xfrm>
              <a:off x="815594" y="51301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812">
              <a:extLst>
                <a:ext uri="{FF2B5EF4-FFF2-40B4-BE49-F238E27FC236}">
                  <a16:creationId xmlns:a16="http://schemas.microsoft.com/office/drawing/2014/main" id="{B21AFC6F-5CF2-4804-B030-C9C89B717FA1}"/>
                </a:ext>
              </a:extLst>
            </p:cNvPr>
            <p:cNvSpPr/>
            <p:nvPr/>
          </p:nvSpPr>
          <p:spPr>
            <a:xfrm>
              <a:off x="829055" y="51413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813">
              <a:extLst>
                <a:ext uri="{FF2B5EF4-FFF2-40B4-BE49-F238E27FC236}">
                  <a16:creationId xmlns:a16="http://schemas.microsoft.com/office/drawing/2014/main" id="{AD9CED55-737D-4255-8AEE-4FEA1E40C906}"/>
                </a:ext>
              </a:extLst>
            </p:cNvPr>
            <p:cNvSpPr/>
            <p:nvPr/>
          </p:nvSpPr>
          <p:spPr>
            <a:xfrm>
              <a:off x="842644" y="52199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814">
              <a:extLst>
                <a:ext uri="{FF2B5EF4-FFF2-40B4-BE49-F238E27FC236}">
                  <a16:creationId xmlns:a16="http://schemas.microsoft.com/office/drawing/2014/main" id="{C3A6C9C5-F01B-4012-B709-F26097E971F3}"/>
                </a:ext>
              </a:extLst>
            </p:cNvPr>
            <p:cNvSpPr/>
            <p:nvPr/>
          </p:nvSpPr>
          <p:spPr>
            <a:xfrm>
              <a:off x="856614" y="517334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815">
              <a:extLst>
                <a:ext uri="{FF2B5EF4-FFF2-40B4-BE49-F238E27FC236}">
                  <a16:creationId xmlns:a16="http://schemas.microsoft.com/office/drawing/2014/main" id="{645AF48F-76D3-4E88-95AC-AC3A5D41F0FF}"/>
                </a:ext>
              </a:extLst>
            </p:cNvPr>
            <p:cNvSpPr/>
            <p:nvPr/>
          </p:nvSpPr>
          <p:spPr>
            <a:xfrm>
              <a:off x="871600" y="51648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816">
              <a:extLst>
                <a:ext uri="{FF2B5EF4-FFF2-40B4-BE49-F238E27FC236}">
                  <a16:creationId xmlns:a16="http://schemas.microsoft.com/office/drawing/2014/main" id="{DC5158C8-2D11-427F-B51F-DF42EA4905B2}"/>
                </a:ext>
              </a:extLst>
            </p:cNvPr>
            <p:cNvSpPr/>
            <p:nvPr/>
          </p:nvSpPr>
          <p:spPr>
            <a:xfrm>
              <a:off x="886078" y="52283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817">
              <a:extLst>
                <a:ext uri="{FF2B5EF4-FFF2-40B4-BE49-F238E27FC236}">
                  <a16:creationId xmlns:a16="http://schemas.microsoft.com/office/drawing/2014/main" id="{BA57BBA1-BDDD-4DA0-BDBE-30A0E18033AC}"/>
                </a:ext>
              </a:extLst>
            </p:cNvPr>
            <p:cNvSpPr/>
            <p:nvPr/>
          </p:nvSpPr>
          <p:spPr>
            <a:xfrm>
              <a:off x="898778" y="50873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818">
              <a:extLst>
                <a:ext uri="{FF2B5EF4-FFF2-40B4-BE49-F238E27FC236}">
                  <a16:creationId xmlns:a16="http://schemas.microsoft.com/office/drawing/2014/main" id="{10F22439-3743-4A92-9B2E-9F41DE267E84}"/>
                </a:ext>
              </a:extLst>
            </p:cNvPr>
            <p:cNvSpPr/>
            <p:nvPr/>
          </p:nvSpPr>
          <p:spPr>
            <a:xfrm>
              <a:off x="913002" y="51396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819">
              <a:extLst>
                <a:ext uri="{FF2B5EF4-FFF2-40B4-BE49-F238E27FC236}">
                  <a16:creationId xmlns:a16="http://schemas.microsoft.com/office/drawing/2014/main" id="{AEA2B331-C8C6-4D26-9B08-337DFB4A627A}"/>
                </a:ext>
              </a:extLst>
            </p:cNvPr>
            <p:cNvSpPr/>
            <p:nvPr/>
          </p:nvSpPr>
          <p:spPr>
            <a:xfrm>
              <a:off x="926211" y="51382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6" y="29463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820">
              <a:extLst>
                <a:ext uri="{FF2B5EF4-FFF2-40B4-BE49-F238E27FC236}">
                  <a16:creationId xmlns:a16="http://schemas.microsoft.com/office/drawing/2014/main" id="{412A1471-045C-4CE3-8794-CC8242C0FCBE}"/>
                </a:ext>
              </a:extLst>
            </p:cNvPr>
            <p:cNvSpPr/>
            <p:nvPr/>
          </p:nvSpPr>
          <p:spPr>
            <a:xfrm>
              <a:off x="941324" y="510489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821">
              <a:extLst>
                <a:ext uri="{FF2B5EF4-FFF2-40B4-BE49-F238E27FC236}">
                  <a16:creationId xmlns:a16="http://schemas.microsoft.com/office/drawing/2014/main" id="{769B1317-56D5-4773-866F-142A8271BCBA}"/>
                </a:ext>
              </a:extLst>
            </p:cNvPr>
            <p:cNvSpPr/>
            <p:nvPr/>
          </p:nvSpPr>
          <p:spPr>
            <a:xfrm>
              <a:off x="953388" y="520103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822">
              <a:extLst>
                <a:ext uri="{FF2B5EF4-FFF2-40B4-BE49-F238E27FC236}">
                  <a16:creationId xmlns:a16="http://schemas.microsoft.com/office/drawing/2014/main" id="{DC9EA3FB-094F-4698-8785-638F6C5EF8B0}"/>
                </a:ext>
              </a:extLst>
            </p:cNvPr>
            <p:cNvSpPr/>
            <p:nvPr/>
          </p:nvSpPr>
          <p:spPr>
            <a:xfrm>
              <a:off x="966342" y="50944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823">
              <a:extLst>
                <a:ext uri="{FF2B5EF4-FFF2-40B4-BE49-F238E27FC236}">
                  <a16:creationId xmlns:a16="http://schemas.microsoft.com/office/drawing/2014/main" id="{C93C9D92-F623-4BB5-AFFD-F3449C000E3A}"/>
                </a:ext>
              </a:extLst>
            </p:cNvPr>
            <p:cNvSpPr/>
            <p:nvPr/>
          </p:nvSpPr>
          <p:spPr>
            <a:xfrm>
              <a:off x="980439" y="50830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824">
              <a:extLst>
                <a:ext uri="{FF2B5EF4-FFF2-40B4-BE49-F238E27FC236}">
                  <a16:creationId xmlns:a16="http://schemas.microsoft.com/office/drawing/2014/main" id="{76428EEA-0FA9-49D0-85FE-51B7A2EC4464}"/>
                </a:ext>
              </a:extLst>
            </p:cNvPr>
            <p:cNvSpPr/>
            <p:nvPr/>
          </p:nvSpPr>
          <p:spPr>
            <a:xfrm>
              <a:off x="994663" y="51145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825">
              <a:extLst>
                <a:ext uri="{FF2B5EF4-FFF2-40B4-BE49-F238E27FC236}">
                  <a16:creationId xmlns:a16="http://schemas.microsoft.com/office/drawing/2014/main" id="{8E24006A-9B61-4C28-947F-F67EEA525087}"/>
                </a:ext>
              </a:extLst>
            </p:cNvPr>
            <p:cNvSpPr/>
            <p:nvPr/>
          </p:nvSpPr>
          <p:spPr>
            <a:xfrm>
              <a:off x="1009141" y="530415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826">
              <a:extLst>
                <a:ext uri="{FF2B5EF4-FFF2-40B4-BE49-F238E27FC236}">
                  <a16:creationId xmlns:a16="http://schemas.microsoft.com/office/drawing/2014/main" id="{A8236955-8A0A-44D3-BD6B-7EC043C3D151}"/>
                </a:ext>
              </a:extLst>
            </p:cNvPr>
            <p:cNvSpPr/>
            <p:nvPr/>
          </p:nvSpPr>
          <p:spPr>
            <a:xfrm>
              <a:off x="1024127" y="51962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827">
              <a:extLst>
                <a:ext uri="{FF2B5EF4-FFF2-40B4-BE49-F238E27FC236}">
                  <a16:creationId xmlns:a16="http://schemas.microsoft.com/office/drawing/2014/main" id="{FF3106E0-41E5-4517-802F-629C0DEE0C07}"/>
                </a:ext>
              </a:extLst>
            </p:cNvPr>
            <p:cNvSpPr/>
            <p:nvPr/>
          </p:nvSpPr>
          <p:spPr>
            <a:xfrm>
              <a:off x="1037589" y="529551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828">
              <a:extLst>
                <a:ext uri="{FF2B5EF4-FFF2-40B4-BE49-F238E27FC236}">
                  <a16:creationId xmlns:a16="http://schemas.microsoft.com/office/drawing/2014/main" id="{3775CF2A-C033-4B8F-AD46-B26C9BE437BE}"/>
                </a:ext>
              </a:extLst>
            </p:cNvPr>
            <p:cNvSpPr/>
            <p:nvPr/>
          </p:nvSpPr>
          <p:spPr>
            <a:xfrm>
              <a:off x="1051686" y="50990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829">
              <a:extLst>
                <a:ext uri="{FF2B5EF4-FFF2-40B4-BE49-F238E27FC236}">
                  <a16:creationId xmlns:a16="http://schemas.microsoft.com/office/drawing/2014/main" id="{ADBFFA47-C3EB-43F1-BDA3-B3B51C700A22}"/>
                </a:ext>
              </a:extLst>
            </p:cNvPr>
            <p:cNvSpPr/>
            <p:nvPr/>
          </p:nvSpPr>
          <p:spPr>
            <a:xfrm>
              <a:off x="1068069" y="516635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830">
              <a:extLst>
                <a:ext uri="{FF2B5EF4-FFF2-40B4-BE49-F238E27FC236}">
                  <a16:creationId xmlns:a16="http://schemas.microsoft.com/office/drawing/2014/main" id="{5A3AD457-3C83-41E1-85C3-08B3C9392391}"/>
                </a:ext>
              </a:extLst>
            </p:cNvPr>
            <p:cNvSpPr/>
            <p:nvPr/>
          </p:nvSpPr>
          <p:spPr>
            <a:xfrm>
              <a:off x="1080769" y="512673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831">
              <a:extLst>
                <a:ext uri="{FF2B5EF4-FFF2-40B4-BE49-F238E27FC236}">
                  <a16:creationId xmlns:a16="http://schemas.microsoft.com/office/drawing/2014/main" id="{F1501651-AF7D-49F7-B116-469852F577E3}"/>
                </a:ext>
              </a:extLst>
            </p:cNvPr>
            <p:cNvSpPr/>
            <p:nvPr/>
          </p:nvSpPr>
          <p:spPr>
            <a:xfrm>
              <a:off x="1091819" y="502145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832">
              <a:extLst>
                <a:ext uri="{FF2B5EF4-FFF2-40B4-BE49-F238E27FC236}">
                  <a16:creationId xmlns:a16="http://schemas.microsoft.com/office/drawing/2014/main" id="{B9F74767-0732-4FEA-BEF2-5844F0C39D87}"/>
                </a:ext>
              </a:extLst>
            </p:cNvPr>
            <p:cNvSpPr/>
            <p:nvPr/>
          </p:nvSpPr>
          <p:spPr>
            <a:xfrm>
              <a:off x="1106932" y="50711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833">
              <a:extLst>
                <a:ext uri="{FF2B5EF4-FFF2-40B4-BE49-F238E27FC236}">
                  <a16:creationId xmlns:a16="http://schemas.microsoft.com/office/drawing/2014/main" id="{BE96D3BB-F491-4D0A-AE9F-B90C319AF83A}"/>
                </a:ext>
              </a:extLst>
            </p:cNvPr>
            <p:cNvSpPr/>
            <p:nvPr/>
          </p:nvSpPr>
          <p:spPr>
            <a:xfrm>
              <a:off x="1120266" y="502678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834">
              <a:extLst>
                <a:ext uri="{FF2B5EF4-FFF2-40B4-BE49-F238E27FC236}">
                  <a16:creationId xmlns:a16="http://schemas.microsoft.com/office/drawing/2014/main" id="{899996EF-2B43-4C24-A931-818BA719BF7C}"/>
                </a:ext>
              </a:extLst>
            </p:cNvPr>
            <p:cNvSpPr/>
            <p:nvPr/>
          </p:nvSpPr>
          <p:spPr>
            <a:xfrm>
              <a:off x="1134491" y="50551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835">
              <a:extLst>
                <a:ext uri="{FF2B5EF4-FFF2-40B4-BE49-F238E27FC236}">
                  <a16:creationId xmlns:a16="http://schemas.microsoft.com/office/drawing/2014/main" id="{FB214722-9154-43A2-8492-25754A29A9A6}"/>
                </a:ext>
              </a:extLst>
            </p:cNvPr>
            <p:cNvSpPr/>
            <p:nvPr/>
          </p:nvSpPr>
          <p:spPr>
            <a:xfrm>
              <a:off x="1148207" y="50460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836">
              <a:extLst>
                <a:ext uri="{FF2B5EF4-FFF2-40B4-BE49-F238E27FC236}">
                  <a16:creationId xmlns:a16="http://schemas.microsoft.com/office/drawing/2014/main" id="{F11BFE86-B657-41AD-A317-87A32E579CA9}"/>
                </a:ext>
              </a:extLst>
            </p:cNvPr>
            <p:cNvSpPr/>
            <p:nvPr/>
          </p:nvSpPr>
          <p:spPr>
            <a:xfrm>
              <a:off x="1162177" y="49175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837">
              <a:extLst>
                <a:ext uri="{FF2B5EF4-FFF2-40B4-BE49-F238E27FC236}">
                  <a16:creationId xmlns:a16="http://schemas.microsoft.com/office/drawing/2014/main" id="{603237FA-C567-462C-9FBF-6AC182FFC942}"/>
                </a:ext>
              </a:extLst>
            </p:cNvPr>
            <p:cNvSpPr/>
            <p:nvPr/>
          </p:nvSpPr>
          <p:spPr>
            <a:xfrm>
              <a:off x="1175892" y="51131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838">
              <a:extLst>
                <a:ext uri="{FF2B5EF4-FFF2-40B4-BE49-F238E27FC236}">
                  <a16:creationId xmlns:a16="http://schemas.microsoft.com/office/drawing/2014/main" id="{190A6346-C4FE-4D70-AE0F-0E0DBD6EE312}"/>
                </a:ext>
              </a:extLst>
            </p:cNvPr>
            <p:cNvSpPr/>
            <p:nvPr/>
          </p:nvSpPr>
          <p:spPr>
            <a:xfrm>
              <a:off x="1189989" y="52514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839">
              <a:extLst>
                <a:ext uri="{FF2B5EF4-FFF2-40B4-BE49-F238E27FC236}">
                  <a16:creationId xmlns:a16="http://schemas.microsoft.com/office/drawing/2014/main" id="{8A9EDBB1-5612-4601-9223-75537575EB3B}"/>
                </a:ext>
              </a:extLst>
            </p:cNvPr>
            <p:cNvSpPr/>
            <p:nvPr/>
          </p:nvSpPr>
          <p:spPr>
            <a:xfrm>
              <a:off x="1203960" y="50750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840">
              <a:extLst>
                <a:ext uri="{FF2B5EF4-FFF2-40B4-BE49-F238E27FC236}">
                  <a16:creationId xmlns:a16="http://schemas.microsoft.com/office/drawing/2014/main" id="{D9F6B14C-E80A-41F1-8717-4796E1E2AE93}"/>
                </a:ext>
              </a:extLst>
            </p:cNvPr>
            <p:cNvSpPr/>
            <p:nvPr/>
          </p:nvSpPr>
          <p:spPr>
            <a:xfrm>
              <a:off x="1217930" y="52632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841">
              <a:extLst>
                <a:ext uri="{FF2B5EF4-FFF2-40B4-BE49-F238E27FC236}">
                  <a16:creationId xmlns:a16="http://schemas.microsoft.com/office/drawing/2014/main" id="{E4DC7654-1CE3-4519-8372-458DEDDE3642}"/>
                </a:ext>
              </a:extLst>
            </p:cNvPr>
            <p:cNvSpPr/>
            <p:nvPr/>
          </p:nvSpPr>
          <p:spPr>
            <a:xfrm>
              <a:off x="1231900" y="515581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842">
              <a:extLst>
                <a:ext uri="{FF2B5EF4-FFF2-40B4-BE49-F238E27FC236}">
                  <a16:creationId xmlns:a16="http://schemas.microsoft.com/office/drawing/2014/main" id="{6FECA936-7ECE-4847-86E2-3C4692D240D4}"/>
                </a:ext>
              </a:extLst>
            </p:cNvPr>
            <p:cNvSpPr/>
            <p:nvPr/>
          </p:nvSpPr>
          <p:spPr>
            <a:xfrm>
              <a:off x="1245742" y="517677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843">
              <a:extLst>
                <a:ext uri="{FF2B5EF4-FFF2-40B4-BE49-F238E27FC236}">
                  <a16:creationId xmlns:a16="http://schemas.microsoft.com/office/drawing/2014/main" id="{FB3E25C4-F6A3-498A-B5E2-2610127D7144}"/>
                </a:ext>
              </a:extLst>
            </p:cNvPr>
            <p:cNvSpPr/>
            <p:nvPr/>
          </p:nvSpPr>
          <p:spPr>
            <a:xfrm>
              <a:off x="1259458" y="49799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844">
              <a:extLst>
                <a:ext uri="{FF2B5EF4-FFF2-40B4-BE49-F238E27FC236}">
                  <a16:creationId xmlns:a16="http://schemas.microsoft.com/office/drawing/2014/main" id="{6DB0E396-BA04-4175-BDB6-0629189CD9E5}"/>
                </a:ext>
              </a:extLst>
            </p:cNvPr>
            <p:cNvSpPr/>
            <p:nvPr/>
          </p:nvSpPr>
          <p:spPr>
            <a:xfrm>
              <a:off x="1272794" y="50516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845">
              <a:extLst>
                <a:ext uri="{FF2B5EF4-FFF2-40B4-BE49-F238E27FC236}">
                  <a16:creationId xmlns:a16="http://schemas.microsoft.com/office/drawing/2014/main" id="{CCB90115-9613-4E39-9143-AE909F1D40B6}"/>
                </a:ext>
              </a:extLst>
            </p:cNvPr>
            <p:cNvSpPr/>
            <p:nvPr/>
          </p:nvSpPr>
          <p:spPr>
            <a:xfrm>
              <a:off x="1287017" y="50307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846">
              <a:extLst>
                <a:ext uri="{FF2B5EF4-FFF2-40B4-BE49-F238E27FC236}">
                  <a16:creationId xmlns:a16="http://schemas.microsoft.com/office/drawing/2014/main" id="{76CABCDD-CBB6-4701-881F-AB4116219F2C}"/>
                </a:ext>
              </a:extLst>
            </p:cNvPr>
            <p:cNvSpPr/>
            <p:nvPr/>
          </p:nvSpPr>
          <p:spPr>
            <a:xfrm>
              <a:off x="1301114" y="50195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847">
              <a:extLst>
                <a:ext uri="{FF2B5EF4-FFF2-40B4-BE49-F238E27FC236}">
                  <a16:creationId xmlns:a16="http://schemas.microsoft.com/office/drawing/2014/main" id="{BEB9C71C-ED7B-47F6-BA58-47C6FBAA853E}"/>
                </a:ext>
              </a:extLst>
            </p:cNvPr>
            <p:cNvSpPr/>
            <p:nvPr/>
          </p:nvSpPr>
          <p:spPr>
            <a:xfrm>
              <a:off x="1314577" y="50076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848">
              <a:extLst>
                <a:ext uri="{FF2B5EF4-FFF2-40B4-BE49-F238E27FC236}">
                  <a16:creationId xmlns:a16="http://schemas.microsoft.com/office/drawing/2014/main" id="{4C0EB20E-227F-4C8F-96B3-A5C3DDE7373C}"/>
                </a:ext>
              </a:extLst>
            </p:cNvPr>
            <p:cNvSpPr/>
            <p:nvPr/>
          </p:nvSpPr>
          <p:spPr>
            <a:xfrm>
              <a:off x="1328292" y="497840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849">
              <a:extLst>
                <a:ext uri="{FF2B5EF4-FFF2-40B4-BE49-F238E27FC236}">
                  <a16:creationId xmlns:a16="http://schemas.microsoft.com/office/drawing/2014/main" id="{FDB0617F-B760-4489-880B-CD258342D04C}"/>
                </a:ext>
              </a:extLst>
            </p:cNvPr>
            <p:cNvSpPr/>
            <p:nvPr/>
          </p:nvSpPr>
          <p:spPr>
            <a:xfrm>
              <a:off x="1342008" y="50147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850">
              <a:extLst>
                <a:ext uri="{FF2B5EF4-FFF2-40B4-BE49-F238E27FC236}">
                  <a16:creationId xmlns:a16="http://schemas.microsoft.com/office/drawing/2014/main" id="{5049453D-CCB9-4176-9ED6-0996C0D8D7FD}"/>
                </a:ext>
              </a:extLst>
            </p:cNvPr>
            <p:cNvSpPr/>
            <p:nvPr/>
          </p:nvSpPr>
          <p:spPr>
            <a:xfrm>
              <a:off x="1356486" y="50990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851">
              <a:extLst>
                <a:ext uri="{FF2B5EF4-FFF2-40B4-BE49-F238E27FC236}">
                  <a16:creationId xmlns:a16="http://schemas.microsoft.com/office/drawing/2014/main" id="{C6D7C29C-8689-4413-A6EE-5C138C89CCCE}"/>
                </a:ext>
              </a:extLst>
            </p:cNvPr>
            <p:cNvSpPr/>
            <p:nvPr/>
          </p:nvSpPr>
          <p:spPr>
            <a:xfrm>
              <a:off x="1366900" y="50925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852">
              <a:extLst>
                <a:ext uri="{FF2B5EF4-FFF2-40B4-BE49-F238E27FC236}">
                  <a16:creationId xmlns:a16="http://schemas.microsoft.com/office/drawing/2014/main" id="{C2F9A422-6C67-406F-84ED-489C8F7567F2}"/>
                </a:ext>
              </a:extLst>
            </p:cNvPr>
            <p:cNvSpPr/>
            <p:nvPr/>
          </p:nvSpPr>
          <p:spPr>
            <a:xfrm>
              <a:off x="1384172" y="53592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853">
              <a:extLst>
                <a:ext uri="{FF2B5EF4-FFF2-40B4-BE49-F238E27FC236}">
                  <a16:creationId xmlns:a16="http://schemas.microsoft.com/office/drawing/2014/main" id="{2A98002A-6736-48E2-97B2-0AE33A38BC03}"/>
                </a:ext>
              </a:extLst>
            </p:cNvPr>
            <p:cNvSpPr/>
            <p:nvPr/>
          </p:nvSpPr>
          <p:spPr>
            <a:xfrm>
              <a:off x="1397761" y="50619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854">
              <a:extLst>
                <a:ext uri="{FF2B5EF4-FFF2-40B4-BE49-F238E27FC236}">
                  <a16:creationId xmlns:a16="http://schemas.microsoft.com/office/drawing/2014/main" id="{762313E0-993F-4E9E-9A72-B36FC74F1CD9}"/>
                </a:ext>
              </a:extLst>
            </p:cNvPr>
            <p:cNvSpPr/>
            <p:nvPr/>
          </p:nvSpPr>
          <p:spPr>
            <a:xfrm>
              <a:off x="1412113" y="503491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855">
              <a:extLst>
                <a:ext uri="{FF2B5EF4-FFF2-40B4-BE49-F238E27FC236}">
                  <a16:creationId xmlns:a16="http://schemas.microsoft.com/office/drawing/2014/main" id="{526D3C52-58ED-4184-9A4D-EA44101C7EAE}"/>
                </a:ext>
              </a:extLst>
            </p:cNvPr>
            <p:cNvSpPr/>
            <p:nvPr/>
          </p:nvSpPr>
          <p:spPr>
            <a:xfrm>
              <a:off x="1426083" y="506882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856">
              <a:extLst>
                <a:ext uri="{FF2B5EF4-FFF2-40B4-BE49-F238E27FC236}">
                  <a16:creationId xmlns:a16="http://schemas.microsoft.com/office/drawing/2014/main" id="{F6D454CD-4401-4E03-B73D-2717A15E7A97}"/>
                </a:ext>
              </a:extLst>
            </p:cNvPr>
            <p:cNvSpPr/>
            <p:nvPr/>
          </p:nvSpPr>
          <p:spPr>
            <a:xfrm>
              <a:off x="1438910" y="50417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857">
              <a:extLst>
                <a:ext uri="{FF2B5EF4-FFF2-40B4-BE49-F238E27FC236}">
                  <a16:creationId xmlns:a16="http://schemas.microsoft.com/office/drawing/2014/main" id="{A9E8C6FA-27DE-4CD7-9D2E-3461172469BF}"/>
                </a:ext>
              </a:extLst>
            </p:cNvPr>
            <p:cNvSpPr/>
            <p:nvPr/>
          </p:nvSpPr>
          <p:spPr>
            <a:xfrm>
              <a:off x="1452752" y="50289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858">
              <a:extLst>
                <a:ext uri="{FF2B5EF4-FFF2-40B4-BE49-F238E27FC236}">
                  <a16:creationId xmlns:a16="http://schemas.microsoft.com/office/drawing/2014/main" id="{FC01139B-C99A-453D-B2E2-3A4103BCE431}"/>
                </a:ext>
              </a:extLst>
            </p:cNvPr>
            <p:cNvSpPr/>
            <p:nvPr/>
          </p:nvSpPr>
          <p:spPr>
            <a:xfrm>
              <a:off x="1466722" y="50833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859">
              <a:extLst>
                <a:ext uri="{FF2B5EF4-FFF2-40B4-BE49-F238E27FC236}">
                  <a16:creationId xmlns:a16="http://schemas.microsoft.com/office/drawing/2014/main" id="{12D263B2-A06A-48B7-802D-FC9778A43153}"/>
                </a:ext>
              </a:extLst>
            </p:cNvPr>
            <p:cNvSpPr/>
            <p:nvPr/>
          </p:nvSpPr>
          <p:spPr>
            <a:xfrm>
              <a:off x="1481708" y="501027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860">
              <a:extLst>
                <a:ext uri="{FF2B5EF4-FFF2-40B4-BE49-F238E27FC236}">
                  <a16:creationId xmlns:a16="http://schemas.microsoft.com/office/drawing/2014/main" id="{0628BF95-1779-4847-9804-B3D8FBBE071D}"/>
                </a:ext>
              </a:extLst>
            </p:cNvPr>
            <p:cNvSpPr/>
            <p:nvPr/>
          </p:nvSpPr>
          <p:spPr>
            <a:xfrm>
              <a:off x="1494536" y="50424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6" y="29336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861">
              <a:extLst>
                <a:ext uri="{FF2B5EF4-FFF2-40B4-BE49-F238E27FC236}">
                  <a16:creationId xmlns:a16="http://schemas.microsoft.com/office/drawing/2014/main" id="{88ECD1B6-7F1D-4615-8D85-CD32F1D2D724}"/>
                </a:ext>
              </a:extLst>
            </p:cNvPr>
            <p:cNvSpPr/>
            <p:nvPr/>
          </p:nvSpPr>
          <p:spPr>
            <a:xfrm>
              <a:off x="1509013" y="49909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862">
              <a:extLst>
                <a:ext uri="{FF2B5EF4-FFF2-40B4-BE49-F238E27FC236}">
                  <a16:creationId xmlns:a16="http://schemas.microsoft.com/office/drawing/2014/main" id="{3FA92776-75EA-497A-8446-5CF2D6500C20}"/>
                </a:ext>
              </a:extLst>
            </p:cNvPr>
            <p:cNvSpPr/>
            <p:nvPr/>
          </p:nvSpPr>
          <p:spPr>
            <a:xfrm>
              <a:off x="1522983" y="50071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863">
              <a:extLst>
                <a:ext uri="{FF2B5EF4-FFF2-40B4-BE49-F238E27FC236}">
                  <a16:creationId xmlns:a16="http://schemas.microsoft.com/office/drawing/2014/main" id="{E95ACA02-0AD4-455E-825E-3FC396B5326B}"/>
                </a:ext>
              </a:extLst>
            </p:cNvPr>
            <p:cNvSpPr/>
            <p:nvPr/>
          </p:nvSpPr>
          <p:spPr>
            <a:xfrm>
              <a:off x="1536064" y="528040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864">
              <a:extLst>
                <a:ext uri="{FF2B5EF4-FFF2-40B4-BE49-F238E27FC236}">
                  <a16:creationId xmlns:a16="http://schemas.microsoft.com/office/drawing/2014/main" id="{99D1C092-F38D-4ECF-8F8A-73F32A98EAAE}"/>
                </a:ext>
              </a:extLst>
            </p:cNvPr>
            <p:cNvSpPr/>
            <p:nvPr/>
          </p:nvSpPr>
          <p:spPr>
            <a:xfrm>
              <a:off x="1550924" y="516305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865">
              <a:extLst>
                <a:ext uri="{FF2B5EF4-FFF2-40B4-BE49-F238E27FC236}">
                  <a16:creationId xmlns:a16="http://schemas.microsoft.com/office/drawing/2014/main" id="{8EA352D0-3395-46C3-96A3-EB00158CE496}"/>
                </a:ext>
              </a:extLst>
            </p:cNvPr>
            <p:cNvSpPr/>
            <p:nvPr/>
          </p:nvSpPr>
          <p:spPr>
            <a:xfrm>
              <a:off x="1565528" y="529653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866">
              <a:extLst>
                <a:ext uri="{FF2B5EF4-FFF2-40B4-BE49-F238E27FC236}">
                  <a16:creationId xmlns:a16="http://schemas.microsoft.com/office/drawing/2014/main" id="{6C8775B2-74D6-491F-B796-CFD6CEDCCC86}"/>
                </a:ext>
              </a:extLst>
            </p:cNvPr>
            <p:cNvSpPr/>
            <p:nvPr/>
          </p:nvSpPr>
          <p:spPr>
            <a:xfrm>
              <a:off x="1578228" y="518045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867">
              <a:extLst>
                <a:ext uri="{FF2B5EF4-FFF2-40B4-BE49-F238E27FC236}">
                  <a16:creationId xmlns:a16="http://schemas.microsoft.com/office/drawing/2014/main" id="{D45D4878-056C-441D-85A0-5CBD866A07B8}"/>
                </a:ext>
              </a:extLst>
            </p:cNvPr>
            <p:cNvSpPr/>
            <p:nvPr/>
          </p:nvSpPr>
          <p:spPr>
            <a:xfrm>
              <a:off x="1592325" y="51716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868">
              <a:extLst>
                <a:ext uri="{FF2B5EF4-FFF2-40B4-BE49-F238E27FC236}">
                  <a16:creationId xmlns:a16="http://schemas.microsoft.com/office/drawing/2014/main" id="{430416A2-BB50-4D97-87C5-895C9423CB34}"/>
                </a:ext>
              </a:extLst>
            </p:cNvPr>
            <p:cNvSpPr/>
            <p:nvPr/>
          </p:nvSpPr>
          <p:spPr>
            <a:xfrm>
              <a:off x="1621027" y="51743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869">
              <a:extLst>
                <a:ext uri="{FF2B5EF4-FFF2-40B4-BE49-F238E27FC236}">
                  <a16:creationId xmlns:a16="http://schemas.microsoft.com/office/drawing/2014/main" id="{21C7C35B-48AA-436D-AEC1-2BD1CD2A72F8}"/>
                </a:ext>
              </a:extLst>
            </p:cNvPr>
            <p:cNvSpPr/>
            <p:nvPr/>
          </p:nvSpPr>
          <p:spPr>
            <a:xfrm>
              <a:off x="1634363" y="51673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870">
              <a:extLst>
                <a:ext uri="{FF2B5EF4-FFF2-40B4-BE49-F238E27FC236}">
                  <a16:creationId xmlns:a16="http://schemas.microsoft.com/office/drawing/2014/main" id="{DF54EBE5-6993-4D00-A769-09A75DC07141}"/>
                </a:ext>
              </a:extLst>
            </p:cNvPr>
            <p:cNvSpPr/>
            <p:nvPr/>
          </p:nvSpPr>
          <p:spPr>
            <a:xfrm>
              <a:off x="1646173" y="519264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871">
              <a:extLst>
                <a:ext uri="{FF2B5EF4-FFF2-40B4-BE49-F238E27FC236}">
                  <a16:creationId xmlns:a16="http://schemas.microsoft.com/office/drawing/2014/main" id="{F176DA5D-437B-493B-B103-D62C6A1FFD38}"/>
                </a:ext>
              </a:extLst>
            </p:cNvPr>
            <p:cNvSpPr/>
            <p:nvPr/>
          </p:nvSpPr>
          <p:spPr>
            <a:xfrm>
              <a:off x="1660398" y="516293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872">
              <a:extLst>
                <a:ext uri="{FF2B5EF4-FFF2-40B4-BE49-F238E27FC236}">
                  <a16:creationId xmlns:a16="http://schemas.microsoft.com/office/drawing/2014/main" id="{E7066D2E-BCF6-4642-908E-A6B79DDD4AD8}"/>
                </a:ext>
              </a:extLst>
            </p:cNvPr>
            <p:cNvSpPr/>
            <p:nvPr/>
          </p:nvSpPr>
          <p:spPr>
            <a:xfrm>
              <a:off x="1689100" y="503148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873">
              <a:extLst>
                <a:ext uri="{FF2B5EF4-FFF2-40B4-BE49-F238E27FC236}">
                  <a16:creationId xmlns:a16="http://schemas.microsoft.com/office/drawing/2014/main" id="{74142C3F-D56C-445C-8B11-9191EE6632A6}"/>
                </a:ext>
              </a:extLst>
            </p:cNvPr>
            <p:cNvSpPr/>
            <p:nvPr/>
          </p:nvSpPr>
          <p:spPr>
            <a:xfrm>
              <a:off x="1704213" y="51381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874">
              <a:extLst>
                <a:ext uri="{FF2B5EF4-FFF2-40B4-BE49-F238E27FC236}">
                  <a16:creationId xmlns:a16="http://schemas.microsoft.com/office/drawing/2014/main" id="{F8B4DD77-6750-45FF-AC01-1B8D892A2C5F}"/>
                </a:ext>
              </a:extLst>
            </p:cNvPr>
            <p:cNvSpPr/>
            <p:nvPr/>
          </p:nvSpPr>
          <p:spPr>
            <a:xfrm>
              <a:off x="1716404" y="513549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875">
              <a:extLst>
                <a:ext uri="{FF2B5EF4-FFF2-40B4-BE49-F238E27FC236}">
                  <a16:creationId xmlns:a16="http://schemas.microsoft.com/office/drawing/2014/main" id="{EABEF5D4-85E8-4E6E-B429-1D69B55E3793}"/>
                </a:ext>
              </a:extLst>
            </p:cNvPr>
            <p:cNvSpPr/>
            <p:nvPr/>
          </p:nvSpPr>
          <p:spPr>
            <a:xfrm>
              <a:off x="1731010" y="517118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876">
              <a:extLst>
                <a:ext uri="{FF2B5EF4-FFF2-40B4-BE49-F238E27FC236}">
                  <a16:creationId xmlns:a16="http://schemas.microsoft.com/office/drawing/2014/main" id="{5E669212-89A8-481B-A27F-9475EA628ABE}"/>
                </a:ext>
              </a:extLst>
            </p:cNvPr>
            <p:cNvSpPr/>
            <p:nvPr/>
          </p:nvSpPr>
          <p:spPr>
            <a:xfrm>
              <a:off x="1744852" y="51528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877">
              <a:extLst>
                <a:ext uri="{FF2B5EF4-FFF2-40B4-BE49-F238E27FC236}">
                  <a16:creationId xmlns:a16="http://schemas.microsoft.com/office/drawing/2014/main" id="{E9A2A4A7-2A33-42B1-BE61-0CFF6EE131CF}"/>
                </a:ext>
              </a:extLst>
            </p:cNvPr>
            <p:cNvSpPr/>
            <p:nvPr/>
          </p:nvSpPr>
          <p:spPr>
            <a:xfrm>
              <a:off x="1760601" y="500316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878">
              <a:extLst>
                <a:ext uri="{FF2B5EF4-FFF2-40B4-BE49-F238E27FC236}">
                  <a16:creationId xmlns:a16="http://schemas.microsoft.com/office/drawing/2014/main" id="{7B93F7D2-4F02-429D-8876-B2A900AD4593}"/>
                </a:ext>
              </a:extLst>
            </p:cNvPr>
            <p:cNvSpPr/>
            <p:nvPr/>
          </p:nvSpPr>
          <p:spPr>
            <a:xfrm>
              <a:off x="1771904" y="50930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879">
              <a:extLst>
                <a:ext uri="{FF2B5EF4-FFF2-40B4-BE49-F238E27FC236}">
                  <a16:creationId xmlns:a16="http://schemas.microsoft.com/office/drawing/2014/main" id="{994E7532-F346-40D0-969A-2A6A10AD8ED2}"/>
                </a:ext>
              </a:extLst>
            </p:cNvPr>
            <p:cNvSpPr/>
            <p:nvPr/>
          </p:nvSpPr>
          <p:spPr>
            <a:xfrm>
              <a:off x="1788032" y="51258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880">
              <a:extLst>
                <a:ext uri="{FF2B5EF4-FFF2-40B4-BE49-F238E27FC236}">
                  <a16:creationId xmlns:a16="http://schemas.microsoft.com/office/drawing/2014/main" id="{DC99CA31-7A4A-4CB6-9889-85A1EF837E90}"/>
                </a:ext>
              </a:extLst>
            </p:cNvPr>
            <p:cNvSpPr/>
            <p:nvPr/>
          </p:nvSpPr>
          <p:spPr>
            <a:xfrm>
              <a:off x="1798447" y="51978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881">
              <a:extLst>
                <a:ext uri="{FF2B5EF4-FFF2-40B4-BE49-F238E27FC236}">
                  <a16:creationId xmlns:a16="http://schemas.microsoft.com/office/drawing/2014/main" id="{C2A5E234-9D99-4B2D-9524-EAC819286B66}"/>
                </a:ext>
              </a:extLst>
            </p:cNvPr>
            <p:cNvSpPr/>
            <p:nvPr/>
          </p:nvSpPr>
          <p:spPr>
            <a:xfrm>
              <a:off x="1813432" y="515810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882">
              <a:extLst>
                <a:ext uri="{FF2B5EF4-FFF2-40B4-BE49-F238E27FC236}">
                  <a16:creationId xmlns:a16="http://schemas.microsoft.com/office/drawing/2014/main" id="{D15D7406-B73F-4FDF-8278-B94B7CBEFF81}"/>
                </a:ext>
              </a:extLst>
            </p:cNvPr>
            <p:cNvSpPr/>
            <p:nvPr/>
          </p:nvSpPr>
          <p:spPr>
            <a:xfrm>
              <a:off x="1826767" y="50379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883">
              <a:extLst>
                <a:ext uri="{FF2B5EF4-FFF2-40B4-BE49-F238E27FC236}">
                  <a16:creationId xmlns:a16="http://schemas.microsoft.com/office/drawing/2014/main" id="{8B77912F-BF35-4D0C-8D8B-19799C71E7C2}"/>
                </a:ext>
              </a:extLst>
            </p:cNvPr>
            <p:cNvSpPr/>
            <p:nvPr/>
          </p:nvSpPr>
          <p:spPr>
            <a:xfrm>
              <a:off x="1840229" y="498284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884">
              <a:extLst>
                <a:ext uri="{FF2B5EF4-FFF2-40B4-BE49-F238E27FC236}">
                  <a16:creationId xmlns:a16="http://schemas.microsoft.com/office/drawing/2014/main" id="{A1F01157-05BA-4859-9BFF-47AB02F8656D}"/>
                </a:ext>
              </a:extLst>
            </p:cNvPr>
            <p:cNvSpPr/>
            <p:nvPr/>
          </p:nvSpPr>
          <p:spPr>
            <a:xfrm>
              <a:off x="1855089" y="50766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885">
              <a:extLst>
                <a:ext uri="{FF2B5EF4-FFF2-40B4-BE49-F238E27FC236}">
                  <a16:creationId xmlns:a16="http://schemas.microsoft.com/office/drawing/2014/main" id="{4928AE70-E401-435D-A147-50C11F9987D2}"/>
                </a:ext>
              </a:extLst>
            </p:cNvPr>
            <p:cNvSpPr/>
            <p:nvPr/>
          </p:nvSpPr>
          <p:spPr>
            <a:xfrm>
              <a:off x="1867789" y="523049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886">
              <a:extLst>
                <a:ext uri="{FF2B5EF4-FFF2-40B4-BE49-F238E27FC236}">
                  <a16:creationId xmlns:a16="http://schemas.microsoft.com/office/drawing/2014/main" id="{CC5F547A-E7A8-46DE-92A7-E4545E780A9E}"/>
                </a:ext>
              </a:extLst>
            </p:cNvPr>
            <p:cNvSpPr/>
            <p:nvPr/>
          </p:nvSpPr>
          <p:spPr>
            <a:xfrm>
              <a:off x="1885314" y="506183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887">
              <a:extLst>
                <a:ext uri="{FF2B5EF4-FFF2-40B4-BE49-F238E27FC236}">
                  <a16:creationId xmlns:a16="http://schemas.microsoft.com/office/drawing/2014/main" id="{4B0A8C81-F2E0-4819-8024-BA2FE3DD6232}"/>
                </a:ext>
              </a:extLst>
            </p:cNvPr>
            <p:cNvSpPr/>
            <p:nvPr/>
          </p:nvSpPr>
          <p:spPr>
            <a:xfrm>
              <a:off x="1897633" y="511378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888">
              <a:extLst>
                <a:ext uri="{FF2B5EF4-FFF2-40B4-BE49-F238E27FC236}">
                  <a16:creationId xmlns:a16="http://schemas.microsoft.com/office/drawing/2014/main" id="{67EDDB2A-DEEE-4F05-A254-18C9B3975E3D}"/>
                </a:ext>
              </a:extLst>
            </p:cNvPr>
            <p:cNvSpPr/>
            <p:nvPr/>
          </p:nvSpPr>
          <p:spPr>
            <a:xfrm>
              <a:off x="1910588" y="505345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889">
              <a:extLst>
                <a:ext uri="{FF2B5EF4-FFF2-40B4-BE49-F238E27FC236}">
                  <a16:creationId xmlns:a16="http://schemas.microsoft.com/office/drawing/2014/main" id="{8869CF8B-3F59-4AF4-82F9-A6C82191B8D2}"/>
                </a:ext>
              </a:extLst>
            </p:cNvPr>
            <p:cNvSpPr/>
            <p:nvPr/>
          </p:nvSpPr>
          <p:spPr>
            <a:xfrm>
              <a:off x="1926463" y="490905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890">
              <a:extLst>
                <a:ext uri="{FF2B5EF4-FFF2-40B4-BE49-F238E27FC236}">
                  <a16:creationId xmlns:a16="http://schemas.microsoft.com/office/drawing/2014/main" id="{D377A1D4-4294-4505-B8B4-856B51E1B079}"/>
                </a:ext>
              </a:extLst>
            </p:cNvPr>
            <p:cNvSpPr/>
            <p:nvPr/>
          </p:nvSpPr>
          <p:spPr>
            <a:xfrm>
              <a:off x="1939670" y="497281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891">
              <a:extLst>
                <a:ext uri="{FF2B5EF4-FFF2-40B4-BE49-F238E27FC236}">
                  <a16:creationId xmlns:a16="http://schemas.microsoft.com/office/drawing/2014/main" id="{3404A0A0-B1A9-4C0E-9A2C-0C3306AB8489}"/>
                </a:ext>
              </a:extLst>
            </p:cNvPr>
            <p:cNvSpPr/>
            <p:nvPr/>
          </p:nvSpPr>
          <p:spPr>
            <a:xfrm>
              <a:off x="1953005" y="487451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892">
              <a:extLst>
                <a:ext uri="{FF2B5EF4-FFF2-40B4-BE49-F238E27FC236}">
                  <a16:creationId xmlns:a16="http://schemas.microsoft.com/office/drawing/2014/main" id="{A1D20EFB-6E47-4AFC-B672-0BC8B9ED67AF}"/>
                </a:ext>
              </a:extLst>
            </p:cNvPr>
            <p:cNvSpPr/>
            <p:nvPr/>
          </p:nvSpPr>
          <p:spPr>
            <a:xfrm>
              <a:off x="1966722" y="481965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6" y="29463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893">
              <a:extLst>
                <a:ext uri="{FF2B5EF4-FFF2-40B4-BE49-F238E27FC236}">
                  <a16:creationId xmlns:a16="http://schemas.microsoft.com/office/drawing/2014/main" id="{BD773250-1753-4573-ACF2-A7F7C281105D}"/>
                </a:ext>
              </a:extLst>
            </p:cNvPr>
            <p:cNvSpPr/>
            <p:nvPr/>
          </p:nvSpPr>
          <p:spPr>
            <a:xfrm>
              <a:off x="1980057" y="48605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894">
              <a:extLst>
                <a:ext uri="{FF2B5EF4-FFF2-40B4-BE49-F238E27FC236}">
                  <a16:creationId xmlns:a16="http://schemas.microsoft.com/office/drawing/2014/main" id="{374730C2-C119-4D4C-B06C-653D42779891}"/>
                </a:ext>
              </a:extLst>
            </p:cNvPr>
            <p:cNvSpPr/>
            <p:nvPr/>
          </p:nvSpPr>
          <p:spPr>
            <a:xfrm>
              <a:off x="1993900" y="478116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895">
              <a:extLst>
                <a:ext uri="{FF2B5EF4-FFF2-40B4-BE49-F238E27FC236}">
                  <a16:creationId xmlns:a16="http://schemas.microsoft.com/office/drawing/2014/main" id="{3D7CFE81-3DB4-45F4-88DE-73874ED56A35}"/>
                </a:ext>
              </a:extLst>
            </p:cNvPr>
            <p:cNvSpPr/>
            <p:nvPr/>
          </p:nvSpPr>
          <p:spPr>
            <a:xfrm>
              <a:off x="2007616" y="481457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896">
              <a:extLst>
                <a:ext uri="{FF2B5EF4-FFF2-40B4-BE49-F238E27FC236}">
                  <a16:creationId xmlns:a16="http://schemas.microsoft.com/office/drawing/2014/main" id="{F3FE7620-6F1F-43C3-B580-C59B3C108405}"/>
                </a:ext>
              </a:extLst>
            </p:cNvPr>
            <p:cNvSpPr/>
            <p:nvPr/>
          </p:nvSpPr>
          <p:spPr>
            <a:xfrm>
              <a:off x="2021967" y="48990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897">
              <a:extLst>
                <a:ext uri="{FF2B5EF4-FFF2-40B4-BE49-F238E27FC236}">
                  <a16:creationId xmlns:a16="http://schemas.microsoft.com/office/drawing/2014/main" id="{5AF549CA-B2BB-4CC5-83EA-51E8C8E81541}"/>
                </a:ext>
              </a:extLst>
            </p:cNvPr>
            <p:cNvSpPr/>
            <p:nvPr/>
          </p:nvSpPr>
          <p:spPr>
            <a:xfrm>
              <a:off x="2036826" y="49088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898">
              <a:extLst>
                <a:ext uri="{FF2B5EF4-FFF2-40B4-BE49-F238E27FC236}">
                  <a16:creationId xmlns:a16="http://schemas.microsoft.com/office/drawing/2014/main" id="{29800F35-3001-438A-B060-C6BAD1FA491B}"/>
                </a:ext>
              </a:extLst>
            </p:cNvPr>
            <p:cNvSpPr/>
            <p:nvPr/>
          </p:nvSpPr>
          <p:spPr>
            <a:xfrm>
              <a:off x="2050033" y="50604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899">
              <a:extLst>
                <a:ext uri="{FF2B5EF4-FFF2-40B4-BE49-F238E27FC236}">
                  <a16:creationId xmlns:a16="http://schemas.microsoft.com/office/drawing/2014/main" id="{F93BCD91-D235-4F2C-9090-82F13E51DBC0}"/>
                </a:ext>
              </a:extLst>
            </p:cNvPr>
            <p:cNvSpPr/>
            <p:nvPr/>
          </p:nvSpPr>
          <p:spPr>
            <a:xfrm>
              <a:off x="2064639" y="471817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900">
              <a:extLst>
                <a:ext uri="{FF2B5EF4-FFF2-40B4-BE49-F238E27FC236}">
                  <a16:creationId xmlns:a16="http://schemas.microsoft.com/office/drawing/2014/main" id="{929D1428-4847-4970-85F0-BA5F4E02D88D}"/>
                </a:ext>
              </a:extLst>
            </p:cNvPr>
            <p:cNvSpPr/>
            <p:nvPr/>
          </p:nvSpPr>
          <p:spPr>
            <a:xfrm>
              <a:off x="2078227" y="468744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4" y="29336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901">
              <a:extLst>
                <a:ext uri="{FF2B5EF4-FFF2-40B4-BE49-F238E27FC236}">
                  <a16:creationId xmlns:a16="http://schemas.microsoft.com/office/drawing/2014/main" id="{5175BEC3-81A7-45EE-A182-94EE7B3F9285}"/>
                </a:ext>
              </a:extLst>
            </p:cNvPr>
            <p:cNvSpPr/>
            <p:nvPr/>
          </p:nvSpPr>
          <p:spPr>
            <a:xfrm>
              <a:off x="2091563" y="466293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902">
              <a:extLst>
                <a:ext uri="{FF2B5EF4-FFF2-40B4-BE49-F238E27FC236}">
                  <a16:creationId xmlns:a16="http://schemas.microsoft.com/office/drawing/2014/main" id="{A6E70502-D785-47B4-87F5-3281873EA3CE}"/>
                </a:ext>
              </a:extLst>
            </p:cNvPr>
            <p:cNvSpPr/>
            <p:nvPr/>
          </p:nvSpPr>
          <p:spPr>
            <a:xfrm>
              <a:off x="2104389" y="475894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903">
              <a:extLst>
                <a:ext uri="{FF2B5EF4-FFF2-40B4-BE49-F238E27FC236}">
                  <a16:creationId xmlns:a16="http://schemas.microsoft.com/office/drawing/2014/main" id="{52B93ECB-183C-428D-A0E5-2870F24FF6B6}"/>
                </a:ext>
              </a:extLst>
            </p:cNvPr>
            <p:cNvSpPr/>
            <p:nvPr/>
          </p:nvSpPr>
          <p:spPr>
            <a:xfrm>
              <a:off x="2118360" y="46466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904">
              <a:extLst>
                <a:ext uri="{FF2B5EF4-FFF2-40B4-BE49-F238E27FC236}">
                  <a16:creationId xmlns:a16="http://schemas.microsoft.com/office/drawing/2014/main" id="{0F1190A7-6ABB-4BBA-AF50-11AD6748BD4B}"/>
                </a:ext>
              </a:extLst>
            </p:cNvPr>
            <p:cNvSpPr/>
            <p:nvPr/>
          </p:nvSpPr>
          <p:spPr>
            <a:xfrm>
              <a:off x="2132457" y="47313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905">
              <a:extLst>
                <a:ext uri="{FF2B5EF4-FFF2-40B4-BE49-F238E27FC236}">
                  <a16:creationId xmlns:a16="http://schemas.microsoft.com/office/drawing/2014/main" id="{7673B35D-A714-43FB-B0C0-57F78C70C83A}"/>
                </a:ext>
              </a:extLst>
            </p:cNvPr>
            <p:cNvSpPr/>
            <p:nvPr/>
          </p:nvSpPr>
          <p:spPr>
            <a:xfrm>
              <a:off x="2146300" y="469912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906">
              <a:extLst>
                <a:ext uri="{FF2B5EF4-FFF2-40B4-BE49-F238E27FC236}">
                  <a16:creationId xmlns:a16="http://schemas.microsoft.com/office/drawing/2014/main" id="{A3800615-9C05-42A7-B226-2DE2C255E93E}"/>
                </a:ext>
              </a:extLst>
            </p:cNvPr>
            <p:cNvSpPr/>
            <p:nvPr/>
          </p:nvSpPr>
          <p:spPr>
            <a:xfrm>
              <a:off x="2159635" y="45495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907">
              <a:extLst>
                <a:ext uri="{FF2B5EF4-FFF2-40B4-BE49-F238E27FC236}">
                  <a16:creationId xmlns:a16="http://schemas.microsoft.com/office/drawing/2014/main" id="{24DC51EE-AEBB-43B3-A2F6-B442D1F3472B}"/>
                </a:ext>
              </a:extLst>
            </p:cNvPr>
            <p:cNvSpPr/>
            <p:nvPr/>
          </p:nvSpPr>
          <p:spPr>
            <a:xfrm>
              <a:off x="2174367" y="441782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908">
              <a:extLst>
                <a:ext uri="{FF2B5EF4-FFF2-40B4-BE49-F238E27FC236}">
                  <a16:creationId xmlns:a16="http://schemas.microsoft.com/office/drawing/2014/main" id="{6C22D172-1A48-4191-A022-B58279DFB2FA}"/>
                </a:ext>
              </a:extLst>
            </p:cNvPr>
            <p:cNvSpPr/>
            <p:nvPr/>
          </p:nvSpPr>
          <p:spPr>
            <a:xfrm>
              <a:off x="2189098" y="434416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7" y="29337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909">
              <a:extLst>
                <a:ext uri="{FF2B5EF4-FFF2-40B4-BE49-F238E27FC236}">
                  <a16:creationId xmlns:a16="http://schemas.microsoft.com/office/drawing/2014/main" id="{26880C22-CDFF-4E1F-97C7-7A29CC98022A}"/>
                </a:ext>
              </a:extLst>
            </p:cNvPr>
            <p:cNvSpPr/>
            <p:nvPr/>
          </p:nvSpPr>
          <p:spPr>
            <a:xfrm>
              <a:off x="2202307" y="466877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910">
              <a:extLst>
                <a:ext uri="{FF2B5EF4-FFF2-40B4-BE49-F238E27FC236}">
                  <a16:creationId xmlns:a16="http://schemas.microsoft.com/office/drawing/2014/main" id="{A5B84EC3-58C4-441B-AE88-8B407178F217}"/>
                </a:ext>
              </a:extLst>
            </p:cNvPr>
            <p:cNvSpPr/>
            <p:nvPr/>
          </p:nvSpPr>
          <p:spPr>
            <a:xfrm>
              <a:off x="2216785" y="45452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911">
              <a:extLst>
                <a:ext uri="{FF2B5EF4-FFF2-40B4-BE49-F238E27FC236}">
                  <a16:creationId xmlns:a16="http://schemas.microsoft.com/office/drawing/2014/main" id="{CC13D2C7-CD56-4BF8-8E5C-18A26B920D8F}"/>
                </a:ext>
              </a:extLst>
            </p:cNvPr>
            <p:cNvSpPr/>
            <p:nvPr/>
          </p:nvSpPr>
          <p:spPr>
            <a:xfrm>
              <a:off x="2230120" y="467093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912">
              <a:extLst>
                <a:ext uri="{FF2B5EF4-FFF2-40B4-BE49-F238E27FC236}">
                  <a16:creationId xmlns:a16="http://schemas.microsoft.com/office/drawing/2014/main" id="{FD084FB5-904F-4B11-8DAD-FD48B9CB0231}"/>
                </a:ext>
              </a:extLst>
            </p:cNvPr>
            <p:cNvSpPr/>
            <p:nvPr/>
          </p:nvSpPr>
          <p:spPr>
            <a:xfrm>
              <a:off x="2246248" y="44651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913">
              <a:extLst>
                <a:ext uri="{FF2B5EF4-FFF2-40B4-BE49-F238E27FC236}">
                  <a16:creationId xmlns:a16="http://schemas.microsoft.com/office/drawing/2014/main" id="{812D7553-F25E-4C4C-AC49-7286561B5A5D}"/>
                </a:ext>
              </a:extLst>
            </p:cNvPr>
            <p:cNvSpPr/>
            <p:nvPr/>
          </p:nvSpPr>
          <p:spPr>
            <a:xfrm>
              <a:off x="2257805" y="458863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914">
              <a:extLst>
                <a:ext uri="{FF2B5EF4-FFF2-40B4-BE49-F238E27FC236}">
                  <a16:creationId xmlns:a16="http://schemas.microsoft.com/office/drawing/2014/main" id="{9C94D5B3-3E62-4A5C-8937-AF78F16E4428}"/>
                </a:ext>
              </a:extLst>
            </p:cNvPr>
            <p:cNvSpPr/>
            <p:nvPr/>
          </p:nvSpPr>
          <p:spPr>
            <a:xfrm>
              <a:off x="2271648" y="42233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915">
              <a:extLst>
                <a:ext uri="{FF2B5EF4-FFF2-40B4-BE49-F238E27FC236}">
                  <a16:creationId xmlns:a16="http://schemas.microsoft.com/office/drawing/2014/main" id="{FBF819F3-5CE8-4B12-A5D6-6A3FA9B5D892}"/>
                </a:ext>
              </a:extLst>
            </p:cNvPr>
            <p:cNvSpPr/>
            <p:nvPr/>
          </p:nvSpPr>
          <p:spPr>
            <a:xfrm>
              <a:off x="2285492" y="44048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916">
              <a:extLst>
                <a:ext uri="{FF2B5EF4-FFF2-40B4-BE49-F238E27FC236}">
                  <a16:creationId xmlns:a16="http://schemas.microsoft.com/office/drawing/2014/main" id="{29AABDFF-BE66-4FFA-AD41-4E0C89B92036}"/>
                </a:ext>
              </a:extLst>
            </p:cNvPr>
            <p:cNvSpPr/>
            <p:nvPr/>
          </p:nvSpPr>
          <p:spPr>
            <a:xfrm>
              <a:off x="2299461" y="452920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917">
              <a:extLst>
                <a:ext uri="{FF2B5EF4-FFF2-40B4-BE49-F238E27FC236}">
                  <a16:creationId xmlns:a16="http://schemas.microsoft.com/office/drawing/2014/main" id="{537D83A1-EEB5-4ED4-A6F9-CD511C99A8AB}"/>
                </a:ext>
              </a:extLst>
            </p:cNvPr>
            <p:cNvSpPr/>
            <p:nvPr/>
          </p:nvSpPr>
          <p:spPr>
            <a:xfrm>
              <a:off x="2313304" y="434251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7" name="object 918">
              <a:extLst>
                <a:ext uri="{FF2B5EF4-FFF2-40B4-BE49-F238E27FC236}">
                  <a16:creationId xmlns:a16="http://schemas.microsoft.com/office/drawing/2014/main" id="{78C10512-71B7-44EE-BE2F-4756C1DD4CE3}"/>
                </a:ext>
              </a:extLst>
            </p:cNvPr>
            <p:cNvSpPr/>
            <p:nvPr/>
          </p:nvSpPr>
          <p:spPr>
            <a:xfrm>
              <a:off x="2327148" y="411784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8" name="object 919">
              <a:extLst>
                <a:ext uri="{FF2B5EF4-FFF2-40B4-BE49-F238E27FC236}">
                  <a16:creationId xmlns:a16="http://schemas.microsoft.com/office/drawing/2014/main" id="{DDCFD4B5-409D-4832-B051-AEDABAC257BC}"/>
                </a:ext>
              </a:extLst>
            </p:cNvPr>
            <p:cNvSpPr/>
            <p:nvPr/>
          </p:nvSpPr>
          <p:spPr>
            <a:xfrm>
              <a:off x="2340991" y="450151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9" name="object 920">
              <a:extLst>
                <a:ext uri="{FF2B5EF4-FFF2-40B4-BE49-F238E27FC236}">
                  <a16:creationId xmlns:a16="http://schemas.microsoft.com/office/drawing/2014/main" id="{15A90BF0-2139-4E9A-BDB6-B84C68EBF135}"/>
                </a:ext>
              </a:extLst>
            </p:cNvPr>
            <p:cNvSpPr/>
            <p:nvPr/>
          </p:nvSpPr>
          <p:spPr>
            <a:xfrm>
              <a:off x="2354833" y="454228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921">
              <a:extLst>
                <a:ext uri="{FF2B5EF4-FFF2-40B4-BE49-F238E27FC236}">
                  <a16:creationId xmlns:a16="http://schemas.microsoft.com/office/drawing/2014/main" id="{E51FDC3D-8603-4DD0-AD58-D1505229438F}"/>
                </a:ext>
              </a:extLst>
            </p:cNvPr>
            <p:cNvSpPr/>
            <p:nvPr/>
          </p:nvSpPr>
          <p:spPr>
            <a:xfrm>
              <a:off x="2369947" y="456349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1" name="object 922">
              <a:extLst>
                <a:ext uri="{FF2B5EF4-FFF2-40B4-BE49-F238E27FC236}">
                  <a16:creationId xmlns:a16="http://schemas.microsoft.com/office/drawing/2014/main" id="{92CC2E6A-2683-4558-8CF3-B592052AE74C}"/>
                </a:ext>
              </a:extLst>
            </p:cNvPr>
            <p:cNvSpPr/>
            <p:nvPr/>
          </p:nvSpPr>
          <p:spPr>
            <a:xfrm>
              <a:off x="2382647" y="47247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6" y="29464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2" name="object 923">
              <a:extLst>
                <a:ext uri="{FF2B5EF4-FFF2-40B4-BE49-F238E27FC236}">
                  <a16:creationId xmlns:a16="http://schemas.microsoft.com/office/drawing/2014/main" id="{8C83E64D-0874-4995-B333-0511C676EFC2}"/>
                </a:ext>
              </a:extLst>
            </p:cNvPr>
            <p:cNvSpPr/>
            <p:nvPr/>
          </p:nvSpPr>
          <p:spPr>
            <a:xfrm>
              <a:off x="2396489" y="470065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924">
              <a:extLst>
                <a:ext uri="{FF2B5EF4-FFF2-40B4-BE49-F238E27FC236}">
                  <a16:creationId xmlns:a16="http://schemas.microsoft.com/office/drawing/2014/main" id="{5108650D-BE7F-484C-8A62-078D126DA192}"/>
                </a:ext>
              </a:extLst>
            </p:cNvPr>
            <p:cNvSpPr/>
            <p:nvPr/>
          </p:nvSpPr>
          <p:spPr>
            <a:xfrm>
              <a:off x="2410332" y="476707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4" y="29463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4" name="object 925">
              <a:extLst>
                <a:ext uri="{FF2B5EF4-FFF2-40B4-BE49-F238E27FC236}">
                  <a16:creationId xmlns:a16="http://schemas.microsoft.com/office/drawing/2014/main" id="{DAEA0B92-523D-4CE9-94E1-91CD5DEB483A}"/>
                </a:ext>
              </a:extLst>
            </p:cNvPr>
            <p:cNvSpPr/>
            <p:nvPr/>
          </p:nvSpPr>
          <p:spPr>
            <a:xfrm>
              <a:off x="2424176" y="45678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5" name="object 926">
              <a:extLst>
                <a:ext uri="{FF2B5EF4-FFF2-40B4-BE49-F238E27FC236}">
                  <a16:creationId xmlns:a16="http://schemas.microsoft.com/office/drawing/2014/main" id="{A9D9D12D-D40F-474C-917D-472C2452160D}"/>
                </a:ext>
              </a:extLst>
            </p:cNvPr>
            <p:cNvSpPr/>
            <p:nvPr/>
          </p:nvSpPr>
          <p:spPr>
            <a:xfrm>
              <a:off x="2437892" y="468896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927">
              <a:extLst>
                <a:ext uri="{FF2B5EF4-FFF2-40B4-BE49-F238E27FC236}">
                  <a16:creationId xmlns:a16="http://schemas.microsoft.com/office/drawing/2014/main" id="{C04A17B8-8379-442B-9631-36735A5A6A74}"/>
                </a:ext>
              </a:extLst>
            </p:cNvPr>
            <p:cNvSpPr/>
            <p:nvPr/>
          </p:nvSpPr>
          <p:spPr>
            <a:xfrm>
              <a:off x="2452116" y="46409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6" y="29463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7" name="object 928">
              <a:extLst>
                <a:ext uri="{FF2B5EF4-FFF2-40B4-BE49-F238E27FC236}">
                  <a16:creationId xmlns:a16="http://schemas.microsoft.com/office/drawing/2014/main" id="{633258A5-5714-455C-B6D2-913930C695B1}"/>
                </a:ext>
              </a:extLst>
            </p:cNvPr>
            <p:cNvSpPr/>
            <p:nvPr/>
          </p:nvSpPr>
          <p:spPr>
            <a:xfrm>
              <a:off x="2465832" y="465607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8" name="object 929">
              <a:extLst>
                <a:ext uri="{FF2B5EF4-FFF2-40B4-BE49-F238E27FC236}">
                  <a16:creationId xmlns:a16="http://schemas.microsoft.com/office/drawing/2014/main" id="{839FC6BF-4E5A-424D-BE23-67B400682829}"/>
                </a:ext>
              </a:extLst>
            </p:cNvPr>
            <p:cNvSpPr/>
            <p:nvPr/>
          </p:nvSpPr>
          <p:spPr>
            <a:xfrm>
              <a:off x="2479294" y="464489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930">
              <a:extLst>
                <a:ext uri="{FF2B5EF4-FFF2-40B4-BE49-F238E27FC236}">
                  <a16:creationId xmlns:a16="http://schemas.microsoft.com/office/drawing/2014/main" id="{37E5E5F5-3F3D-4DB9-A46C-C69037A9F8CF}"/>
                </a:ext>
              </a:extLst>
            </p:cNvPr>
            <p:cNvSpPr/>
            <p:nvPr/>
          </p:nvSpPr>
          <p:spPr>
            <a:xfrm>
              <a:off x="2493772" y="460222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0" name="object 931">
              <a:extLst>
                <a:ext uri="{FF2B5EF4-FFF2-40B4-BE49-F238E27FC236}">
                  <a16:creationId xmlns:a16="http://schemas.microsoft.com/office/drawing/2014/main" id="{1840342A-9FC9-4128-998D-BD11E41EBF23}"/>
                </a:ext>
              </a:extLst>
            </p:cNvPr>
            <p:cNvSpPr/>
            <p:nvPr/>
          </p:nvSpPr>
          <p:spPr>
            <a:xfrm>
              <a:off x="2507233" y="443979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337" y="29463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1" name="object 932">
              <a:extLst>
                <a:ext uri="{FF2B5EF4-FFF2-40B4-BE49-F238E27FC236}">
                  <a16:creationId xmlns:a16="http://schemas.microsoft.com/office/drawing/2014/main" id="{F2078E85-6C2F-461C-82AF-B3E1B14991F0}"/>
                </a:ext>
              </a:extLst>
            </p:cNvPr>
            <p:cNvSpPr/>
            <p:nvPr/>
          </p:nvSpPr>
          <p:spPr>
            <a:xfrm>
              <a:off x="2521330" y="484124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2" name="object 933">
              <a:extLst>
                <a:ext uri="{FF2B5EF4-FFF2-40B4-BE49-F238E27FC236}">
                  <a16:creationId xmlns:a16="http://schemas.microsoft.com/office/drawing/2014/main" id="{52A1513D-DDBB-430C-A742-1767AF6C0432}"/>
                </a:ext>
              </a:extLst>
            </p:cNvPr>
            <p:cNvSpPr/>
            <p:nvPr/>
          </p:nvSpPr>
          <p:spPr>
            <a:xfrm>
              <a:off x="2535173" y="446912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3" y="29337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3" name="object 934">
              <a:extLst>
                <a:ext uri="{FF2B5EF4-FFF2-40B4-BE49-F238E27FC236}">
                  <a16:creationId xmlns:a16="http://schemas.microsoft.com/office/drawing/2014/main" id="{4F96434E-7D67-4115-AB8D-FA27E309C8D3}"/>
                </a:ext>
              </a:extLst>
            </p:cNvPr>
            <p:cNvSpPr/>
            <p:nvPr/>
          </p:nvSpPr>
          <p:spPr>
            <a:xfrm>
              <a:off x="2549017" y="493737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4" name="object 935">
              <a:extLst>
                <a:ext uri="{FF2B5EF4-FFF2-40B4-BE49-F238E27FC236}">
                  <a16:creationId xmlns:a16="http://schemas.microsoft.com/office/drawing/2014/main" id="{21611EFC-A7EA-4D1A-810B-E4F213C666A6}"/>
                </a:ext>
              </a:extLst>
            </p:cNvPr>
            <p:cNvSpPr/>
            <p:nvPr/>
          </p:nvSpPr>
          <p:spPr>
            <a:xfrm>
              <a:off x="2562860" y="47533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5" name="object 936">
              <a:extLst>
                <a:ext uri="{FF2B5EF4-FFF2-40B4-BE49-F238E27FC236}">
                  <a16:creationId xmlns:a16="http://schemas.microsoft.com/office/drawing/2014/main" id="{395D8D4A-C70B-4432-8016-48BC986050FF}"/>
                </a:ext>
              </a:extLst>
            </p:cNvPr>
            <p:cNvSpPr/>
            <p:nvPr/>
          </p:nvSpPr>
          <p:spPr>
            <a:xfrm>
              <a:off x="2576576" y="478637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6" name="object 937">
              <a:extLst>
                <a:ext uri="{FF2B5EF4-FFF2-40B4-BE49-F238E27FC236}">
                  <a16:creationId xmlns:a16="http://schemas.microsoft.com/office/drawing/2014/main" id="{0BF6CD9D-F086-4419-BFF9-6B08C1FFAF5F}"/>
                </a:ext>
              </a:extLst>
            </p:cNvPr>
            <p:cNvSpPr/>
            <p:nvPr/>
          </p:nvSpPr>
          <p:spPr>
            <a:xfrm>
              <a:off x="2590673" y="485190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7" name="object 938">
              <a:extLst>
                <a:ext uri="{FF2B5EF4-FFF2-40B4-BE49-F238E27FC236}">
                  <a16:creationId xmlns:a16="http://schemas.microsoft.com/office/drawing/2014/main" id="{D3DB130E-EBC0-42B8-B941-08648063DDC3}"/>
                </a:ext>
              </a:extLst>
            </p:cNvPr>
            <p:cNvSpPr/>
            <p:nvPr/>
          </p:nvSpPr>
          <p:spPr>
            <a:xfrm>
              <a:off x="2604897" y="473481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336" y="29337"/>
                  </a:lnTo>
                  <a:lnTo>
                    <a:pt x="29336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8" name="object 939">
              <a:extLst>
                <a:ext uri="{FF2B5EF4-FFF2-40B4-BE49-F238E27FC236}">
                  <a16:creationId xmlns:a16="http://schemas.microsoft.com/office/drawing/2014/main" id="{8AA68514-E6E7-4AAD-B038-77DF11C0BA9C}"/>
                </a:ext>
              </a:extLst>
            </p:cNvPr>
            <p:cNvSpPr/>
            <p:nvPr/>
          </p:nvSpPr>
          <p:spPr>
            <a:xfrm>
              <a:off x="2619120" y="474992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337" y="29464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9" name="object 940">
              <a:extLst>
                <a:ext uri="{FF2B5EF4-FFF2-40B4-BE49-F238E27FC236}">
                  <a16:creationId xmlns:a16="http://schemas.microsoft.com/office/drawing/2014/main" id="{3E66FD93-0DB5-44E7-BCD9-FCF2D55FA235}"/>
                </a:ext>
              </a:extLst>
            </p:cNvPr>
            <p:cNvSpPr/>
            <p:nvPr/>
          </p:nvSpPr>
          <p:spPr>
            <a:xfrm>
              <a:off x="2631948" y="481368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0" name="object 941">
              <a:extLst>
                <a:ext uri="{FF2B5EF4-FFF2-40B4-BE49-F238E27FC236}">
                  <a16:creationId xmlns:a16="http://schemas.microsoft.com/office/drawing/2014/main" id="{C3E2CA3A-D16B-4F7C-A4E2-0D689ABB408F}"/>
                </a:ext>
              </a:extLst>
            </p:cNvPr>
            <p:cNvSpPr/>
            <p:nvPr/>
          </p:nvSpPr>
          <p:spPr>
            <a:xfrm>
              <a:off x="2646045" y="469874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1" name="object 942">
              <a:extLst>
                <a:ext uri="{FF2B5EF4-FFF2-40B4-BE49-F238E27FC236}">
                  <a16:creationId xmlns:a16="http://schemas.microsoft.com/office/drawing/2014/main" id="{479F74DB-024D-4032-8824-33B9A97A37B6}"/>
                </a:ext>
              </a:extLst>
            </p:cNvPr>
            <p:cNvSpPr/>
            <p:nvPr/>
          </p:nvSpPr>
          <p:spPr>
            <a:xfrm>
              <a:off x="2659633" y="43775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4" y="29464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2" name="object 943">
              <a:extLst>
                <a:ext uri="{FF2B5EF4-FFF2-40B4-BE49-F238E27FC236}">
                  <a16:creationId xmlns:a16="http://schemas.microsoft.com/office/drawing/2014/main" id="{BA810472-C292-4B8B-B529-9ED61AF80371}"/>
                </a:ext>
              </a:extLst>
            </p:cNvPr>
            <p:cNvSpPr/>
            <p:nvPr/>
          </p:nvSpPr>
          <p:spPr>
            <a:xfrm>
              <a:off x="2674239" y="474776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3" name="object 944">
              <a:extLst>
                <a:ext uri="{FF2B5EF4-FFF2-40B4-BE49-F238E27FC236}">
                  <a16:creationId xmlns:a16="http://schemas.microsoft.com/office/drawing/2014/main" id="{DCE5BE9D-124E-439B-8552-BD8AF5FB8914}"/>
                </a:ext>
              </a:extLst>
            </p:cNvPr>
            <p:cNvSpPr/>
            <p:nvPr/>
          </p:nvSpPr>
          <p:spPr>
            <a:xfrm>
              <a:off x="2687701" y="464781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3"/>
                  </a:moveTo>
                  <a:lnTo>
                    <a:pt x="29463" y="29463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3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4" name="object 945">
              <a:extLst>
                <a:ext uri="{FF2B5EF4-FFF2-40B4-BE49-F238E27FC236}">
                  <a16:creationId xmlns:a16="http://schemas.microsoft.com/office/drawing/2014/main" id="{BB040584-CF94-403C-9F60-7542DB625119}"/>
                </a:ext>
              </a:extLst>
            </p:cNvPr>
            <p:cNvSpPr/>
            <p:nvPr/>
          </p:nvSpPr>
          <p:spPr>
            <a:xfrm>
              <a:off x="2702179" y="483768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337" y="29336"/>
                  </a:lnTo>
                  <a:lnTo>
                    <a:pt x="29337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5" name="object 946">
              <a:extLst>
                <a:ext uri="{FF2B5EF4-FFF2-40B4-BE49-F238E27FC236}">
                  <a16:creationId xmlns:a16="http://schemas.microsoft.com/office/drawing/2014/main" id="{3A6FFB6E-9554-443E-AF59-FDADAD4C5C68}"/>
                </a:ext>
              </a:extLst>
            </p:cNvPr>
            <p:cNvSpPr/>
            <p:nvPr/>
          </p:nvSpPr>
          <p:spPr>
            <a:xfrm>
              <a:off x="2715514" y="488060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6" name="object 947">
              <a:extLst>
                <a:ext uri="{FF2B5EF4-FFF2-40B4-BE49-F238E27FC236}">
                  <a16:creationId xmlns:a16="http://schemas.microsoft.com/office/drawing/2014/main" id="{02EA7769-8B0C-476E-AE56-33D6DCC5577C}"/>
                </a:ext>
              </a:extLst>
            </p:cNvPr>
            <p:cNvSpPr/>
            <p:nvPr/>
          </p:nvSpPr>
          <p:spPr>
            <a:xfrm>
              <a:off x="2731389" y="49584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6"/>
                  </a:moveTo>
                  <a:lnTo>
                    <a:pt x="29463" y="29336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336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7" name="object 948">
              <a:extLst>
                <a:ext uri="{FF2B5EF4-FFF2-40B4-BE49-F238E27FC236}">
                  <a16:creationId xmlns:a16="http://schemas.microsoft.com/office/drawing/2014/main" id="{5DC8FB92-957E-4FD0-B09D-040C057CB773}"/>
                </a:ext>
              </a:extLst>
            </p:cNvPr>
            <p:cNvSpPr/>
            <p:nvPr/>
          </p:nvSpPr>
          <p:spPr>
            <a:xfrm>
              <a:off x="2743707" y="4793107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37"/>
                  </a:moveTo>
                  <a:lnTo>
                    <a:pt x="29464" y="29337"/>
                  </a:lnTo>
                  <a:lnTo>
                    <a:pt x="29464" y="0"/>
                  </a:lnTo>
                  <a:lnTo>
                    <a:pt x="0" y="0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8" name="object 949">
              <a:extLst>
                <a:ext uri="{FF2B5EF4-FFF2-40B4-BE49-F238E27FC236}">
                  <a16:creationId xmlns:a16="http://schemas.microsoft.com/office/drawing/2014/main" id="{E0819C6E-29CE-4AF3-B8BD-4639B18F48C4}"/>
                </a:ext>
              </a:extLst>
            </p:cNvPr>
            <p:cNvSpPr/>
            <p:nvPr/>
          </p:nvSpPr>
          <p:spPr>
            <a:xfrm>
              <a:off x="2756916" y="48039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9" name="object 950">
              <a:extLst>
                <a:ext uri="{FF2B5EF4-FFF2-40B4-BE49-F238E27FC236}">
                  <a16:creationId xmlns:a16="http://schemas.microsoft.com/office/drawing/2014/main" id="{5C8AA93F-CC12-4E79-B073-49A08CF4DDAB}"/>
                </a:ext>
              </a:extLst>
            </p:cNvPr>
            <p:cNvSpPr/>
            <p:nvPr/>
          </p:nvSpPr>
          <p:spPr>
            <a:xfrm>
              <a:off x="2771013" y="4844288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0" name="object 951">
              <a:extLst>
                <a:ext uri="{FF2B5EF4-FFF2-40B4-BE49-F238E27FC236}">
                  <a16:creationId xmlns:a16="http://schemas.microsoft.com/office/drawing/2014/main" id="{1B016C8F-F57E-4431-ABD0-BF84B1E7801F}"/>
                </a:ext>
              </a:extLst>
            </p:cNvPr>
            <p:cNvSpPr/>
            <p:nvPr/>
          </p:nvSpPr>
          <p:spPr>
            <a:xfrm>
              <a:off x="2784094" y="48220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1" name="object 952">
              <a:extLst>
                <a:ext uri="{FF2B5EF4-FFF2-40B4-BE49-F238E27FC236}">
                  <a16:creationId xmlns:a16="http://schemas.microsoft.com/office/drawing/2014/main" id="{7B6A2EE1-16AD-43FE-B015-EAFE8623BAD1}"/>
                </a:ext>
              </a:extLst>
            </p:cNvPr>
            <p:cNvSpPr/>
            <p:nvPr/>
          </p:nvSpPr>
          <p:spPr>
            <a:xfrm>
              <a:off x="2798064" y="49715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64"/>
                  </a:moveTo>
                  <a:lnTo>
                    <a:pt x="29463" y="29464"/>
                  </a:lnTo>
                  <a:lnTo>
                    <a:pt x="29463" y="0"/>
                  </a:lnTo>
                  <a:lnTo>
                    <a:pt x="0" y="0"/>
                  </a:lnTo>
                  <a:lnTo>
                    <a:pt x="0" y="29464"/>
                  </a:lnTo>
                  <a:close/>
                </a:path>
              </a:pathLst>
            </a:custGeom>
            <a:solidFill>
              <a:srgbClr val="649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2" name="object 953">
              <a:extLst>
                <a:ext uri="{FF2B5EF4-FFF2-40B4-BE49-F238E27FC236}">
                  <a16:creationId xmlns:a16="http://schemas.microsoft.com/office/drawing/2014/main" id="{403390C0-DD7E-4D8B-845E-DDDA8BDE90E2}"/>
                </a:ext>
              </a:extLst>
            </p:cNvPr>
            <p:cNvSpPr/>
            <p:nvPr/>
          </p:nvSpPr>
          <p:spPr>
            <a:xfrm>
              <a:off x="472566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3" name="object 954">
              <a:extLst>
                <a:ext uri="{FF2B5EF4-FFF2-40B4-BE49-F238E27FC236}">
                  <a16:creationId xmlns:a16="http://schemas.microsoft.com/office/drawing/2014/main" id="{18F46F23-B8C8-4C5D-B07D-54F6E4612DA1}"/>
                </a:ext>
              </a:extLst>
            </p:cNvPr>
            <p:cNvSpPr/>
            <p:nvPr/>
          </p:nvSpPr>
          <p:spPr>
            <a:xfrm>
              <a:off x="486283" y="49331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4" name="object 955">
              <a:extLst>
                <a:ext uri="{FF2B5EF4-FFF2-40B4-BE49-F238E27FC236}">
                  <a16:creationId xmlns:a16="http://schemas.microsoft.com/office/drawing/2014/main" id="{1BFF93E6-296A-4ECE-8D14-07C04FB36B79}"/>
                </a:ext>
              </a:extLst>
            </p:cNvPr>
            <p:cNvSpPr/>
            <p:nvPr/>
          </p:nvSpPr>
          <p:spPr>
            <a:xfrm>
              <a:off x="500506" y="51250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5" name="object 956">
              <a:extLst>
                <a:ext uri="{FF2B5EF4-FFF2-40B4-BE49-F238E27FC236}">
                  <a16:creationId xmlns:a16="http://schemas.microsoft.com/office/drawing/2014/main" id="{A5DF3237-BEB1-4A05-AB58-8DE980904316}"/>
                </a:ext>
              </a:extLst>
            </p:cNvPr>
            <p:cNvSpPr/>
            <p:nvPr/>
          </p:nvSpPr>
          <p:spPr>
            <a:xfrm>
              <a:off x="514476" y="49776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6" name="object 957">
              <a:extLst>
                <a:ext uri="{FF2B5EF4-FFF2-40B4-BE49-F238E27FC236}">
                  <a16:creationId xmlns:a16="http://schemas.microsoft.com/office/drawing/2014/main" id="{1D227084-2F59-47ED-A70E-6DF0FBDAA15B}"/>
                </a:ext>
              </a:extLst>
            </p:cNvPr>
            <p:cNvSpPr/>
            <p:nvPr/>
          </p:nvSpPr>
          <p:spPr>
            <a:xfrm>
              <a:off x="528701" y="55430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7" name="object 958">
              <a:extLst>
                <a:ext uri="{FF2B5EF4-FFF2-40B4-BE49-F238E27FC236}">
                  <a16:creationId xmlns:a16="http://schemas.microsoft.com/office/drawing/2014/main" id="{2D9FD250-6CDC-4AA1-AFF1-336E211C32DF}"/>
                </a:ext>
              </a:extLst>
            </p:cNvPr>
            <p:cNvSpPr/>
            <p:nvPr/>
          </p:nvSpPr>
          <p:spPr>
            <a:xfrm>
              <a:off x="541781" y="49057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8" name="object 959">
              <a:extLst>
                <a:ext uri="{FF2B5EF4-FFF2-40B4-BE49-F238E27FC236}">
                  <a16:creationId xmlns:a16="http://schemas.microsoft.com/office/drawing/2014/main" id="{CF9AE94A-6FE0-41C4-A511-8BBF9EB8ADCA}"/>
                </a:ext>
              </a:extLst>
            </p:cNvPr>
            <p:cNvSpPr/>
            <p:nvPr/>
          </p:nvSpPr>
          <p:spPr>
            <a:xfrm>
              <a:off x="556005" y="50192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9" name="object 960">
              <a:extLst>
                <a:ext uri="{FF2B5EF4-FFF2-40B4-BE49-F238E27FC236}">
                  <a16:creationId xmlns:a16="http://schemas.microsoft.com/office/drawing/2014/main" id="{CF003E43-8DD7-47C3-B06E-7AC2F5BFC567}"/>
                </a:ext>
              </a:extLst>
            </p:cNvPr>
            <p:cNvSpPr/>
            <p:nvPr/>
          </p:nvSpPr>
          <p:spPr>
            <a:xfrm>
              <a:off x="569848" y="50213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0" name="object 961">
              <a:extLst>
                <a:ext uri="{FF2B5EF4-FFF2-40B4-BE49-F238E27FC236}">
                  <a16:creationId xmlns:a16="http://schemas.microsoft.com/office/drawing/2014/main" id="{EF12294D-620D-4E85-8D31-705E3EB9F428}"/>
                </a:ext>
              </a:extLst>
            </p:cNvPr>
            <p:cNvSpPr/>
            <p:nvPr/>
          </p:nvSpPr>
          <p:spPr>
            <a:xfrm>
              <a:off x="584326" y="49994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1" name="object 962">
              <a:extLst>
                <a:ext uri="{FF2B5EF4-FFF2-40B4-BE49-F238E27FC236}">
                  <a16:creationId xmlns:a16="http://schemas.microsoft.com/office/drawing/2014/main" id="{6F08DA75-6464-45E6-93BF-C7B46E54FC2D}"/>
                </a:ext>
              </a:extLst>
            </p:cNvPr>
            <p:cNvSpPr/>
            <p:nvPr/>
          </p:nvSpPr>
          <p:spPr>
            <a:xfrm>
              <a:off x="597154" y="483527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2" name="object 963">
              <a:extLst>
                <a:ext uri="{FF2B5EF4-FFF2-40B4-BE49-F238E27FC236}">
                  <a16:creationId xmlns:a16="http://schemas.microsoft.com/office/drawing/2014/main" id="{7A71209D-0697-486F-A549-4D40CAB1B962}"/>
                </a:ext>
              </a:extLst>
            </p:cNvPr>
            <p:cNvSpPr/>
            <p:nvPr/>
          </p:nvSpPr>
          <p:spPr>
            <a:xfrm>
              <a:off x="610869" y="5114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3" name="object 964">
              <a:extLst>
                <a:ext uri="{FF2B5EF4-FFF2-40B4-BE49-F238E27FC236}">
                  <a16:creationId xmlns:a16="http://schemas.microsoft.com/office/drawing/2014/main" id="{C7E47D70-BCFC-4068-A837-8C5274F858C1}"/>
                </a:ext>
              </a:extLst>
            </p:cNvPr>
            <p:cNvSpPr/>
            <p:nvPr/>
          </p:nvSpPr>
          <p:spPr>
            <a:xfrm>
              <a:off x="624712" y="51836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4" name="object 965">
              <a:extLst>
                <a:ext uri="{FF2B5EF4-FFF2-40B4-BE49-F238E27FC236}">
                  <a16:creationId xmlns:a16="http://schemas.microsoft.com/office/drawing/2014/main" id="{833D663F-09F4-4401-BF5C-5DAAED38DE53}"/>
                </a:ext>
              </a:extLst>
            </p:cNvPr>
            <p:cNvSpPr/>
            <p:nvPr/>
          </p:nvSpPr>
          <p:spPr>
            <a:xfrm>
              <a:off x="638429" y="48247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5" name="object 966">
              <a:extLst>
                <a:ext uri="{FF2B5EF4-FFF2-40B4-BE49-F238E27FC236}">
                  <a16:creationId xmlns:a16="http://schemas.microsoft.com/office/drawing/2014/main" id="{30EAA05A-A5A4-4062-AC31-75C6B4E88FB7}"/>
                </a:ext>
              </a:extLst>
            </p:cNvPr>
            <p:cNvSpPr/>
            <p:nvPr/>
          </p:nvSpPr>
          <p:spPr>
            <a:xfrm>
              <a:off x="652272" y="509231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6" name="object 967">
              <a:extLst>
                <a:ext uri="{FF2B5EF4-FFF2-40B4-BE49-F238E27FC236}">
                  <a16:creationId xmlns:a16="http://schemas.microsoft.com/office/drawing/2014/main" id="{C0691DA1-62EB-41A8-8BA8-0171970B18A0}"/>
                </a:ext>
              </a:extLst>
            </p:cNvPr>
            <p:cNvSpPr/>
            <p:nvPr/>
          </p:nvSpPr>
          <p:spPr>
            <a:xfrm>
              <a:off x="666241" y="53494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7" name="object 968">
              <a:extLst>
                <a:ext uri="{FF2B5EF4-FFF2-40B4-BE49-F238E27FC236}">
                  <a16:creationId xmlns:a16="http://schemas.microsoft.com/office/drawing/2014/main" id="{6DF8F33E-57F3-43EB-9708-B3D1C1547BC0}"/>
                </a:ext>
              </a:extLst>
            </p:cNvPr>
            <p:cNvSpPr/>
            <p:nvPr/>
          </p:nvSpPr>
          <p:spPr>
            <a:xfrm>
              <a:off x="681355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8" name="object 969">
              <a:extLst>
                <a:ext uri="{FF2B5EF4-FFF2-40B4-BE49-F238E27FC236}">
                  <a16:creationId xmlns:a16="http://schemas.microsoft.com/office/drawing/2014/main" id="{8F16C6BE-E947-4D71-8235-9FD86308D767}"/>
                </a:ext>
              </a:extLst>
            </p:cNvPr>
            <p:cNvSpPr/>
            <p:nvPr/>
          </p:nvSpPr>
          <p:spPr>
            <a:xfrm>
              <a:off x="695579" y="5544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9" name="object 970">
              <a:extLst>
                <a:ext uri="{FF2B5EF4-FFF2-40B4-BE49-F238E27FC236}">
                  <a16:creationId xmlns:a16="http://schemas.microsoft.com/office/drawing/2014/main" id="{C52CDBA8-EE28-4E22-859D-0A3040EC4325}"/>
                </a:ext>
              </a:extLst>
            </p:cNvPr>
            <p:cNvSpPr/>
            <p:nvPr/>
          </p:nvSpPr>
          <p:spPr>
            <a:xfrm>
              <a:off x="709168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0" name="object 971">
              <a:extLst>
                <a:ext uri="{FF2B5EF4-FFF2-40B4-BE49-F238E27FC236}">
                  <a16:creationId xmlns:a16="http://schemas.microsoft.com/office/drawing/2014/main" id="{BA40C612-39F7-41DB-AD33-10ECE7444F55}"/>
                </a:ext>
              </a:extLst>
            </p:cNvPr>
            <p:cNvSpPr/>
            <p:nvPr/>
          </p:nvSpPr>
          <p:spPr>
            <a:xfrm>
              <a:off x="723265" y="519226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1" name="object 972">
              <a:extLst>
                <a:ext uri="{FF2B5EF4-FFF2-40B4-BE49-F238E27FC236}">
                  <a16:creationId xmlns:a16="http://schemas.microsoft.com/office/drawing/2014/main" id="{8238BCB1-11E5-44E9-B3CC-8C81E3100B2F}"/>
                </a:ext>
              </a:extLst>
            </p:cNvPr>
            <p:cNvSpPr/>
            <p:nvPr/>
          </p:nvSpPr>
          <p:spPr>
            <a:xfrm>
              <a:off x="737108" y="50761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2" name="object 973">
              <a:extLst>
                <a:ext uri="{FF2B5EF4-FFF2-40B4-BE49-F238E27FC236}">
                  <a16:creationId xmlns:a16="http://schemas.microsoft.com/office/drawing/2014/main" id="{41022890-1274-450B-BB62-04FC854EC28F}"/>
                </a:ext>
              </a:extLst>
            </p:cNvPr>
            <p:cNvSpPr/>
            <p:nvPr/>
          </p:nvSpPr>
          <p:spPr>
            <a:xfrm>
              <a:off x="750188" y="52153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5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3" name="object 974">
              <a:extLst>
                <a:ext uri="{FF2B5EF4-FFF2-40B4-BE49-F238E27FC236}">
                  <a16:creationId xmlns:a16="http://schemas.microsoft.com/office/drawing/2014/main" id="{E8AA7F40-7CBD-4E6D-9D79-14654EDE39BE}"/>
                </a:ext>
              </a:extLst>
            </p:cNvPr>
            <p:cNvSpPr/>
            <p:nvPr/>
          </p:nvSpPr>
          <p:spPr>
            <a:xfrm>
              <a:off x="764158" y="50323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4" name="object 975">
              <a:extLst>
                <a:ext uri="{FF2B5EF4-FFF2-40B4-BE49-F238E27FC236}">
                  <a16:creationId xmlns:a16="http://schemas.microsoft.com/office/drawing/2014/main" id="{9457C9CF-FB8A-4E8A-958F-4E08169CCF80}"/>
                </a:ext>
              </a:extLst>
            </p:cNvPr>
            <p:cNvSpPr/>
            <p:nvPr/>
          </p:nvSpPr>
          <p:spPr>
            <a:xfrm>
              <a:off x="777748" y="48869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5" name="object 976">
              <a:extLst>
                <a:ext uri="{FF2B5EF4-FFF2-40B4-BE49-F238E27FC236}">
                  <a16:creationId xmlns:a16="http://schemas.microsoft.com/office/drawing/2014/main" id="{69ADD420-4A31-4A16-AC86-1FD91E65FD3B}"/>
                </a:ext>
              </a:extLst>
            </p:cNvPr>
            <p:cNvSpPr/>
            <p:nvPr/>
          </p:nvSpPr>
          <p:spPr>
            <a:xfrm>
              <a:off x="791844" y="5099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6" name="object 977">
              <a:extLst>
                <a:ext uri="{FF2B5EF4-FFF2-40B4-BE49-F238E27FC236}">
                  <a16:creationId xmlns:a16="http://schemas.microsoft.com/office/drawing/2014/main" id="{0F95A9AF-7559-4320-818B-9B46988603E6}"/>
                </a:ext>
              </a:extLst>
            </p:cNvPr>
            <p:cNvSpPr/>
            <p:nvPr/>
          </p:nvSpPr>
          <p:spPr>
            <a:xfrm>
              <a:off x="805941" y="51041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7" name="object 978">
              <a:extLst>
                <a:ext uri="{FF2B5EF4-FFF2-40B4-BE49-F238E27FC236}">
                  <a16:creationId xmlns:a16="http://schemas.microsoft.com/office/drawing/2014/main" id="{883C90CB-8BD0-4F8A-A5B9-DBCE613F76F1}"/>
                </a:ext>
              </a:extLst>
            </p:cNvPr>
            <p:cNvSpPr/>
            <p:nvPr/>
          </p:nvSpPr>
          <p:spPr>
            <a:xfrm>
              <a:off x="819403" y="49016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8" name="object 979">
              <a:extLst>
                <a:ext uri="{FF2B5EF4-FFF2-40B4-BE49-F238E27FC236}">
                  <a16:creationId xmlns:a16="http://schemas.microsoft.com/office/drawing/2014/main" id="{CAFB4D23-D91B-4913-9FE5-6DEEEDA6235A}"/>
                </a:ext>
              </a:extLst>
            </p:cNvPr>
            <p:cNvSpPr/>
            <p:nvPr/>
          </p:nvSpPr>
          <p:spPr>
            <a:xfrm>
              <a:off x="832866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9" name="object 980">
              <a:extLst>
                <a:ext uri="{FF2B5EF4-FFF2-40B4-BE49-F238E27FC236}">
                  <a16:creationId xmlns:a16="http://schemas.microsoft.com/office/drawing/2014/main" id="{6BBCC9DF-6717-45CA-9C7C-CEBF7C891AE9}"/>
                </a:ext>
              </a:extLst>
            </p:cNvPr>
            <p:cNvSpPr/>
            <p:nvPr/>
          </p:nvSpPr>
          <p:spPr>
            <a:xfrm>
              <a:off x="846963" y="52501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0" name="object 981">
              <a:extLst>
                <a:ext uri="{FF2B5EF4-FFF2-40B4-BE49-F238E27FC236}">
                  <a16:creationId xmlns:a16="http://schemas.microsoft.com/office/drawing/2014/main" id="{6CF79160-DA9F-4958-8ADB-60DBC1CE4F94}"/>
                </a:ext>
              </a:extLst>
            </p:cNvPr>
            <p:cNvSpPr/>
            <p:nvPr/>
          </p:nvSpPr>
          <p:spPr>
            <a:xfrm>
              <a:off x="861949" y="52934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1" name="object 982">
              <a:extLst>
                <a:ext uri="{FF2B5EF4-FFF2-40B4-BE49-F238E27FC236}">
                  <a16:creationId xmlns:a16="http://schemas.microsoft.com/office/drawing/2014/main" id="{E7C5801B-7589-428C-895E-DBDA4CBC9F98}"/>
                </a:ext>
              </a:extLst>
            </p:cNvPr>
            <p:cNvSpPr/>
            <p:nvPr/>
          </p:nvSpPr>
          <p:spPr>
            <a:xfrm>
              <a:off x="876427" y="513905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2" name="object 983">
              <a:extLst>
                <a:ext uri="{FF2B5EF4-FFF2-40B4-BE49-F238E27FC236}">
                  <a16:creationId xmlns:a16="http://schemas.microsoft.com/office/drawing/2014/main" id="{0B021C24-3475-490A-ACB1-6CACC50D7E38}"/>
                </a:ext>
              </a:extLst>
            </p:cNvPr>
            <p:cNvSpPr/>
            <p:nvPr/>
          </p:nvSpPr>
          <p:spPr>
            <a:xfrm>
              <a:off x="889127" y="51446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3" name="object 984">
              <a:extLst>
                <a:ext uri="{FF2B5EF4-FFF2-40B4-BE49-F238E27FC236}">
                  <a16:creationId xmlns:a16="http://schemas.microsoft.com/office/drawing/2014/main" id="{02467611-D656-4A6F-B7C3-C7E1DE35739C}"/>
                </a:ext>
              </a:extLst>
            </p:cNvPr>
            <p:cNvSpPr/>
            <p:nvPr/>
          </p:nvSpPr>
          <p:spPr>
            <a:xfrm>
              <a:off x="903350" y="510768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4" name="object 985">
              <a:extLst>
                <a:ext uri="{FF2B5EF4-FFF2-40B4-BE49-F238E27FC236}">
                  <a16:creationId xmlns:a16="http://schemas.microsoft.com/office/drawing/2014/main" id="{B3E6CFED-F68D-46C3-AE55-EAC5E694BB16}"/>
                </a:ext>
              </a:extLst>
            </p:cNvPr>
            <p:cNvSpPr/>
            <p:nvPr/>
          </p:nvSpPr>
          <p:spPr>
            <a:xfrm>
              <a:off x="916432" y="5089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5" name="object 986">
              <a:extLst>
                <a:ext uri="{FF2B5EF4-FFF2-40B4-BE49-F238E27FC236}">
                  <a16:creationId xmlns:a16="http://schemas.microsoft.com/office/drawing/2014/main" id="{E6C6AC02-3465-4BB6-B818-B19E3BF7AA7F}"/>
                </a:ext>
              </a:extLst>
            </p:cNvPr>
            <p:cNvSpPr/>
            <p:nvPr/>
          </p:nvSpPr>
          <p:spPr>
            <a:xfrm>
              <a:off x="931672" y="51735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6" name="object 987">
              <a:extLst>
                <a:ext uri="{FF2B5EF4-FFF2-40B4-BE49-F238E27FC236}">
                  <a16:creationId xmlns:a16="http://schemas.microsoft.com/office/drawing/2014/main" id="{F9BABDCD-BD78-4DD5-A194-73974083028C}"/>
                </a:ext>
              </a:extLst>
            </p:cNvPr>
            <p:cNvSpPr/>
            <p:nvPr/>
          </p:nvSpPr>
          <p:spPr>
            <a:xfrm>
              <a:off x="943736" y="506717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7" name="object 988">
              <a:extLst>
                <a:ext uri="{FF2B5EF4-FFF2-40B4-BE49-F238E27FC236}">
                  <a16:creationId xmlns:a16="http://schemas.microsoft.com/office/drawing/2014/main" id="{DBBA070E-654A-47B3-B3EE-4AE503169621}"/>
                </a:ext>
              </a:extLst>
            </p:cNvPr>
            <p:cNvSpPr/>
            <p:nvPr/>
          </p:nvSpPr>
          <p:spPr>
            <a:xfrm>
              <a:off x="956691" y="50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8" name="object 989">
              <a:extLst>
                <a:ext uri="{FF2B5EF4-FFF2-40B4-BE49-F238E27FC236}">
                  <a16:creationId xmlns:a16="http://schemas.microsoft.com/office/drawing/2014/main" id="{14D6BBA9-4CC6-4096-BB0E-A5B82D1D6094}"/>
                </a:ext>
              </a:extLst>
            </p:cNvPr>
            <p:cNvSpPr/>
            <p:nvPr/>
          </p:nvSpPr>
          <p:spPr>
            <a:xfrm>
              <a:off x="970788" y="51883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9" name="object 990">
              <a:extLst>
                <a:ext uri="{FF2B5EF4-FFF2-40B4-BE49-F238E27FC236}">
                  <a16:creationId xmlns:a16="http://schemas.microsoft.com/office/drawing/2014/main" id="{D4A3399B-890D-4816-82CB-6D9236F4BD03}"/>
                </a:ext>
              </a:extLst>
            </p:cNvPr>
            <p:cNvSpPr/>
            <p:nvPr/>
          </p:nvSpPr>
          <p:spPr>
            <a:xfrm>
              <a:off x="985011" y="51004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0" name="object 991">
              <a:extLst>
                <a:ext uri="{FF2B5EF4-FFF2-40B4-BE49-F238E27FC236}">
                  <a16:creationId xmlns:a16="http://schemas.microsoft.com/office/drawing/2014/main" id="{369F71EF-BD77-4081-9961-414A6086026B}"/>
                </a:ext>
              </a:extLst>
            </p:cNvPr>
            <p:cNvSpPr/>
            <p:nvPr/>
          </p:nvSpPr>
          <p:spPr>
            <a:xfrm>
              <a:off x="999489" y="52160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1" name="object 992">
              <a:extLst>
                <a:ext uri="{FF2B5EF4-FFF2-40B4-BE49-F238E27FC236}">
                  <a16:creationId xmlns:a16="http://schemas.microsoft.com/office/drawing/2014/main" id="{9465F555-1AC0-4F89-84D3-3E616B09F69D}"/>
                </a:ext>
              </a:extLst>
            </p:cNvPr>
            <p:cNvSpPr/>
            <p:nvPr/>
          </p:nvSpPr>
          <p:spPr>
            <a:xfrm>
              <a:off x="1014475" y="53216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2" name="object 993">
              <a:extLst>
                <a:ext uri="{FF2B5EF4-FFF2-40B4-BE49-F238E27FC236}">
                  <a16:creationId xmlns:a16="http://schemas.microsoft.com/office/drawing/2014/main" id="{90325666-6CCF-4A8D-8186-7ACAB42098E3}"/>
                </a:ext>
              </a:extLst>
            </p:cNvPr>
            <p:cNvSpPr/>
            <p:nvPr/>
          </p:nvSpPr>
          <p:spPr>
            <a:xfrm>
              <a:off x="1027938" y="55010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3" name="object 994">
              <a:extLst>
                <a:ext uri="{FF2B5EF4-FFF2-40B4-BE49-F238E27FC236}">
                  <a16:creationId xmlns:a16="http://schemas.microsoft.com/office/drawing/2014/main" id="{5E8170E4-0D87-4943-9D31-5FD103E8844A}"/>
                </a:ext>
              </a:extLst>
            </p:cNvPr>
            <p:cNvSpPr/>
            <p:nvPr/>
          </p:nvSpPr>
          <p:spPr>
            <a:xfrm>
              <a:off x="1042035" y="50674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4" name="object 995">
              <a:extLst>
                <a:ext uri="{FF2B5EF4-FFF2-40B4-BE49-F238E27FC236}">
                  <a16:creationId xmlns:a16="http://schemas.microsoft.com/office/drawing/2014/main" id="{86E3A614-DEC2-48B0-ABA5-B6F955403E19}"/>
                </a:ext>
              </a:extLst>
            </p:cNvPr>
            <p:cNvSpPr/>
            <p:nvPr/>
          </p:nvSpPr>
          <p:spPr>
            <a:xfrm>
              <a:off x="1058417" y="52042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5" name="object 996">
              <a:extLst>
                <a:ext uri="{FF2B5EF4-FFF2-40B4-BE49-F238E27FC236}">
                  <a16:creationId xmlns:a16="http://schemas.microsoft.com/office/drawing/2014/main" id="{CAD372F8-E578-4AAD-91B5-2328E83B9CD2}"/>
                </a:ext>
              </a:extLst>
            </p:cNvPr>
            <p:cNvSpPr/>
            <p:nvPr/>
          </p:nvSpPr>
          <p:spPr>
            <a:xfrm>
              <a:off x="1071117" y="511848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6" name="object 997">
              <a:extLst>
                <a:ext uri="{FF2B5EF4-FFF2-40B4-BE49-F238E27FC236}">
                  <a16:creationId xmlns:a16="http://schemas.microsoft.com/office/drawing/2014/main" id="{A862D01F-843B-4F12-96C7-628CD1969AE6}"/>
                </a:ext>
              </a:extLst>
            </p:cNvPr>
            <p:cNvSpPr/>
            <p:nvPr/>
          </p:nvSpPr>
          <p:spPr>
            <a:xfrm>
              <a:off x="1082039" y="5130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7" name="object 998">
              <a:extLst>
                <a:ext uri="{FF2B5EF4-FFF2-40B4-BE49-F238E27FC236}">
                  <a16:creationId xmlns:a16="http://schemas.microsoft.com/office/drawing/2014/main" id="{8E4DE1FF-B161-489F-9E4F-814259B59AEF}"/>
                </a:ext>
              </a:extLst>
            </p:cNvPr>
            <p:cNvSpPr/>
            <p:nvPr/>
          </p:nvSpPr>
          <p:spPr>
            <a:xfrm>
              <a:off x="1097280" y="50177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8" name="object 999">
              <a:extLst>
                <a:ext uri="{FF2B5EF4-FFF2-40B4-BE49-F238E27FC236}">
                  <a16:creationId xmlns:a16="http://schemas.microsoft.com/office/drawing/2014/main" id="{7CA2BBC3-0E68-433C-99F7-0959D107CBF2}"/>
                </a:ext>
              </a:extLst>
            </p:cNvPr>
            <p:cNvSpPr/>
            <p:nvPr/>
          </p:nvSpPr>
          <p:spPr>
            <a:xfrm>
              <a:off x="1110614" y="507479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9" name="object 1000">
              <a:extLst>
                <a:ext uri="{FF2B5EF4-FFF2-40B4-BE49-F238E27FC236}">
                  <a16:creationId xmlns:a16="http://schemas.microsoft.com/office/drawing/2014/main" id="{FF0F49E0-59A4-4950-B6B6-07BC091EB6F3}"/>
                </a:ext>
              </a:extLst>
            </p:cNvPr>
            <p:cNvSpPr/>
            <p:nvPr/>
          </p:nvSpPr>
          <p:spPr>
            <a:xfrm>
              <a:off x="1124838" y="50563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0" name="object 1001">
              <a:extLst>
                <a:ext uri="{FF2B5EF4-FFF2-40B4-BE49-F238E27FC236}">
                  <a16:creationId xmlns:a16="http://schemas.microsoft.com/office/drawing/2014/main" id="{76E655D9-00C2-4B1C-9235-4227E7EF062D}"/>
                </a:ext>
              </a:extLst>
            </p:cNvPr>
            <p:cNvSpPr/>
            <p:nvPr/>
          </p:nvSpPr>
          <p:spPr>
            <a:xfrm>
              <a:off x="1138427" y="4931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1" name="object 1002">
              <a:extLst>
                <a:ext uri="{FF2B5EF4-FFF2-40B4-BE49-F238E27FC236}">
                  <a16:creationId xmlns:a16="http://schemas.microsoft.com/office/drawing/2014/main" id="{171A6B74-B9FB-4E87-B02D-43A516D3B90B}"/>
                </a:ext>
              </a:extLst>
            </p:cNvPr>
            <p:cNvSpPr/>
            <p:nvPr/>
          </p:nvSpPr>
          <p:spPr>
            <a:xfrm>
              <a:off x="1152525" y="50151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2" name="object 1003">
              <a:extLst>
                <a:ext uri="{FF2B5EF4-FFF2-40B4-BE49-F238E27FC236}">
                  <a16:creationId xmlns:a16="http://schemas.microsoft.com/office/drawing/2014/main" id="{71946D98-A269-41B2-B7C9-ADE2B7317F83}"/>
                </a:ext>
              </a:extLst>
            </p:cNvPr>
            <p:cNvSpPr/>
            <p:nvPr/>
          </p:nvSpPr>
          <p:spPr>
            <a:xfrm>
              <a:off x="1166241" y="4925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3" name="object 1004">
              <a:extLst>
                <a:ext uri="{FF2B5EF4-FFF2-40B4-BE49-F238E27FC236}">
                  <a16:creationId xmlns:a16="http://schemas.microsoft.com/office/drawing/2014/main" id="{231D3CAE-1F24-4E08-BE73-2DFABE0085CB}"/>
                </a:ext>
              </a:extLst>
            </p:cNvPr>
            <p:cNvSpPr/>
            <p:nvPr/>
          </p:nvSpPr>
          <p:spPr>
            <a:xfrm>
              <a:off x="1180338" y="502119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4" name="object 1005">
              <a:extLst>
                <a:ext uri="{FF2B5EF4-FFF2-40B4-BE49-F238E27FC236}">
                  <a16:creationId xmlns:a16="http://schemas.microsoft.com/office/drawing/2014/main" id="{20A63433-4E40-4898-A3CB-4D86C6202DC8}"/>
                </a:ext>
              </a:extLst>
            </p:cNvPr>
            <p:cNvSpPr/>
            <p:nvPr/>
          </p:nvSpPr>
          <p:spPr>
            <a:xfrm>
              <a:off x="1194308" y="539292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5" name="object 1006">
              <a:extLst>
                <a:ext uri="{FF2B5EF4-FFF2-40B4-BE49-F238E27FC236}">
                  <a16:creationId xmlns:a16="http://schemas.microsoft.com/office/drawing/2014/main" id="{0D01AF60-D856-4B46-86FE-7C2A0E204138}"/>
                </a:ext>
              </a:extLst>
            </p:cNvPr>
            <p:cNvSpPr/>
            <p:nvPr/>
          </p:nvSpPr>
          <p:spPr>
            <a:xfrm>
              <a:off x="1208277" y="511784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6" name="object 1007">
              <a:extLst>
                <a:ext uri="{FF2B5EF4-FFF2-40B4-BE49-F238E27FC236}">
                  <a16:creationId xmlns:a16="http://schemas.microsoft.com/office/drawing/2014/main" id="{6693C044-623D-44A5-85F7-9170DDE3EE96}"/>
                </a:ext>
              </a:extLst>
            </p:cNvPr>
            <p:cNvSpPr/>
            <p:nvPr/>
          </p:nvSpPr>
          <p:spPr>
            <a:xfrm>
              <a:off x="1222247" y="51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7" name="object 1008">
              <a:extLst>
                <a:ext uri="{FF2B5EF4-FFF2-40B4-BE49-F238E27FC236}">
                  <a16:creationId xmlns:a16="http://schemas.microsoft.com/office/drawing/2014/main" id="{4A5A8D17-F61D-4318-B41E-E06F1A0C5553}"/>
                </a:ext>
              </a:extLst>
            </p:cNvPr>
            <p:cNvSpPr/>
            <p:nvPr/>
          </p:nvSpPr>
          <p:spPr>
            <a:xfrm>
              <a:off x="1235963" y="51591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8" name="object 1009">
              <a:extLst>
                <a:ext uri="{FF2B5EF4-FFF2-40B4-BE49-F238E27FC236}">
                  <a16:creationId xmlns:a16="http://schemas.microsoft.com/office/drawing/2014/main" id="{E19729F9-E06A-4FFF-B4CC-DABCD3AE826E}"/>
                </a:ext>
              </a:extLst>
            </p:cNvPr>
            <p:cNvSpPr/>
            <p:nvPr/>
          </p:nvSpPr>
          <p:spPr>
            <a:xfrm>
              <a:off x="1249807" y="50736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9" name="object 1010">
              <a:extLst>
                <a:ext uri="{FF2B5EF4-FFF2-40B4-BE49-F238E27FC236}">
                  <a16:creationId xmlns:a16="http://schemas.microsoft.com/office/drawing/2014/main" id="{611341B8-EBED-4BE3-978C-E40FC3B9BB4D}"/>
                </a:ext>
              </a:extLst>
            </p:cNvPr>
            <p:cNvSpPr/>
            <p:nvPr/>
          </p:nvSpPr>
          <p:spPr>
            <a:xfrm>
              <a:off x="1263141" y="48778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0" name="object 1011">
              <a:extLst>
                <a:ext uri="{FF2B5EF4-FFF2-40B4-BE49-F238E27FC236}">
                  <a16:creationId xmlns:a16="http://schemas.microsoft.com/office/drawing/2014/main" id="{0EE4A3B9-721D-41C6-BD6B-A1CF6F07921E}"/>
                </a:ext>
              </a:extLst>
            </p:cNvPr>
            <p:cNvSpPr/>
            <p:nvPr/>
          </p:nvSpPr>
          <p:spPr>
            <a:xfrm>
              <a:off x="1277366" y="4876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1" name="object 1012">
              <a:extLst>
                <a:ext uri="{FF2B5EF4-FFF2-40B4-BE49-F238E27FC236}">
                  <a16:creationId xmlns:a16="http://schemas.microsoft.com/office/drawing/2014/main" id="{0A4334DE-FFF2-46D0-8697-21615E0C51D7}"/>
                </a:ext>
              </a:extLst>
            </p:cNvPr>
            <p:cNvSpPr/>
            <p:nvPr/>
          </p:nvSpPr>
          <p:spPr>
            <a:xfrm>
              <a:off x="1291463" y="49754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2" name="object 1013">
              <a:extLst>
                <a:ext uri="{FF2B5EF4-FFF2-40B4-BE49-F238E27FC236}">
                  <a16:creationId xmlns:a16="http://schemas.microsoft.com/office/drawing/2014/main" id="{CF75D481-1B11-4EAE-BCFC-6CEB4D3A3B87}"/>
                </a:ext>
              </a:extLst>
            </p:cNvPr>
            <p:cNvSpPr/>
            <p:nvPr/>
          </p:nvSpPr>
          <p:spPr>
            <a:xfrm>
              <a:off x="1304925" y="494220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3" name="object 1014">
              <a:extLst>
                <a:ext uri="{FF2B5EF4-FFF2-40B4-BE49-F238E27FC236}">
                  <a16:creationId xmlns:a16="http://schemas.microsoft.com/office/drawing/2014/main" id="{87814165-97E8-4914-A45B-C09F60AD6E91}"/>
                </a:ext>
              </a:extLst>
            </p:cNvPr>
            <p:cNvSpPr/>
            <p:nvPr/>
          </p:nvSpPr>
          <p:spPr>
            <a:xfrm>
              <a:off x="1318641" y="5155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4" name="object 1015">
              <a:extLst>
                <a:ext uri="{FF2B5EF4-FFF2-40B4-BE49-F238E27FC236}">
                  <a16:creationId xmlns:a16="http://schemas.microsoft.com/office/drawing/2014/main" id="{A264311B-548D-4098-87BF-12351106CD4A}"/>
                </a:ext>
              </a:extLst>
            </p:cNvPr>
            <p:cNvSpPr/>
            <p:nvPr/>
          </p:nvSpPr>
          <p:spPr>
            <a:xfrm>
              <a:off x="1332357" y="49954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5" name="object 1016">
              <a:extLst>
                <a:ext uri="{FF2B5EF4-FFF2-40B4-BE49-F238E27FC236}">
                  <a16:creationId xmlns:a16="http://schemas.microsoft.com/office/drawing/2014/main" id="{AF2F6F21-423A-457B-83AF-EA71065ADB28}"/>
                </a:ext>
              </a:extLst>
            </p:cNvPr>
            <p:cNvSpPr/>
            <p:nvPr/>
          </p:nvSpPr>
          <p:spPr>
            <a:xfrm>
              <a:off x="1346835" y="5161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6" name="object 1017">
              <a:extLst>
                <a:ext uri="{FF2B5EF4-FFF2-40B4-BE49-F238E27FC236}">
                  <a16:creationId xmlns:a16="http://schemas.microsoft.com/office/drawing/2014/main" id="{96374B10-386E-4F4A-88A8-8E7625182EB2}"/>
                </a:ext>
              </a:extLst>
            </p:cNvPr>
            <p:cNvSpPr/>
            <p:nvPr/>
          </p:nvSpPr>
          <p:spPr>
            <a:xfrm>
              <a:off x="1357249" y="50740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7" name="object 1018">
              <a:extLst>
                <a:ext uri="{FF2B5EF4-FFF2-40B4-BE49-F238E27FC236}">
                  <a16:creationId xmlns:a16="http://schemas.microsoft.com/office/drawing/2014/main" id="{3F49BE57-693B-48BA-AD8E-912A06E570B7}"/>
                </a:ext>
              </a:extLst>
            </p:cNvPr>
            <p:cNvSpPr/>
            <p:nvPr/>
          </p:nvSpPr>
          <p:spPr>
            <a:xfrm>
              <a:off x="1374521" y="506171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8" name="object 1019">
              <a:extLst>
                <a:ext uri="{FF2B5EF4-FFF2-40B4-BE49-F238E27FC236}">
                  <a16:creationId xmlns:a16="http://schemas.microsoft.com/office/drawing/2014/main" id="{A3692F40-1822-4FC4-B28E-26474B316F59}"/>
                </a:ext>
              </a:extLst>
            </p:cNvPr>
            <p:cNvSpPr/>
            <p:nvPr/>
          </p:nvSpPr>
          <p:spPr>
            <a:xfrm>
              <a:off x="1388110" y="49813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9" name="object 1020">
              <a:extLst>
                <a:ext uri="{FF2B5EF4-FFF2-40B4-BE49-F238E27FC236}">
                  <a16:creationId xmlns:a16="http://schemas.microsoft.com/office/drawing/2014/main" id="{54AB2017-BD9E-45A1-BCF4-87804165C717}"/>
                </a:ext>
              </a:extLst>
            </p:cNvPr>
            <p:cNvSpPr/>
            <p:nvPr/>
          </p:nvSpPr>
          <p:spPr>
            <a:xfrm>
              <a:off x="1402461" y="50639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0" name="object 1021">
              <a:extLst>
                <a:ext uri="{FF2B5EF4-FFF2-40B4-BE49-F238E27FC236}">
                  <a16:creationId xmlns:a16="http://schemas.microsoft.com/office/drawing/2014/main" id="{3D3DD21B-C25B-4CDF-B23F-D2A9BEB0ADCA}"/>
                </a:ext>
              </a:extLst>
            </p:cNvPr>
            <p:cNvSpPr/>
            <p:nvPr/>
          </p:nvSpPr>
          <p:spPr>
            <a:xfrm>
              <a:off x="1416430" y="50095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1" name="object 1022">
              <a:extLst>
                <a:ext uri="{FF2B5EF4-FFF2-40B4-BE49-F238E27FC236}">
                  <a16:creationId xmlns:a16="http://schemas.microsoft.com/office/drawing/2014/main" id="{B172A8B3-EB39-427D-A55F-4223B1DD155F}"/>
                </a:ext>
              </a:extLst>
            </p:cNvPr>
            <p:cNvSpPr/>
            <p:nvPr/>
          </p:nvSpPr>
          <p:spPr>
            <a:xfrm>
              <a:off x="1429258" y="49856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2" name="object 1023">
              <a:extLst>
                <a:ext uri="{FF2B5EF4-FFF2-40B4-BE49-F238E27FC236}">
                  <a16:creationId xmlns:a16="http://schemas.microsoft.com/office/drawing/2014/main" id="{6289C899-3135-48CB-8302-17012DB56DEB}"/>
                </a:ext>
              </a:extLst>
            </p:cNvPr>
            <p:cNvSpPr/>
            <p:nvPr/>
          </p:nvSpPr>
          <p:spPr>
            <a:xfrm>
              <a:off x="1443100" y="505879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3" name="object 1024">
              <a:extLst>
                <a:ext uri="{FF2B5EF4-FFF2-40B4-BE49-F238E27FC236}">
                  <a16:creationId xmlns:a16="http://schemas.microsoft.com/office/drawing/2014/main" id="{D4BE5890-DD62-4699-AD32-F7476B808F44}"/>
                </a:ext>
              </a:extLst>
            </p:cNvPr>
            <p:cNvSpPr/>
            <p:nvPr/>
          </p:nvSpPr>
          <p:spPr>
            <a:xfrm>
              <a:off x="1457071" y="51167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4" name="object 1025">
              <a:extLst>
                <a:ext uri="{FF2B5EF4-FFF2-40B4-BE49-F238E27FC236}">
                  <a16:creationId xmlns:a16="http://schemas.microsoft.com/office/drawing/2014/main" id="{A79DD402-0915-4ADA-803C-799D302F23BE}"/>
                </a:ext>
              </a:extLst>
            </p:cNvPr>
            <p:cNvSpPr/>
            <p:nvPr/>
          </p:nvSpPr>
          <p:spPr>
            <a:xfrm>
              <a:off x="1472057" y="50515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5" name="object 1026">
              <a:extLst>
                <a:ext uri="{FF2B5EF4-FFF2-40B4-BE49-F238E27FC236}">
                  <a16:creationId xmlns:a16="http://schemas.microsoft.com/office/drawing/2014/main" id="{F02EE190-528D-4C0E-9837-D97F1D0E6CAF}"/>
                </a:ext>
              </a:extLst>
            </p:cNvPr>
            <p:cNvSpPr/>
            <p:nvPr/>
          </p:nvSpPr>
          <p:spPr>
            <a:xfrm>
              <a:off x="1484883" y="49039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6" name="object 1027">
              <a:extLst>
                <a:ext uri="{FF2B5EF4-FFF2-40B4-BE49-F238E27FC236}">
                  <a16:creationId xmlns:a16="http://schemas.microsoft.com/office/drawing/2014/main" id="{9C47CC95-EB49-4BCE-AEEA-FE1197B49CB4}"/>
                </a:ext>
              </a:extLst>
            </p:cNvPr>
            <p:cNvSpPr/>
            <p:nvPr/>
          </p:nvSpPr>
          <p:spPr>
            <a:xfrm>
              <a:off x="1499361" y="495465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7" name="object 1028">
              <a:extLst>
                <a:ext uri="{FF2B5EF4-FFF2-40B4-BE49-F238E27FC236}">
                  <a16:creationId xmlns:a16="http://schemas.microsoft.com/office/drawing/2014/main" id="{9851C33D-9A61-4B10-8E62-2188071B4BB1}"/>
                </a:ext>
              </a:extLst>
            </p:cNvPr>
            <p:cNvSpPr/>
            <p:nvPr/>
          </p:nvSpPr>
          <p:spPr>
            <a:xfrm>
              <a:off x="1513205" y="50907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7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8" name="object 1029">
              <a:extLst>
                <a:ext uri="{FF2B5EF4-FFF2-40B4-BE49-F238E27FC236}">
                  <a16:creationId xmlns:a16="http://schemas.microsoft.com/office/drawing/2014/main" id="{8908A0CD-43DA-4B18-9C27-FF762382436A}"/>
                </a:ext>
              </a:extLst>
            </p:cNvPr>
            <p:cNvSpPr/>
            <p:nvPr/>
          </p:nvSpPr>
          <p:spPr>
            <a:xfrm>
              <a:off x="1526413" y="52113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9" name="object 1030">
              <a:extLst>
                <a:ext uri="{FF2B5EF4-FFF2-40B4-BE49-F238E27FC236}">
                  <a16:creationId xmlns:a16="http://schemas.microsoft.com/office/drawing/2014/main" id="{C8DC3A88-B2C2-457B-BA05-D2E4DE066FCF}"/>
                </a:ext>
              </a:extLst>
            </p:cNvPr>
            <p:cNvSpPr/>
            <p:nvPr/>
          </p:nvSpPr>
          <p:spPr>
            <a:xfrm>
              <a:off x="1541272" y="52036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0" name="object 1031">
              <a:extLst>
                <a:ext uri="{FF2B5EF4-FFF2-40B4-BE49-F238E27FC236}">
                  <a16:creationId xmlns:a16="http://schemas.microsoft.com/office/drawing/2014/main" id="{0CD6A44D-82E8-48BB-BD2C-E85BAB5D749A}"/>
                </a:ext>
              </a:extLst>
            </p:cNvPr>
            <p:cNvSpPr/>
            <p:nvPr/>
          </p:nvSpPr>
          <p:spPr>
            <a:xfrm>
              <a:off x="1555877" y="5174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1" name="object 1032">
              <a:extLst>
                <a:ext uri="{FF2B5EF4-FFF2-40B4-BE49-F238E27FC236}">
                  <a16:creationId xmlns:a16="http://schemas.microsoft.com/office/drawing/2014/main" id="{F40534C7-F134-42DC-9FE1-FCCE07EA158A}"/>
                </a:ext>
              </a:extLst>
            </p:cNvPr>
            <p:cNvSpPr/>
            <p:nvPr/>
          </p:nvSpPr>
          <p:spPr>
            <a:xfrm>
              <a:off x="1568450" y="51954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2" name="object 1033">
              <a:extLst>
                <a:ext uri="{FF2B5EF4-FFF2-40B4-BE49-F238E27FC236}">
                  <a16:creationId xmlns:a16="http://schemas.microsoft.com/office/drawing/2014/main" id="{37D776A2-EB6E-462D-BE31-F607A2F55C25}"/>
                </a:ext>
              </a:extLst>
            </p:cNvPr>
            <p:cNvSpPr/>
            <p:nvPr/>
          </p:nvSpPr>
          <p:spPr>
            <a:xfrm>
              <a:off x="1582674" y="512749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3" name="object 1034">
              <a:extLst>
                <a:ext uri="{FF2B5EF4-FFF2-40B4-BE49-F238E27FC236}">
                  <a16:creationId xmlns:a16="http://schemas.microsoft.com/office/drawing/2014/main" id="{04E54210-B455-430B-8610-2AB7F6A452D1}"/>
                </a:ext>
              </a:extLst>
            </p:cNvPr>
            <p:cNvSpPr/>
            <p:nvPr/>
          </p:nvSpPr>
          <p:spPr>
            <a:xfrm>
              <a:off x="1596389" y="51485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4" name="object 1035">
              <a:extLst>
                <a:ext uri="{FF2B5EF4-FFF2-40B4-BE49-F238E27FC236}">
                  <a16:creationId xmlns:a16="http://schemas.microsoft.com/office/drawing/2014/main" id="{F26558A3-01C4-4EAA-BF54-90CCD7A65AD7}"/>
                </a:ext>
              </a:extLst>
            </p:cNvPr>
            <p:cNvSpPr/>
            <p:nvPr/>
          </p:nvSpPr>
          <p:spPr>
            <a:xfrm>
              <a:off x="161137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5" name="object 1036">
              <a:extLst>
                <a:ext uri="{FF2B5EF4-FFF2-40B4-BE49-F238E27FC236}">
                  <a16:creationId xmlns:a16="http://schemas.microsoft.com/office/drawing/2014/main" id="{C0B3C335-4D1D-493B-814F-C97D419E6019}"/>
                </a:ext>
              </a:extLst>
            </p:cNvPr>
            <p:cNvSpPr/>
            <p:nvPr/>
          </p:nvSpPr>
          <p:spPr>
            <a:xfrm>
              <a:off x="1624711" y="54089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6" name="object 1037">
              <a:extLst>
                <a:ext uri="{FF2B5EF4-FFF2-40B4-BE49-F238E27FC236}">
                  <a16:creationId xmlns:a16="http://schemas.microsoft.com/office/drawing/2014/main" id="{FD4A08FD-06EE-443F-9D36-CF17608B1F9B}"/>
                </a:ext>
              </a:extLst>
            </p:cNvPr>
            <p:cNvSpPr/>
            <p:nvPr/>
          </p:nvSpPr>
          <p:spPr>
            <a:xfrm>
              <a:off x="1636395" y="5052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7" name="object 1038">
              <a:extLst>
                <a:ext uri="{FF2B5EF4-FFF2-40B4-BE49-F238E27FC236}">
                  <a16:creationId xmlns:a16="http://schemas.microsoft.com/office/drawing/2014/main" id="{B0E1686B-964A-4B76-B484-FD287141402B}"/>
                </a:ext>
              </a:extLst>
            </p:cNvPr>
            <p:cNvSpPr/>
            <p:nvPr/>
          </p:nvSpPr>
          <p:spPr>
            <a:xfrm>
              <a:off x="1650619" y="49175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8" name="object 1039">
              <a:extLst>
                <a:ext uri="{FF2B5EF4-FFF2-40B4-BE49-F238E27FC236}">
                  <a16:creationId xmlns:a16="http://schemas.microsoft.com/office/drawing/2014/main" id="{4411B3B2-B9B4-4B98-8A0F-B7993F5EB891}"/>
                </a:ext>
              </a:extLst>
            </p:cNvPr>
            <p:cNvSpPr/>
            <p:nvPr/>
          </p:nvSpPr>
          <p:spPr>
            <a:xfrm>
              <a:off x="1664589" y="497852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9" name="object 1040">
              <a:extLst>
                <a:ext uri="{FF2B5EF4-FFF2-40B4-BE49-F238E27FC236}">
                  <a16:creationId xmlns:a16="http://schemas.microsoft.com/office/drawing/2014/main" id="{C1E687CE-CEBD-4870-97AB-B7E0B29ACB9C}"/>
                </a:ext>
              </a:extLst>
            </p:cNvPr>
            <p:cNvSpPr/>
            <p:nvPr/>
          </p:nvSpPr>
          <p:spPr>
            <a:xfrm>
              <a:off x="1679448" y="48599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0" name="object 1041">
              <a:extLst>
                <a:ext uri="{FF2B5EF4-FFF2-40B4-BE49-F238E27FC236}">
                  <a16:creationId xmlns:a16="http://schemas.microsoft.com/office/drawing/2014/main" id="{1923BC8D-42F1-44C6-BC33-B31F80156BBE}"/>
                </a:ext>
              </a:extLst>
            </p:cNvPr>
            <p:cNvSpPr/>
            <p:nvPr/>
          </p:nvSpPr>
          <p:spPr>
            <a:xfrm>
              <a:off x="1694560" y="504825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1" name="object 1042">
              <a:extLst>
                <a:ext uri="{FF2B5EF4-FFF2-40B4-BE49-F238E27FC236}">
                  <a16:creationId xmlns:a16="http://schemas.microsoft.com/office/drawing/2014/main" id="{9DE28C31-0F5D-486C-AB3D-AC3A455B5125}"/>
                </a:ext>
              </a:extLst>
            </p:cNvPr>
            <p:cNvSpPr/>
            <p:nvPr/>
          </p:nvSpPr>
          <p:spPr>
            <a:xfrm>
              <a:off x="1706752" y="50280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2" name="object 1043">
              <a:extLst>
                <a:ext uri="{FF2B5EF4-FFF2-40B4-BE49-F238E27FC236}">
                  <a16:creationId xmlns:a16="http://schemas.microsoft.com/office/drawing/2014/main" id="{C9275190-346B-4A14-9530-29DE3D08386C}"/>
                </a:ext>
              </a:extLst>
            </p:cNvPr>
            <p:cNvSpPr/>
            <p:nvPr/>
          </p:nvSpPr>
          <p:spPr>
            <a:xfrm>
              <a:off x="1721230" y="51315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3" name="object 1044">
              <a:extLst>
                <a:ext uri="{FF2B5EF4-FFF2-40B4-BE49-F238E27FC236}">
                  <a16:creationId xmlns:a16="http://schemas.microsoft.com/office/drawing/2014/main" id="{6B441246-668F-4618-A576-7D3E31D87CBA}"/>
                </a:ext>
              </a:extLst>
            </p:cNvPr>
            <p:cNvSpPr/>
            <p:nvPr/>
          </p:nvSpPr>
          <p:spPr>
            <a:xfrm>
              <a:off x="1735201" y="5090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4" name="object 1045">
              <a:extLst>
                <a:ext uri="{FF2B5EF4-FFF2-40B4-BE49-F238E27FC236}">
                  <a16:creationId xmlns:a16="http://schemas.microsoft.com/office/drawing/2014/main" id="{4E8D5822-773E-4431-97C4-265A1C3089B1}"/>
                </a:ext>
              </a:extLst>
            </p:cNvPr>
            <p:cNvSpPr/>
            <p:nvPr/>
          </p:nvSpPr>
          <p:spPr>
            <a:xfrm>
              <a:off x="1750948" y="520979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5" name="object 1046">
              <a:extLst>
                <a:ext uri="{FF2B5EF4-FFF2-40B4-BE49-F238E27FC236}">
                  <a16:creationId xmlns:a16="http://schemas.microsoft.com/office/drawing/2014/main" id="{FD87B8FA-9C5B-4D41-8A10-5BCF744DB6DA}"/>
                </a:ext>
              </a:extLst>
            </p:cNvPr>
            <p:cNvSpPr/>
            <p:nvPr/>
          </p:nvSpPr>
          <p:spPr>
            <a:xfrm>
              <a:off x="1762125" y="511238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6" name="object 1047">
              <a:extLst>
                <a:ext uri="{FF2B5EF4-FFF2-40B4-BE49-F238E27FC236}">
                  <a16:creationId xmlns:a16="http://schemas.microsoft.com/office/drawing/2014/main" id="{65C5203E-E223-42C2-86FF-3CEC0266C5D3}"/>
                </a:ext>
              </a:extLst>
            </p:cNvPr>
            <p:cNvSpPr/>
            <p:nvPr/>
          </p:nvSpPr>
          <p:spPr>
            <a:xfrm>
              <a:off x="1778380" y="50763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7" name="object 1048">
              <a:extLst>
                <a:ext uri="{FF2B5EF4-FFF2-40B4-BE49-F238E27FC236}">
                  <a16:creationId xmlns:a16="http://schemas.microsoft.com/office/drawing/2014/main" id="{FF266FF0-8E8E-438C-A244-83BB6576376D}"/>
                </a:ext>
              </a:extLst>
            </p:cNvPr>
            <p:cNvSpPr/>
            <p:nvPr/>
          </p:nvSpPr>
          <p:spPr>
            <a:xfrm>
              <a:off x="1788795" y="51233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8" name="object 1049">
              <a:extLst>
                <a:ext uri="{FF2B5EF4-FFF2-40B4-BE49-F238E27FC236}">
                  <a16:creationId xmlns:a16="http://schemas.microsoft.com/office/drawing/2014/main" id="{96DB647B-5B0A-4F22-B783-121793493957}"/>
                </a:ext>
              </a:extLst>
            </p:cNvPr>
            <p:cNvSpPr/>
            <p:nvPr/>
          </p:nvSpPr>
          <p:spPr>
            <a:xfrm>
              <a:off x="1803780" y="516813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9" name="object 1050">
              <a:extLst>
                <a:ext uri="{FF2B5EF4-FFF2-40B4-BE49-F238E27FC236}">
                  <a16:creationId xmlns:a16="http://schemas.microsoft.com/office/drawing/2014/main" id="{3E942E23-18F4-4847-B108-4D84A74716DC}"/>
                </a:ext>
              </a:extLst>
            </p:cNvPr>
            <p:cNvSpPr/>
            <p:nvPr/>
          </p:nvSpPr>
          <p:spPr>
            <a:xfrm>
              <a:off x="1817116" y="514667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0" name="object 1051">
              <a:extLst>
                <a:ext uri="{FF2B5EF4-FFF2-40B4-BE49-F238E27FC236}">
                  <a16:creationId xmlns:a16="http://schemas.microsoft.com/office/drawing/2014/main" id="{BC2C2B70-1389-42CF-BAA4-B6DC6AD7C845}"/>
                </a:ext>
              </a:extLst>
            </p:cNvPr>
            <p:cNvSpPr/>
            <p:nvPr/>
          </p:nvSpPr>
          <p:spPr>
            <a:xfrm>
              <a:off x="1830577" y="509625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1" name="object 1052">
              <a:extLst>
                <a:ext uri="{FF2B5EF4-FFF2-40B4-BE49-F238E27FC236}">
                  <a16:creationId xmlns:a16="http://schemas.microsoft.com/office/drawing/2014/main" id="{902107DD-F7EC-4252-B431-8E389EEA1920}"/>
                </a:ext>
              </a:extLst>
            </p:cNvPr>
            <p:cNvSpPr/>
            <p:nvPr/>
          </p:nvSpPr>
          <p:spPr>
            <a:xfrm>
              <a:off x="1845436" y="51854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2" name="object 1053">
              <a:extLst>
                <a:ext uri="{FF2B5EF4-FFF2-40B4-BE49-F238E27FC236}">
                  <a16:creationId xmlns:a16="http://schemas.microsoft.com/office/drawing/2014/main" id="{22F4A196-144E-43A8-B665-ADE10D87C6C2}"/>
                </a:ext>
              </a:extLst>
            </p:cNvPr>
            <p:cNvSpPr/>
            <p:nvPr/>
          </p:nvSpPr>
          <p:spPr>
            <a:xfrm>
              <a:off x="1858136" y="52462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3" name="object 1054">
              <a:extLst>
                <a:ext uri="{FF2B5EF4-FFF2-40B4-BE49-F238E27FC236}">
                  <a16:creationId xmlns:a16="http://schemas.microsoft.com/office/drawing/2014/main" id="{1BE49FA3-F934-4E98-A865-083B3D1128EE}"/>
                </a:ext>
              </a:extLst>
            </p:cNvPr>
            <p:cNvSpPr/>
            <p:nvPr/>
          </p:nvSpPr>
          <p:spPr>
            <a:xfrm>
              <a:off x="1875663" y="509752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4" name="object 1055">
              <a:extLst>
                <a:ext uri="{FF2B5EF4-FFF2-40B4-BE49-F238E27FC236}">
                  <a16:creationId xmlns:a16="http://schemas.microsoft.com/office/drawing/2014/main" id="{FF04702C-A070-423E-8A78-C2FD80CCDC9A}"/>
                </a:ext>
              </a:extLst>
            </p:cNvPr>
            <p:cNvSpPr/>
            <p:nvPr/>
          </p:nvSpPr>
          <p:spPr>
            <a:xfrm>
              <a:off x="1887854" y="51923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5" name="object 1056">
              <a:extLst>
                <a:ext uri="{FF2B5EF4-FFF2-40B4-BE49-F238E27FC236}">
                  <a16:creationId xmlns:a16="http://schemas.microsoft.com/office/drawing/2014/main" id="{9DEFACDD-DBDA-47CA-8563-8DA3E40E3CF0}"/>
                </a:ext>
              </a:extLst>
            </p:cNvPr>
            <p:cNvSpPr/>
            <p:nvPr/>
          </p:nvSpPr>
          <p:spPr>
            <a:xfrm>
              <a:off x="1900808" y="513080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6" name="object 1057">
              <a:extLst>
                <a:ext uri="{FF2B5EF4-FFF2-40B4-BE49-F238E27FC236}">
                  <a16:creationId xmlns:a16="http://schemas.microsoft.com/office/drawing/2014/main" id="{E29181B0-FC19-46CB-AFB7-F5ED24ED5D6C}"/>
                </a:ext>
              </a:extLst>
            </p:cNvPr>
            <p:cNvSpPr/>
            <p:nvPr/>
          </p:nvSpPr>
          <p:spPr>
            <a:xfrm>
              <a:off x="1916810" y="48253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7" name="object 1058">
              <a:extLst>
                <a:ext uri="{FF2B5EF4-FFF2-40B4-BE49-F238E27FC236}">
                  <a16:creationId xmlns:a16="http://schemas.microsoft.com/office/drawing/2014/main" id="{AFFFA21E-6012-48FD-BBD5-558D15D45815}"/>
                </a:ext>
              </a:extLst>
            </p:cNvPr>
            <p:cNvSpPr/>
            <p:nvPr/>
          </p:nvSpPr>
          <p:spPr>
            <a:xfrm>
              <a:off x="1930019" y="482307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8" name="object 1059">
              <a:extLst>
                <a:ext uri="{FF2B5EF4-FFF2-40B4-BE49-F238E27FC236}">
                  <a16:creationId xmlns:a16="http://schemas.microsoft.com/office/drawing/2014/main" id="{F079833F-6E33-4A86-85CE-BF2C26906655}"/>
                </a:ext>
              </a:extLst>
            </p:cNvPr>
            <p:cNvSpPr/>
            <p:nvPr/>
          </p:nvSpPr>
          <p:spPr>
            <a:xfrm>
              <a:off x="1943354" y="50264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9" name="object 1060">
              <a:extLst>
                <a:ext uri="{FF2B5EF4-FFF2-40B4-BE49-F238E27FC236}">
                  <a16:creationId xmlns:a16="http://schemas.microsoft.com/office/drawing/2014/main" id="{34634448-0CBE-4D37-BE81-33E8E30F9A0E}"/>
                </a:ext>
              </a:extLst>
            </p:cNvPr>
            <p:cNvSpPr/>
            <p:nvPr/>
          </p:nvSpPr>
          <p:spPr>
            <a:xfrm>
              <a:off x="1957070" y="487083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0" name="object 1061">
              <a:extLst>
                <a:ext uri="{FF2B5EF4-FFF2-40B4-BE49-F238E27FC236}">
                  <a16:creationId xmlns:a16="http://schemas.microsoft.com/office/drawing/2014/main" id="{696A7D46-997C-48AF-9517-FB1827B77076}"/>
                </a:ext>
              </a:extLst>
            </p:cNvPr>
            <p:cNvSpPr/>
            <p:nvPr/>
          </p:nvSpPr>
          <p:spPr>
            <a:xfrm>
              <a:off x="1970404" y="480898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1" name="object 1062">
              <a:extLst>
                <a:ext uri="{FF2B5EF4-FFF2-40B4-BE49-F238E27FC236}">
                  <a16:creationId xmlns:a16="http://schemas.microsoft.com/office/drawing/2014/main" id="{B1A8BF66-8695-4EA8-B68F-13A39D4C2595}"/>
                </a:ext>
              </a:extLst>
            </p:cNvPr>
            <p:cNvSpPr/>
            <p:nvPr/>
          </p:nvSpPr>
          <p:spPr>
            <a:xfrm>
              <a:off x="1984120" y="478637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2" name="object 1063">
              <a:extLst>
                <a:ext uri="{FF2B5EF4-FFF2-40B4-BE49-F238E27FC236}">
                  <a16:creationId xmlns:a16="http://schemas.microsoft.com/office/drawing/2014/main" id="{7FEE8DC2-D381-4285-BA44-A719613D3FE8}"/>
                </a:ext>
              </a:extLst>
            </p:cNvPr>
            <p:cNvSpPr/>
            <p:nvPr/>
          </p:nvSpPr>
          <p:spPr>
            <a:xfrm>
              <a:off x="1997964" y="48427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3" name="object 1064">
              <a:extLst>
                <a:ext uri="{FF2B5EF4-FFF2-40B4-BE49-F238E27FC236}">
                  <a16:creationId xmlns:a16="http://schemas.microsoft.com/office/drawing/2014/main" id="{A2230947-54DA-4622-8006-23D95A8B3586}"/>
                </a:ext>
              </a:extLst>
            </p:cNvPr>
            <p:cNvSpPr/>
            <p:nvPr/>
          </p:nvSpPr>
          <p:spPr>
            <a:xfrm>
              <a:off x="2012314" y="49467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4" name="object 1065">
              <a:extLst>
                <a:ext uri="{FF2B5EF4-FFF2-40B4-BE49-F238E27FC236}">
                  <a16:creationId xmlns:a16="http://schemas.microsoft.com/office/drawing/2014/main" id="{31DF2278-DFAA-4E3B-B467-6A8A586E899E}"/>
                </a:ext>
              </a:extLst>
            </p:cNvPr>
            <p:cNvSpPr/>
            <p:nvPr/>
          </p:nvSpPr>
          <p:spPr>
            <a:xfrm>
              <a:off x="2027173" y="51790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5" name="object 1066">
              <a:extLst>
                <a:ext uri="{FF2B5EF4-FFF2-40B4-BE49-F238E27FC236}">
                  <a16:creationId xmlns:a16="http://schemas.microsoft.com/office/drawing/2014/main" id="{3AAAF216-7FF0-498A-B50B-66C0ABD740BA}"/>
                </a:ext>
              </a:extLst>
            </p:cNvPr>
            <p:cNvSpPr/>
            <p:nvPr/>
          </p:nvSpPr>
          <p:spPr>
            <a:xfrm>
              <a:off x="2040382" y="4731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6" name="object 1067">
              <a:extLst>
                <a:ext uri="{FF2B5EF4-FFF2-40B4-BE49-F238E27FC236}">
                  <a16:creationId xmlns:a16="http://schemas.microsoft.com/office/drawing/2014/main" id="{6BB54128-4C1A-4836-B1AD-1ED67FEECD96}"/>
                </a:ext>
              </a:extLst>
            </p:cNvPr>
            <p:cNvSpPr/>
            <p:nvPr/>
          </p:nvSpPr>
          <p:spPr>
            <a:xfrm>
              <a:off x="2054860" y="492493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7" name="object 1068">
              <a:extLst>
                <a:ext uri="{FF2B5EF4-FFF2-40B4-BE49-F238E27FC236}">
                  <a16:creationId xmlns:a16="http://schemas.microsoft.com/office/drawing/2014/main" id="{B6D9A036-A0BD-4D2F-97B6-23223E93EC4E}"/>
                </a:ext>
              </a:extLst>
            </p:cNvPr>
            <p:cNvSpPr/>
            <p:nvPr/>
          </p:nvSpPr>
          <p:spPr>
            <a:xfrm>
              <a:off x="2068576" y="487832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8" name="object 1069">
              <a:extLst>
                <a:ext uri="{FF2B5EF4-FFF2-40B4-BE49-F238E27FC236}">
                  <a16:creationId xmlns:a16="http://schemas.microsoft.com/office/drawing/2014/main" id="{BC0037DD-87BE-4E50-88FD-E270EB2B02E1}"/>
                </a:ext>
              </a:extLst>
            </p:cNvPr>
            <p:cNvSpPr/>
            <p:nvPr/>
          </p:nvSpPr>
          <p:spPr>
            <a:xfrm>
              <a:off x="2081910" y="47094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9" name="object 1070">
              <a:extLst>
                <a:ext uri="{FF2B5EF4-FFF2-40B4-BE49-F238E27FC236}">
                  <a16:creationId xmlns:a16="http://schemas.microsoft.com/office/drawing/2014/main" id="{FB160995-63D5-4464-913A-9FD8AEE1F9E7}"/>
                </a:ext>
              </a:extLst>
            </p:cNvPr>
            <p:cNvSpPr/>
            <p:nvPr/>
          </p:nvSpPr>
          <p:spPr>
            <a:xfrm>
              <a:off x="2094610" y="447446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0" name="object 1071">
              <a:extLst>
                <a:ext uri="{FF2B5EF4-FFF2-40B4-BE49-F238E27FC236}">
                  <a16:creationId xmlns:a16="http://schemas.microsoft.com/office/drawing/2014/main" id="{41545F27-D8B9-40A9-9DAC-2FD038A508BE}"/>
                </a:ext>
              </a:extLst>
            </p:cNvPr>
            <p:cNvSpPr/>
            <p:nvPr/>
          </p:nvSpPr>
          <p:spPr>
            <a:xfrm>
              <a:off x="2108707" y="454926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1" name="object 1072">
              <a:extLst>
                <a:ext uri="{FF2B5EF4-FFF2-40B4-BE49-F238E27FC236}">
                  <a16:creationId xmlns:a16="http://schemas.microsoft.com/office/drawing/2014/main" id="{64A768B2-28DD-4DBF-B50F-1B86E502EAC0}"/>
                </a:ext>
              </a:extLst>
            </p:cNvPr>
            <p:cNvSpPr/>
            <p:nvPr/>
          </p:nvSpPr>
          <p:spPr>
            <a:xfrm>
              <a:off x="2122804" y="467194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2" name="object 1073">
              <a:extLst>
                <a:ext uri="{FF2B5EF4-FFF2-40B4-BE49-F238E27FC236}">
                  <a16:creationId xmlns:a16="http://schemas.microsoft.com/office/drawing/2014/main" id="{3AB45287-4E39-4C00-8588-4F26BE562208}"/>
                </a:ext>
              </a:extLst>
            </p:cNvPr>
            <p:cNvSpPr/>
            <p:nvPr/>
          </p:nvSpPr>
          <p:spPr>
            <a:xfrm>
              <a:off x="2136648" y="459828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3" name="object 1074">
              <a:extLst>
                <a:ext uri="{FF2B5EF4-FFF2-40B4-BE49-F238E27FC236}">
                  <a16:creationId xmlns:a16="http://schemas.microsoft.com/office/drawing/2014/main" id="{B73FD6A7-2778-43E7-86C4-6843400F720D}"/>
                </a:ext>
              </a:extLst>
            </p:cNvPr>
            <p:cNvSpPr/>
            <p:nvPr/>
          </p:nvSpPr>
          <p:spPr>
            <a:xfrm>
              <a:off x="2149982" y="4480814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4" name="object 1075">
              <a:extLst>
                <a:ext uri="{FF2B5EF4-FFF2-40B4-BE49-F238E27FC236}">
                  <a16:creationId xmlns:a16="http://schemas.microsoft.com/office/drawing/2014/main" id="{4CC89148-071A-4E30-B780-5745053551F5}"/>
                </a:ext>
              </a:extLst>
            </p:cNvPr>
            <p:cNvSpPr/>
            <p:nvPr/>
          </p:nvSpPr>
          <p:spPr>
            <a:xfrm>
              <a:off x="2164714" y="411607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5" name="object 1076">
              <a:extLst>
                <a:ext uri="{FF2B5EF4-FFF2-40B4-BE49-F238E27FC236}">
                  <a16:creationId xmlns:a16="http://schemas.microsoft.com/office/drawing/2014/main" id="{318CCE63-F5A7-452A-AEDC-F0C75DD4867D}"/>
                </a:ext>
              </a:extLst>
            </p:cNvPr>
            <p:cNvSpPr/>
            <p:nvPr/>
          </p:nvSpPr>
          <p:spPr>
            <a:xfrm>
              <a:off x="2179320" y="451815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6" name="object 1077">
              <a:extLst>
                <a:ext uri="{FF2B5EF4-FFF2-40B4-BE49-F238E27FC236}">
                  <a16:creationId xmlns:a16="http://schemas.microsoft.com/office/drawing/2014/main" id="{805F1426-E24D-4EF6-B089-6A0B4DB01C64}"/>
                </a:ext>
              </a:extLst>
            </p:cNvPr>
            <p:cNvSpPr/>
            <p:nvPr/>
          </p:nvSpPr>
          <p:spPr>
            <a:xfrm>
              <a:off x="2192654" y="465200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7" name="object 1078">
              <a:extLst>
                <a:ext uri="{FF2B5EF4-FFF2-40B4-BE49-F238E27FC236}">
                  <a16:creationId xmlns:a16="http://schemas.microsoft.com/office/drawing/2014/main" id="{B8E991D5-5815-44DB-9D2D-A24D4F17D5D5}"/>
                </a:ext>
              </a:extLst>
            </p:cNvPr>
            <p:cNvSpPr/>
            <p:nvPr/>
          </p:nvSpPr>
          <p:spPr>
            <a:xfrm>
              <a:off x="2207132" y="460133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8" name="object 1079">
              <a:extLst>
                <a:ext uri="{FF2B5EF4-FFF2-40B4-BE49-F238E27FC236}">
                  <a16:creationId xmlns:a16="http://schemas.microsoft.com/office/drawing/2014/main" id="{4576B7AC-5293-468D-B757-EC90B56795F5}"/>
                </a:ext>
              </a:extLst>
            </p:cNvPr>
            <p:cNvSpPr/>
            <p:nvPr/>
          </p:nvSpPr>
          <p:spPr>
            <a:xfrm>
              <a:off x="2220341" y="4610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7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9" name="object 1080">
              <a:extLst>
                <a:ext uri="{FF2B5EF4-FFF2-40B4-BE49-F238E27FC236}">
                  <a16:creationId xmlns:a16="http://schemas.microsoft.com/office/drawing/2014/main" id="{B3E2FD2F-14EA-47B1-B87D-4AED9D042C72}"/>
                </a:ext>
              </a:extLst>
            </p:cNvPr>
            <p:cNvSpPr/>
            <p:nvPr/>
          </p:nvSpPr>
          <p:spPr>
            <a:xfrm>
              <a:off x="2236597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0" name="object 1081">
              <a:extLst>
                <a:ext uri="{FF2B5EF4-FFF2-40B4-BE49-F238E27FC236}">
                  <a16:creationId xmlns:a16="http://schemas.microsoft.com/office/drawing/2014/main" id="{EBB1DCF8-478D-4791-A3BA-777357761CCE}"/>
                </a:ext>
              </a:extLst>
            </p:cNvPr>
            <p:cNvSpPr/>
            <p:nvPr/>
          </p:nvSpPr>
          <p:spPr>
            <a:xfrm>
              <a:off x="2248154" y="415493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1" name="object 1082">
              <a:extLst>
                <a:ext uri="{FF2B5EF4-FFF2-40B4-BE49-F238E27FC236}">
                  <a16:creationId xmlns:a16="http://schemas.microsoft.com/office/drawing/2014/main" id="{B7D24448-0099-4AAC-AD90-58DB2F18A019}"/>
                </a:ext>
              </a:extLst>
            </p:cNvPr>
            <p:cNvSpPr/>
            <p:nvPr/>
          </p:nvSpPr>
          <p:spPr>
            <a:xfrm>
              <a:off x="2261997" y="42978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2" name="object 1083">
              <a:extLst>
                <a:ext uri="{FF2B5EF4-FFF2-40B4-BE49-F238E27FC236}">
                  <a16:creationId xmlns:a16="http://schemas.microsoft.com/office/drawing/2014/main" id="{824EBBB5-DAA6-405F-BE61-1BB4481BF852}"/>
                </a:ext>
              </a:extLst>
            </p:cNvPr>
            <p:cNvSpPr/>
            <p:nvPr/>
          </p:nvSpPr>
          <p:spPr>
            <a:xfrm>
              <a:off x="2275839" y="442544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3" name="object 1084">
              <a:extLst>
                <a:ext uri="{FF2B5EF4-FFF2-40B4-BE49-F238E27FC236}">
                  <a16:creationId xmlns:a16="http://schemas.microsoft.com/office/drawing/2014/main" id="{701E4BCB-DB51-4704-9A55-011B732840D0}"/>
                </a:ext>
              </a:extLst>
            </p:cNvPr>
            <p:cNvSpPr/>
            <p:nvPr/>
          </p:nvSpPr>
          <p:spPr>
            <a:xfrm>
              <a:off x="2289682" y="437311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4" name="object 1085">
              <a:extLst>
                <a:ext uri="{FF2B5EF4-FFF2-40B4-BE49-F238E27FC236}">
                  <a16:creationId xmlns:a16="http://schemas.microsoft.com/office/drawing/2014/main" id="{8D858326-FAD8-4445-96A6-5BCEA82E6C74}"/>
                </a:ext>
              </a:extLst>
            </p:cNvPr>
            <p:cNvSpPr/>
            <p:nvPr/>
          </p:nvSpPr>
          <p:spPr>
            <a:xfrm>
              <a:off x="2303652" y="441210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5" name="object 1086">
              <a:extLst>
                <a:ext uri="{FF2B5EF4-FFF2-40B4-BE49-F238E27FC236}">
                  <a16:creationId xmlns:a16="http://schemas.microsoft.com/office/drawing/2014/main" id="{67482A0E-4C15-4ACF-8819-88927905D86E}"/>
                </a:ext>
              </a:extLst>
            </p:cNvPr>
            <p:cNvSpPr/>
            <p:nvPr/>
          </p:nvSpPr>
          <p:spPr>
            <a:xfrm>
              <a:off x="2317495" y="43455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6" name="object 1087">
              <a:extLst>
                <a:ext uri="{FF2B5EF4-FFF2-40B4-BE49-F238E27FC236}">
                  <a16:creationId xmlns:a16="http://schemas.microsoft.com/office/drawing/2014/main" id="{A2C6C252-559E-47EC-9C6A-4F49EC0CA035}"/>
                </a:ext>
              </a:extLst>
            </p:cNvPr>
            <p:cNvSpPr/>
            <p:nvPr/>
          </p:nvSpPr>
          <p:spPr>
            <a:xfrm>
              <a:off x="2331339" y="43408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7" name="object 1088">
              <a:extLst>
                <a:ext uri="{FF2B5EF4-FFF2-40B4-BE49-F238E27FC236}">
                  <a16:creationId xmlns:a16="http://schemas.microsoft.com/office/drawing/2014/main" id="{1A673CBC-4FE9-445A-A300-7B3B72608FF4}"/>
                </a:ext>
              </a:extLst>
            </p:cNvPr>
            <p:cNvSpPr/>
            <p:nvPr/>
          </p:nvSpPr>
          <p:spPr>
            <a:xfrm>
              <a:off x="2345182" y="43681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8" name="object 1089">
              <a:extLst>
                <a:ext uri="{FF2B5EF4-FFF2-40B4-BE49-F238E27FC236}">
                  <a16:creationId xmlns:a16="http://schemas.microsoft.com/office/drawing/2014/main" id="{0A3A43ED-4119-443C-802E-A9F9F3DA135A}"/>
                </a:ext>
              </a:extLst>
            </p:cNvPr>
            <p:cNvSpPr/>
            <p:nvPr/>
          </p:nvSpPr>
          <p:spPr>
            <a:xfrm>
              <a:off x="2360167" y="4839842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9" name="object 1090">
              <a:extLst>
                <a:ext uri="{FF2B5EF4-FFF2-40B4-BE49-F238E27FC236}">
                  <a16:creationId xmlns:a16="http://schemas.microsoft.com/office/drawing/2014/main" id="{9CA67B69-F455-4422-8C2B-FBDAC98A0B0C}"/>
                </a:ext>
              </a:extLst>
            </p:cNvPr>
            <p:cNvSpPr/>
            <p:nvPr/>
          </p:nvSpPr>
          <p:spPr>
            <a:xfrm>
              <a:off x="2372995" y="44545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0" name="object 1091">
              <a:extLst>
                <a:ext uri="{FF2B5EF4-FFF2-40B4-BE49-F238E27FC236}">
                  <a16:creationId xmlns:a16="http://schemas.microsoft.com/office/drawing/2014/main" id="{FEB5D5DC-39E3-43D5-96DA-D3DA2F84467C}"/>
                </a:ext>
              </a:extLst>
            </p:cNvPr>
            <p:cNvSpPr/>
            <p:nvPr/>
          </p:nvSpPr>
          <p:spPr>
            <a:xfrm>
              <a:off x="2386838" y="460044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1" name="object 1092">
              <a:extLst>
                <a:ext uri="{FF2B5EF4-FFF2-40B4-BE49-F238E27FC236}">
                  <a16:creationId xmlns:a16="http://schemas.microsoft.com/office/drawing/2014/main" id="{7ABDC604-0438-4AA5-9719-759BC617189E}"/>
                </a:ext>
              </a:extLst>
            </p:cNvPr>
            <p:cNvSpPr/>
            <p:nvPr/>
          </p:nvSpPr>
          <p:spPr>
            <a:xfrm>
              <a:off x="2400680" y="471677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2" name="object 1093">
              <a:extLst>
                <a:ext uri="{FF2B5EF4-FFF2-40B4-BE49-F238E27FC236}">
                  <a16:creationId xmlns:a16="http://schemas.microsoft.com/office/drawing/2014/main" id="{72CC10F8-01D5-40EA-BEAD-06B4310C12B1}"/>
                </a:ext>
              </a:extLst>
            </p:cNvPr>
            <p:cNvSpPr/>
            <p:nvPr/>
          </p:nvSpPr>
          <p:spPr>
            <a:xfrm>
              <a:off x="2414523" y="4780788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3" name="object 1094">
              <a:extLst>
                <a:ext uri="{FF2B5EF4-FFF2-40B4-BE49-F238E27FC236}">
                  <a16:creationId xmlns:a16="http://schemas.microsoft.com/office/drawing/2014/main" id="{60C010A2-AEE4-4FD6-AAEC-52F5317892F0}"/>
                </a:ext>
              </a:extLst>
            </p:cNvPr>
            <p:cNvSpPr/>
            <p:nvPr/>
          </p:nvSpPr>
          <p:spPr>
            <a:xfrm>
              <a:off x="2428239" y="45180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4" name="object 1095">
              <a:extLst>
                <a:ext uri="{FF2B5EF4-FFF2-40B4-BE49-F238E27FC236}">
                  <a16:creationId xmlns:a16="http://schemas.microsoft.com/office/drawing/2014/main" id="{83A596A2-12DC-4B02-B0E5-A20C1800EC4C}"/>
                </a:ext>
              </a:extLst>
            </p:cNvPr>
            <p:cNvSpPr/>
            <p:nvPr/>
          </p:nvSpPr>
          <p:spPr>
            <a:xfrm>
              <a:off x="2442336" y="461657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5" name="object 1096">
              <a:extLst>
                <a:ext uri="{FF2B5EF4-FFF2-40B4-BE49-F238E27FC236}">
                  <a16:creationId xmlns:a16="http://schemas.microsoft.com/office/drawing/2014/main" id="{CAD2E81A-5ADC-4971-B814-A60160403AF9}"/>
                </a:ext>
              </a:extLst>
            </p:cNvPr>
            <p:cNvSpPr/>
            <p:nvPr/>
          </p:nvSpPr>
          <p:spPr>
            <a:xfrm>
              <a:off x="2456179" y="45714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6" name="object 1097">
              <a:extLst>
                <a:ext uri="{FF2B5EF4-FFF2-40B4-BE49-F238E27FC236}">
                  <a16:creationId xmlns:a16="http://schemas.microsoft.com/office/drawing/2014/main" id="{0EC92981-2839-4BFA-B463-E955320B17AA}"/>
                </a:ext>
              </a:extLst>
            </p:cNvPr>
            <p:cNvSpPr/>
            <p:nvPr/>
          </p:nvSpPr>
          <p:spPr>
            <a:xfrm>
              <a:off x="2469642" y="449529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7" name="object 1098">
              <a:extLst>
                <a:ext uri="{FF2B5EF4-FFF2-40B4-BE49-F238E27FC236}">
                  <a16:creationId xmlns:a16="http://schemas.microsoft.com/office/drawing/2014/main" id="{856E69D9-F93A-449F-A825-6F712DD569CD}"/>
                </a:ext>
              </a:extLst>
            </p:cNvPr>
            <p:cNvSpPr/>
            <p:nvPr/>
          </p:nvSpPr>
          <p:spPr>
            <a:xfrm>
              <a:off x="2484120" y="448030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8" name="object 1099">
              <a:extLst>
                <a:ext uri="{FF2B5EF4-FFF2-40B4-BE49-F238E27FC236}">
                  <a16:creationId xmlns:a16="http://schemas.microsoft.com/office/drawing/2014/main" id="{697D7AC2-341D-4DA8-846E-E57584CD415B}"/>
                </a:ext>
              </a:extLst>
            </p:cNvPr>
            <p:cNvSpPr/>
            <p:nvPr/>
          </p:nvSpPr>
          <p:spPr>
            <a:xfrm>
              <a:off x="2497582" y="45913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9" name="object 1100">
              <a:extLst>
                <a:ext uri="{FF2B5EF4-FFF2-40B4-BE49-F238E27FC236}">
                  <a16:creationId xmlns:a16="http://schemas.microsoft.com/office/drawing/2014/main" id="{C5876172-19F9-4B81-8BAF-72DBCE37B5C2}"/>
                </a:ext>
              </a:extLst>
            </p:cNvPr>
            <p:cNvSpPr/>
            <p:nvPr/>
          </p:nvSpPr>
          <p:spPr>
            <a:xfrm>
              <a:off x="2511679" y="430123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0" name="object 1101">
              <a:extLst>
                <a:ext uri="{FF2B5EF4-FFF2-40B4-BE49-F238E27FC236}">
                  <a16:creationId xmlns:a16="http://schemas.microsoft.com/office/drawing/2014/main" id="{964E9C7B-9C60-4757-8040-18DAC359D731}"/>
                </a:ext>
              </a:extLst>
            </p:cNvPr>
            <p:cNvSpPr/>
            <p:nvPr/>
          </p:nvSpPr>
          <p:spPr>
            <a:xfrm>
              <a:off x="2525522" y="4913757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767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1" name="object 1102">
              <a:extLst>
                <a:ext uri="{FF2B5EF4-FFF2-40B4-BE49-F238E27FC236}">
                  <a16:creationId xmlns:a16="http://schemas.microsoft.com/office/drawing/2014/main" id="{BC5F6214-D760-49AC-8512-731BAE1B1E98}"/>
                </a:ext>
              </a:extLst>
            </p:cNvPr>
            <p:cNvSpPr/>
            <p:nvPr/>
          </p:nvSpPr>
          <p:spPr>
            <a:xfrm>
              <a:off x="2539364" y="48877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2" name="object 1103">
              <a:extLst>
                <a:ext uri="{FF2B5EF4-FFF2-40B4-BE49-F238E27FC236}">
                  <a16:creationId xmlns:a16="http://schemas.microsoft.com/office/drawing/2014/main" id="{2039E2C1-8D81-43D1-B465-035E35D7A385}"/>
                </a:ext>
              </a:extLst>
            </p:cNvPr>
            <p:cNvSpPr/>
            <p:nvPr/>
          </p:nvSpPr>
          <p:spPr>
            <a:xfrm>
              <a:off x="2553207" y="46069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3" name="object 1104">
              <a:extLst>
                <a:ext uri="{FF2B5EF4-FFF2-40B4-BE49-F238E27FC236}">
                  <a16:creationId xmlns:a16="http://schemas.microsoft.com/office/drawing/2014/main" id="{3B74FE53-3DEF-44CB-863A-FA04182EF283}"/>
                </a:ext>
              </a:extLst>
            </p:cNvPr>
            <p:cNvSpPr/>
            <p:nvPr/>
          </p:nvSpPr>
          <p:spPr>
            <a:xfrm>
              <a:off x="2566923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4"/>
                  </a:lnTo>
                  <a:lnTo>
                    <a:pt x="48640" y="42164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4" name="object 1105">
              <a:extLst>
                <a:ext uri="{FF2B5EF4-FFF2-40B4-BE49-F238E27FC236}">
                  <a16:creationId xmlns:a16="http://schemas.microsoft.com/office/drawing/2014/main" id="{D4AD544B-7C7D-453C-AF1B-847C8F6AABF1}"/>
                </a:ext>
              </a:extLst>
            </p:cNvPr>
            <p:cNvSpPr/>
            <p:nvPr/>
          </p:nvSpPr>
          <p:spPr>
            <a:xfrm>
              <a:off x="2581020" y="472122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5" name="object 1106">
              <a:extLst>
                <a:ext uri="{FF2B5EF4-FFF2-40B4-BE49-F238E27FC236}">
                  <a16:creationId xmlns:a16="http://schemas.microsoft.com/office/drawing/2014/main" id="{4D28D16A-C0E0-47F4-98C5-6135CAFDAA7F}"/>
                </a:ext>
              </a:extLst>
            </p:cNvPr>
            <p:cNvSpPr/>
            <p:nvPr/>
          </p:nvSpPr>
          <p:spPr>
            <a:xfrm>
              <a:off x="2595117" y="482472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6" name="object 1107">
              <a:extLst>
                <a:ext uri="{FF2B5EF4-FFF2-40B4-BE49-F238E27FC236}">
                  <a16:creationId xmlns:a16="http://schemas.microsoft.com/office/drawing/2014/main" id="{4B3413AA-65FF-45EF-8FBC-F3A1A770D6DD}"/>
                </a:ext>
              </a:extLst>
            </p:cNvPr>
            <p:cNvSpPr/>
            <p:nvPr/>
          </p:nvSpPr>
          <p:spPr>
            <a:xfrm>
              <a:off x="2609342" y="47842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7" name="object 1108">
              <a:extLst>
                <a:ext uri="{FF2B5EF4-FFF2-40B4-BE49-F238E27FC236}">
                  <a16:creationId xmlns:a16="http://schemas.microsoft.com/office/drawing/2014/main" id="{0CD35986-A564-4093-84F6-84B0AF39EA49}"/>
                </a:ext>
              </a:extLst>
            </p:cNvPr>
            <p:cNvSpPr/>
            <p:nvPr/>
          </p:nvSpPr>
          <p:spPr>
            <a:xfrm>
              <a:off x="2622295" y="482892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8" name="object 1109">
              <a:extLst>
                <a:ext uri="{FF2B5EF4-FFF2-40B4-BE49-F238E27FC236}">
                  <a16:creationId xmlns:a16="http://schemas.microsoft.com/office/drawing/2014/main" id="{1A0CF1B8-EA27-4672-81E2-04A93AC89E32}"/>
                </a:ext>
              </a:extLst>
            </p:cNvPr>
            <p:cNvSpPr/>
            <p:nvPr/>
          </p:nvSpPr>
          <p:spPr>
            <a:xfrm>
              <a:off x="2636266" y="465543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7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9" name="object 1110">
              <a:extLst>
                <a:ext uri="{FF2B5EF4-FFF2-40B4-BE49-F238E27FC236}">
                  <a16:creationId xmlns:a16="http://schemas.microsoft.com/office/drawing/2014/main" id="{AC39F002-768E-4E1C-90EA-01E130B6899E}"/>
                </a:ext>
              </a:extLst>
            </p:cNvPr>
            <p:cNvSpPr/>
            <p:nvPr/>
          </p:nvSpPr>
          <p:spPr>
            <a:xfrm>
              <a:off x="2649982" y="441718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0" name="object 1111">
              <a:extLst>
                <a:ext uri="{FF2B5EF4-FFF2-40B4-BE49-F238E27FC236}">
                  <a16:creationId xmlns:a16="http://schemas.microsoft.com/office/drawing/2014/main" id="{B2288B93-098D-41A6-860E-61E9F7E3DC28}"/>
                </a:ext>
              </a:extLst>
            </p:cNvPr>
            <p:cNvSpPr/>
            <p:nvPr/>
          </p:nvSpPr>
          <p:spPr>
            <a:xfrm>
              <a:off x="2664586" y="4722240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1" name="object 1112">
              <a:extLst>
                <a:ext uri="{FF2B5EF4-FFF2-40B4-BE49-F238E27FC236}">
                  <a16:creationId xmlns:a16="http://schemas.microsoft.com/office/drawing/2014/main" id="{A2F23B59-DFC3-4081-9E15-D01BEACB2E3C}"/>
                </a:ext>
              </a:extLst>
            </p:cNvPr>
            <p:cNvSpPr/>
            <p:nvPr/>
          </p:nvSpPr>
          <p:spPr>
            <a:xfrm>
              <a:off x="2678048" y="459676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2" name="object 1113">
              <a:extLst>
                <a:ext uri="{FF2B5EF4-FFF2-40B4-BE49-F238E27FC236}">
                  <a16:creationId xmlns:a16="http://schemas.microsoft.com/office/drawing/2014/main" id="{447F43D2-C088-4504-815A-ACCACEB4EC45}"/>
                </a:ext>
              </a:extLst>
            </p:cNvPr>
            <p:cNvSpPr/>
            <p:nvPr/>
          </p:nvSpPr>
          <p:spPr>
            <a:xfrm>
              <a:off x="2692526" y="5137403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3" name="object 1114">
              <a:extLst>
                <a:ext uri="{FF2B5EF4-FFF2-40B4-BE49-F238E27FC236}">
                  <a16:creationId xmlns:a16="http://schemas.microsoft.com/office/drawing/2014/main" id="{D9DA0E1D-9E0E-4798-8817-F4D1E98D5235}"/>
                </a:ext>
              </a:extLst>
            </p:cNvPr>
            <p:cNvSpPr/>
            <p:nvPr/>
          </p:nvSpPr>
          <p:spPr>
            <a:xfrm>
              <a:off x="2705861" y="466191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4" name="object 1115">
              <a:extLst>
                <a:ext uri="{FF2B5EF4-FFF2-40B4-BE49-F238E27FC236}">
                  <a16:creationId xmlns:a16="http://schemas.microsoft.com/office/drawing/2014/main" id="{64758F13-99C9-405F-98BD-512FBFB9D9F9}"/>
                </a:ext>
              </a:extLst>
            </p:cNvPr>
            <p:cNvSpPr/>
            <p:nvPr/>
          </p:nvSpPr>
          <p:spPr>
            <a:xfrm>
              <a:off x="2721736" y="473786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163"/>
                  </a:lnTo>
                  <a:lnTo>
                    <a:pt x="48768" y="42163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5" name="object 1116">
              <a:extLst>
                <a:ext uri="{FF2B5EF4-FFF2-40B4-BE49-F238E27FC236}">
                  <a16:creationId xmlns:a16="http://schemas.microsoft.com/office/drawing/2014/main" id="{294673D3-7D62-444B-B11A-E06043CE7B1E}"/>
                </a:ext>
              </a:extLst>
            </p:cNvPr>
            <p:cNvSpPr/>
            <p:nvPr/>
          </p:nvSpPr>
          <p:spPr>
            <a:xfrm>
              <a:off x="2734055" y="4899659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6" name="object 1117">
              <a:extLst>
                <a:ext uri="{FF2B5EF4-FFF2-40B4-BE49-F238E27FC236}">
                  <a16:creationId xmlns:a16="http://schemas.microsoft.com/office/drawing/2014/main" id="{50444FA1-6CAA-415F-AA5F-CDECE85F27FC}"/>
                </a:ext>
              </a:extLst>
            </p:cNvPr>
            <p:cNvSpPr/>
            <p:nvPr/>
          </p:nvSpPr>
          <p:spPr>
            <a:xfrm>
              <a:off x="2747264" y="4922901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4" y="0"/>
                  </a:moveTo>
                  <a:lnTo>
                    <a:pt x="0" y="42164"/>
                  </a:lnTo>
                  <a:lnTo>
                    <a:pt x="48768" y="4216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7" name="object 1118">
              <a:extLst>
                <a:ext uri="{FF2B5EF4-FFF2-40B4-BE49-F238E27FC236}">
                  <a16:creationId xmlns:a16="http://schemas.microsoft.com/office/drawing/2014/main" id="{66103BE9-2AD8-42C4-8029-C32E7FE88233}"/>
                </a:ext>
              </a:extLst>
            </p:cNvPr>
            <p:cNvSpPr/>
            <p:nvPr/>
          </p:nvSpPr>
          <p:spPr>
            <a:xfrm>
              <a:off x="2761360" y="482231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1"/>
                  </a:lnTo>
                  <a:lnTo>
                    <a:pt x="48768" y="42291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8" name="object 1119">
              <a:extLst>
                <a:ext uri="{FF2B5EF4-FFF2-40B4-BE49-F238E27FC236}">
                  <a16:creationId xmlns:a16="http://schemas.microsoft.com/office/drawing/2014/main" id="{9B4D7075-6B75-4CCB-91B7-B157796288BA}"/>
                </a:ext>
              </a:extLst>
            </p:cNvPr>
            <p:cNvSpPr/>
            <p:nvPr/>
          </p:nvSpPr>
          <p:spPr>
            <a:xfrm>
              <a:off x="2774442" y="4882896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9" name="object 1120">
              <a:extLst>
                <a:ext uri="{FF2B5EF4-FFF2-40B4-BE49-F238E27FC236}">
                  <a16:creationId xmlns:a16="http://schemas.microsoft.com/office/drawing/2014/main" id="{69C59494-FDC8-423A-80FF-E49E368AC16F}"/>
                </a:ext>
              </a:extLst>
            </p:cNvPr>
            <p:cNvSpPr/>
            <p:nvPr/>
          </p:nvSpPr>
          <p:spPr>
            <a:xfrm>
              <a:off x="2788411" y="4938395"/>
              <a:ext cx="48895" cy="42545"/>
            </a:xfrm>
            <a:custGeom>
              <a:avLst/>
              <a:gdLst/>
              <a:ahLst/>
              <a:cxnLst/>
              <a:rect l="l" t="t" r="r" b="b"/>
              <a:pathLst>
                <a:path w="48894" h="42545">
                  <a:moveTo>
                    <a:pt x="24383" y="0"/>
                  </a:moveTo>
                  <a:lnTo>
                    <a:pt x="0" y="42290"/>
                  </a:lnTo>
                  <a:lnTo>
                    <a:pt x="48768" y="42290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0" name="object 468">
            <a:extLst>
              <a:ext uri="{FF2B5EF4-FFF2-40B4-BE49-F238E27FC236}">
                <a16:creationId xmlns:a16="http://schemas.microsoft.com/office/drawing/2014/main" id="{F11B2F5A-1EB8-47A6-A469-ACB0D30E8763}"/>
              </a:ext>
            </a:extLst>
          </p:cNvPr>
          <p:cNvSpPr txBox="1"/>
          <p:nvPr/>
        </p:nvSpPr>
        <p:spPr>
          <a:xfrm>
            <a:off x="725286" y="70386"/>
            <a:ext cx="25012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algn="ctr"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(a) Without online analyzer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721" name="object 468">
            <a:extLst>
              <a:ext uri="{FF2B5EF4-FFF2-40B4-BE49-F238E27FC236}">
                <a16:creationId xmlns:a16="http://schemas.microsoft.com/office/drawing/2014/main" id="{1F766807-701D-452A-AF0C-58FD3CAE7ACD}"/>
              </a:ext>
            </a:extLst>
          </p:cNvPr>
          <p:cNvSpPr txBox="1"/>
          <p:nvPr/>
        </p:nvSpPr>
        <p:spPr>
          <a:xfrm>
            <a:off x="725282" y="2204330"/>
            <a:ext cx="250126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algn="ctr">
              <a:spcBef>
                <a:spcPts val="100"/>
              </a:spcBef>
            </a:pPr>
            <a:r>
              <a:rPr lang="en-US" sz="1200" dirty="0">
                <a:latin typeface="Times New Roman"/>
                <a:cs typeface="Times New Roman"/>
              </a:rPr>
              <a:t>(b) With online analyzer</a:t>
            </a:r>
            <a:endParaRPr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343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Custom</PresentationFormat>
  <Paragraphs>342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UI Gothic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Newhart</dc:creator>
  <cp:lastModifiedBy>Kate Newhart</cp:lastModifiedBy>
  <cp:revision>1</cp:revision>
  <dcterms:created xsi:type="dcterms:W3CDTF">2020-06-29T04:46:05Z</dcterms:created>
  <dcterms:modified xsi:type="dcterms:W3CDTF">2020-06-29T04:47:03Z</dcterms:modified>
</cp:coreProperties>
</file>