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2743200"/>
  <p:notesSz cx="5943600" cy="2743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7" d="100"/>
          <a:sy n="247" d="100"/>
        </p:scale>
        <p:origin x="198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850392"/>
            <a:ext cx="505206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1536192"/>
            <a:ext cx="416052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180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60954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4947" y="316738"/>
            <a:ext cx="544195" cy="512445"/>
          </a:xfrm>
          <a:custGeom>
            <a:avLst/>
            <a:gdLst/>
            <a:ahLst/>
            <a:cxnLst/>
            <a:rect l="l" t="t" r="r" b="b"/>
            <a:pathLst>
              <a:path w="544194" h="512444">
                <a:moveTo>
                  <a:pt x="0" y="0"/>
                </a:moveTo>
                <a:lnTo>
                  <a:pt x="544195" y="5124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36242" y="904875"/>
            <a:ext cx="496570" cy="71120"/>
          </a:xfrm>
          <a:custGeom>
            <a:avLst/>
            <a:gdLst/>
            <a:ahLst/>
            <a:cxnLst/>
            <a:rect l="l" t="t" r="r" b="b"/>
            <a:pathLst>
              <a:path w="496569" h="71119">
                <a:moveTo>
                  <a:pt x="0" y="0"/>
                </a:moveTo>
                <a:lnTo>
                  <a:pt x="496315" y="708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2102" y="1034669"/>
            <a:ext cx="519430" cy="302895"/>
          </a:xfrm>
          <a:custGeom>
            <a:avLst/>
            <a:gdLst/>
            <a:ahLst/>
            <a:cxnLst/>
            <a:rect l="l" t="t" r="r" b="b"/>
            <a:pathLst>
              <a:path w="519430" h="302894">
                <a:moveTo>
                  <a:pt x="0" y="0"/>
                </a:moveTo>
                <a:lnTo>
                  <a:pt x="519303" y="3028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82441" y="1423797"/>
            <a:ext cx="513715" cy="252095"/>
          </a:xfrm>
          <a:custGeom>
            <a:avLst/>
            <a:gdLst/>
            <a:ahLst/>
            <a:cxnLst/>
            <a:rect l="l" t="t" r="r" b="b"/>
            <a:pathLst>
              <a:path w="513714" h="252094">
                <a:moveTo>
                  <a:pt x="0" y="0"/>
                </a:moveTo>
                <a:lnTo>
                  <a:pt x="513207" y="2517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967226" y="1734311"/>
            <a:ext cx="498475" cy="103505"/>
          </a:xfrm>
          <a:custGeom>
            <a:avLst/>
            <a:gdLst/>
            <a:ahLst/>
            <a:cxnLst/>
            <a:rect l="l" t="t" r="r" b="b"/>
            <a:pathLst>
              <a:path w="498475" h="103505">
                <a:moveTo>
                  <a:pt x="0" y="0"/>
                </a:moveTo>
                <a:lnTo>
                  <a:pt x="498348" y="1032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646421" y="1823339"/>
            <a:ext cx="494665" cy="27940"/>
          </a:xfrm>
          <a:custGeom>
            <a:avLst/>
            <a:gdLst/>
            <a:ahLst/>
            <a:cxnLst/>
            <a:rect l="l" t="t" r="r" b="b"/>
            <a:pathLst>
              <a:path w="494664" h="27939">
                <a:moveTo>
                  <a:pt x="0" y="27686"/>
                </a:moveTo>
                <a:lnTo>
                  <a:pt x="4946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63" y="271526"/>
            <a:ext cx="576580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630936"/>
            <a:ext cx="534924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0824" y="2551176"/>
            <a:ext cx="1901952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80" y="199897"/>
            <a:ext cx="8890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5263" y="934593"/>
            <a:ext cx="8890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9971" y="1661667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7263" y="1802002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4680" y="1764157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" y="227965"/>
            <a:ext cx="0" cy="1758950"/>
          </a:xfrm>
          <a:custGeom>
            <a:avLst/>
            <a:gdLst/>
            <a:ahLst/>
            <a:cxnLst/>
            <a:rect l="l" t="t" r="r" b="b"/>
            <a:pathLst>
              <a:path h="1758950">
                <a:moveTo>
                  <a:pt x="0" y="17584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198640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163474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128308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93129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57962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22796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080" y="182879"/>
            <a:ext cx="5120640" cy="1920239"/>
          </a:xfrm>
          <a:custGeom>
            <a:avLst/>
            <a:gdLst/>
            <a:ahLst/>
            <a:cxnLst/>
            <a:rect l="l" t="t" r="r" b="b"/>
            <a:pathLst>
              <a:path w="5120640" h="1920239">
                <a:moveTo>
                  <a:pt x="0" y="1920239"/>
                </a:moveTo>
                <a:lnTo>
                  <a:pt x="5120640" y="1920239"/>
                </a:lnTo>
                <a:lnTo>
                  <a:pt x="5120640" y="0"/>
                </a:lnTo>
                <a:lnTo>
                  <a:pt x="0" y="0"/>
                </a:lnTo>
                <a:lnTo>
                  <a:pt x="0" y="19202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360" y="109326"/>
            <a:ext cx="424815" cy="1995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63500" algn="ctr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RMSE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pos="351155" algn="l"/>
                <a:tab pos="702945" algn="l"/>
                <a:tab pos="1054735" algn="l"/>
                <a:tab pos="1406525" algn="l"/>
                <a:tab pos="1758314" algn="l"/>
              </a:tabLst>
            </a:pPr>
            <a:r>
              <a:rPr sz="1200" dirty="0">
                <a:latin typeface="Arial"/>
                <a:cs typeface="Arial"/>
              </a:rPr>
              <a:t>7.6	7.8	8.0	8.2	8.4	8.6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8400" y="2103120"/>
            <a:ext cx="4064000" cy="0"/>
          </a:xfrm>
          <a:custGeom>
            <a:avLst/>
            <a:gdLst/>
            <a:ahLst/>
            <a:cxnLst/>
            <a:rect l="l" t="t" r="r" b="b"/>
            <a:pathLst>
              <a:path w="4064000">
                <a:moveTo>
                  <a:pt x="0" y="0"/>
                </a:moveTo>
                <a:lnTo>
                  <a:pt x="4064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840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5691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108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040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769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5109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3240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13282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90700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67991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13126" y="2221483"/>
            <a:ext cx="57467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latin typeface="Arial"/>
                <a:cs typeface="Arial"/>
              </a:rPr>
              <a:t>Ite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22700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99990" y="2267204"/>
            <a:ext cx="788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9610" algn="l"/>
              </a:tabLst>
            </a:pPr>
            <a:r>
              <a:rPr sz="1200" dirty="0">
                <a:latin typeface="Arial"/>
                <a:cs typeface="Arial"/>
              </a:rPr>
              <a:t>6	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67409" y="276630"/>
            <a:ext cx="5765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2°</a:t>
            </a:r>
            <a:r>
              <a:rPr spc="-80" dirty="0"/>
              <a:t> </a:t>
            </a:r>
            <a:r>
              <a:rPr dirty="0"/>
              <a:t>SVI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532382" y="837819"/>
            <a:ext cx="626745" cy="26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580"/>
              </a:lnSpc>
              <a:spcBef>
                <a:spcPts val="100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</a:p>
          <a:p>
            <a:pPr algn="ctr">
              <a:lnSpc>
                <a:spcPts val="142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2°</a:t>
            </a:r>
            <a:r>
              <a:rPr lang="en-US" sz="12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TSS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595647" y="774981"/>
            <a:ext cx="86169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2°</a:t>
            </a:r>
            <a:r>
              <a:rPr lang="en-US" sz="12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12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7188" y="1329436"/>
            <a:ext cx="110680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ts val="585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710685" y="1733296"/>
            <a:ext cx="334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H</a:t>
            </a:r>
            <a:r>
              <a:rPr sz="1200" spc="-4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DE81B-15D0-4872-B13F-17AD981445A6}"/>
              </a:ext>
            </a:extLst>
          </p:cNvPr>
          <p:cNvSpPr/>
          <p:nvPr/>
        </p:nvSpPr>
        <p:spPr>
          <a:xfrm>
            <a:off x="2057400" y="1341810"/>
            <a:ext cx="1243353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z="1200" dirty="0">
                <a:latin typeface="Arial"/>
                <a:cs typeface="Arial"/>
              </a:rPr>
              <a:t>Air</a:t>
            </a:r>
            <a:r>
              <a:rPr lang="en-US" sz="1200" spc="-75" dirty="0">
                <a:latin typeface="Arial"/>
                <a:cs typeface="Arial"/>
              </a:rPr>
              <a:t> </a:t>
            </a:r>
            <a:r>
              <a:rPr lang="en-US" sz="1200" spc="-15" dirty="0">
                <a:latin typeface="Arial"/>
                <a:cs typeface="Arial"/>
              </a:rPr>
              <a:t>Temperature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434E04BC-AAE9-4199-80B1-32B2768D6E97}"/>
              </a:ext>
            </a:extLst>
          </p:cNvPr>
          <p:cNvSpPr txBox="1"/>
          <p:nvPr/>
        </p:nvSpPr>
        <p:spPr>
          <a:xfrm>
            <a:off x="4267039" y="1565777"/>
            <a:ext cx="6269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2°</a:t>
            </a:r>
            <a:r>
              <a:rPr lang="en-US" sz="1200" spc="-80" dirty="0">
                <a:latin typeface="Arial" panose="020B0604020202020204" pitchFamily="34" charset="0"/>
                <a:cs typeface="Arial" panose="020B0604020202020204" pitchFamily="34" charset="0"/>
              </a:rPr>
              <a:t>  ASRT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D4FDFA95-F3EA-4952-865E-681C0807F5E7}"/>
              </a:ext>
            </a:extLst>
          </p:cNvPr>
          <p:cNvSpPr txBox="1"/>
          <p:nvPr/>
        </p:nvSpPr>
        <p:spPr>
          <a:xfrm>
            <a:off x="4972687" y="1869308"/>
            <a:ext cx="7880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2°</a:t>
            </a:r>
            <a:r>
              <a:rPr lang="en-US" sz="1200" spc="-80" dirty="0">
                <a:latin typeface="Arial" panose="020B0604020202020204" pitchFamily="34" charset="0"/>
                <a:cs typeface="Arial" panose="020B0604020202020204" pitchFamily="34" charset="0"/>
              </a:rPr>
              <a:t>  Eff Flow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Arial</vt:lpstr>
      <vt:lpstr>Calibri</vt:lpstr>
      <vt:lpstr>Office Theme</vt:lpstr>
      <vt:lpstr>2° SVI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1</cp:revision>
  <dcterms:created xsi:type="dcterms:W3CDTF">2020-06-24T04:23:00Z</dcterms:created>
  <dcterms:modified xsi:type="dcterms:W3CDTF">2020-06-24T04:25:02Z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2020-06-23T00:00:00Z</vt:filetime>
  </property>
  <property fmtid="{D5CDD505-2E9C-101B-9397-08002B2CF9AE}" pid="3" name="Creator">
    <vt:lpwstr>R</vt:lpwstr>
  </property>
  <property fmtid="{D5CDD505-2E9C-101B-9397-08002B2CF9AE}" pid="4" name="LastSaved">
    <vt:filetime>2020-06-24T00:00:00Z</vt:filetime>
  </property>
</Properties>
</file>