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772400" cy="4572000"/>
  <p:notesSz cx="77724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417320"/>
            <a:ext cx="660654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560320"/>
            <a:ext cx="544068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1051560"/>
            <a:ext cx="3380994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1051560"/>
            <a:ext cx="3380994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7562" y="17910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67562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21969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76502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30907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385314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4735" y="94360"/>
            <a:ext cx="1407795" cy="383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1051560"/>
            <a:ext cx="699516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4251960"/>
            <a:ext cx="2487168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4251960"/>
            <a:ext cx="1787652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4251960"/>
            <a:ext cx="1787652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572" y="184327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919" y="368554"/>
            <a:ext cx="0" cy="1368425"/>
          </a:xfrm>
          <a:custGeom>
            <a:avLst/>
            <a:gdLst/>
            <a:ahLst/>
            <a:cxnLst/>
            <a:rect l="l" t="t" r="r" b="b"/>
            <a:pathLst>
              <a:path w="0" h="1368425">
                <a:moveTo>
                  <a:pt x="0" y="13679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4466" y="173647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4466" y="139446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466" y="105244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4466" y="71056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466" y="368554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9348" y="1617832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348" y="249915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4919" y="313816"/>
            <a:ext cx="1963420" cy="1477645"/>
          </a:xfrm>
          <a:custGeom>
            <a:avLst/>
            <a:gdLst/>
            <a:ahLst/>
            <a:cxnLst/>
            <a:rect l="l" t="t" r="r" b="b"/>
            <a:pathLst>
              <a:path w="1963420" h="1477645">
                <a:moveTo>
                  <a:pt x="0" y="1477264"/>
                </a:moveTo>
                <a:lnTo>
                  <a:pt x="1963166" y="1477264"/>
                </a:lnTo>
                <a:lnTo>
                  <a:pt x="1963166" y="0"/>
                </a:lnTo>
                <a:lnTo>
                  <a:pt x="0" y="0"/>
                </a:lnTo>
                <a:lnTo>
                  <a:pt x="0" y="14772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7562" y="750443"/>
            <a:ext cx="1891030" cy="986155"/>
          </a:xfrm>
          <a:custGeom>
            <a:avLst/>
            <a:gdLst/>
            <a:ahLst/>
            <a:cxnLst/>
            <a:rect l="l" t="t" r="r" b="b"/>
            <a:pathLst>
              <a:path w="1891030" h="986155">
                <a:moveTo>
                  <a:pt x="0" y="0"/>
                </a:moveTo>
                <a:lnTo>
                  <a:pt x="0" y="986028"/>
                </a:lnTo>
                <a:lnTo>
                  <a:pt x="1890522" y="986028"/>
                </a:lnTo>
                <a:lnTo>
                  <a:pt x="1890522" y="895736"/>
                </a:lnTo>
                <a:lnTo>
                  <a:pt x="1807464" y="885825"/>
                </a:lnTo>
                <a:lnTo>
                  <a:pt x="1719961" y="874141"/>
                </a:lnTo>
                <a:lnTo>
                  <a:pt x="1603375" y="856234"/>
                </a:lnTo>
                <a:lnTo>
                  <a:pt x="1515872" y="841121"/>
                </a:lnTo>
                <a:lnTo>
                  <a:pt x="1457579" y="830072"/>
                </a:lnTo>
                <a:lnTo>
                  <a:pt x="1399286" y="818134"/>
                </a:lnTo>
                <a:lnTo>
                  <a:pt x="1340993" y="805307"/>
                </a:lnTo>
                <a:lnTo>
                  <a:pt x="1282700" y="791464"/>
                </a:lnTo>
                <a:lnTo>
                  <a:pt x="1224407" y="776478"/>
                </a:lnTo>
                <a:lnTo>
                  <a:pt x="1166114" y="760476"/>
                </a:lnTo>
                <a:lnTo>
                  <a:pt x="1107820" y="743204"/>
                </a:lnTo>
                <a:lnTo>
                  <a:pt x="1049528" y="724662"/>
                </a:lnTo>
                <a:lnTo>
                  <a:pt x="991235" y="704596"/>
                </a:lnTo>
                <a:lnTo>
                  <a:pt x="932942" y="683133"/>
                </a:lnTo>
                <a:lnTo>
                  <a:pt x="874522" y="659892"/>
                </a:lnTo>
                <a:lnTo>
                  <a:pt x="816229" y="635000"/>
                </a:lnTo>
                <a:lnTo>
                  <a:pt x="757936" y="608076"/>
                </a:lnTo>
                <a:lnTo>
                  <a:pt x="699643" y="579120"/>
                </a:lnTo>
                <a:lnTo>
                  <a:pt x="641350" y="548005"/>
                </a:lnTo>
                <a:lnTo>
                  <a:pt x="583057" y="514477"/>
                </a:lnTo>
                <a:lnTo>
                  <a:pt x="524764" y="478409"/>
                </a:lnTo>
                <a:lnTo>
                  <a:pt x="466471" y="439547"/>
                </a:lnTo>
                <a:lnTo>
                  <a:pt x="408178" y="397637"/>
                </a:lnTo>
                <a:lnTo>
                  <a:pt x="349884" y="352679"/>
                </a:lnTo>
                <a:lnTo>
                  <a:pt x="291592" y="304165"/>
                </a:lnTo>
                <a:lnTo>
                  <a:pt x="262381" y="278511"/>
                </a:lnTo>
                <a:lnTo>
                  <a:pt x="233299" y="251968"/>
                </a:lnTo>
                <a:lnTo>
                  <a:pt x="204089" y="224409"/>
                </a:lnTo>
                <a:lnTo>
                  <a:pt x="174879" y="195834"/>
                </a:lnTo>
                <a:lnTo>
                  <a:pt x="145796" y="166116"/>
                </a:lnTo>
                <a:lnTo>
                  <a:pt x="116586" y="135255"/>
                </a:lnTo>
                <a:lnTo>
                  <a:pt x="87503" y="103378"/>
                </a:lnTo>
                <a:lnTo>
                  <a:pt x="58293" y="70231"/>
                </a:lnTo>
                <a:lnTo>
                  <a:pt x="29210" y="358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7562" y="750443"/>
            <a:ext cx="1891030" cy="895985"/>
          </a:xfrm>
          <a:custGeom>
            <a:avLst/>
            <a:gdLst/>
            <a:ahLst/>
            <a:cxnLst/>
            <a:rect l="l" t="t" r="r" b="b"/>
            <a:pathLst>
              <a:path w="1891030" h="895985">
                <a:moveTo>
                  <a:pt x="0" y="0"/>
                </a:moveTo>
                <a:lnTo>
                  <a:pt x="29210" y="35814"/>
                </a:lnTo>
                <a:lnTo>
                  <a:pt x="58293" y="70231"/>
                </a:lnTo>
                <a:lnTo>
                  <a:pt x="87503" y="103378"/>
                </a:lnTo>
                <a:lnTo>
                  <a:pt x="116586" y="135255"/>
                </a:lnTo>
                <a:lnTo>
                  <a:pt x="145796" y="166116"/>
                </a:lnTo>
                <a:lnTo>
                  <a:pt x="174879" y="195834"/>
                </a:lnTo>
                <a:lnTo>
                  <a:pt x="204089" y="224409"/>
                </a:lnTo>
                <a:lnTo>
                  <a:pt x="233299" y="251968"/>
                </a:lnTo>
                <a:lnTo>
                  <a:pt x="262381" y="278511"/>
                </a:lnTo>
                <a:lnTo>
                  <a:pt x="291592" y="304165"/>
                </a:lnTo>
                <a:lnTo>
                  <a:pt x="320675" y="328803"/>
                </a:lnTo>
                <a:lnTo>
                  <a:pt x="378968" y="375539"/>
                </a:lnTo>
                <a:lnTo>
                  <a:pt x="437261" y="418973"/>
                </a:lnTo>
                <a:lnTo>
                  <a:pt x="495553" y="459359"/>
                </a:lnTo>
                <a:lnTo>
                  <a:pt x="553974" y="496697"/>
                </a:lnTo>
                <a:lnTo>
                  <a:pt x="612267" y="531495"/>
                </a:lnTo>
                <a:lnTo>
                  <a:pt x="670560" y="563880"/>
                </a:lnTo>
                <a:lnTo>
                  <a:pt x="728853" y="593852"/>
                </a:lnTo>
                <a:lnTo>
                  <a:pt x="787146" y="621792"/>
                </a:lnTo>
                <a:lnTo>
                  <a:pt x="845439" y="647700"/>
                </a:lnTo>
                <a:lnTo>
                  <a:pt x="903732" y="671703"/>
                </a:lnTo>
                <a:lnTo>
                  <a:pt x="962025" y="694055"/>
                </a:lnTo>
                <a:lnTo>
                  <a:pt x="1020318" y="714756"/>
                </a:lnTo>
                <a:lnTo>
                  <a:pt x="1078611" y="734060"/>
                </a:lnTo>
                <a:lnTo>
                  <a:pt x="1136904" y="751967"/>
                </a:lnTo>
                <a:lnTo>
                  <a:pt x="1195197" y="768604"/>
                </a:lnTo>
                <a:lnTo>
                  <a:pt x="1253617" y="784098"/>
                </a:lnTo>
                <a:lnTo>
                  <a:pt x="1311910" y="798449"/>
                </a:lnTo>
                <a:lnTo>
                  <a:pt x="1370203" y="811784"/>
                </a:lnTo>
                <a:lnTo>
                  <a:pt x="1428495" y="824230"/>
                </a:lnTo>
                <a:lnTo>
                  <a:pt x="1486789" y="835660"/>
                </a:lnTo>
                <a:lnTo>
                  <a:pt x="1545082" y="846328"/>
                </a:lnTo>
                <a:lnTo>
                  <a:pt x="1603375" y="856234"/>
                </a:lnTo>
                <a:lnTo>
                  <a:pt x="1661668" y="865505"/>
                </a:lnTo>
                <a:lnTo>
                  <a:pt x="1690878" y="869823"/>
                </a:lnTo>
                <a:lnTo>
                  <a:pt x="1719961" y="874141"/>
                </a:lnTo>
                <a:lnTo>
                  <a:pt x="1749170" y="878078"/>
                </a:lnTo>
                <a:lnTo>
                  <a:pt x="1778254" y="882015"/>
                </a:lnTo>
                <a:lnTo>
                  <a:pt x="1807464" y="885825"/>
                </a:lnTo>
                <a:lnTo>
                  <a:pt x="1836547" y="889381"/>
                </a:lnTo>
                <a:lnTo>
                  <a:pt x="1865757" y="892937"/>
                </a:lnTo>
                <a:lnTo>
                  <a:pt x="1890522" y="895736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7562" y="628904"/>
            <a:ext cx="1891030" cy="1043940"/>
          </a:xfrm>
          <a:custGeom>
            <a:avLst/>
            <a:gdLst/>
            <a:ahLst/>
            <a:cxnLst/>
            <a:rect l="l" t="t" r="r" b="b"/>
            <a:pathLst>
              <a:path w="1891030" h="1043939">
                <a:moveTo>
                  <a:pt x="0" y="0"/>
                </a:moveTo>
                <a:lnTo>
                  <a:pt x="29210" y="47751"/>
                </a:lnTo>
                <a:lnTo>
                  <a:pt x="58293" y="93472"/>
                </a:lnTo>
                <a:lnTo>
                  <a:pt x="87503" y="137160"/>
                </a:lnTo>
                <a:lnTo>
                  <a:pt x="116586" y="178943"/>
                </a:lnTo>
                <a:lnTo>
                  <a:pt x="145796" y="219075"/>
                </a:lnTo>
                <a:lnTo>
                  <a:pt x="174879" y="257301"/>
                </a:lnTo>
                <a:lnTo>
                  <a:pt x="204089" y="294005"/>
                </a:lnTo>
                <a:lnTo>
                  <a:pt x="233299" y="329057"/>
                </a:lnTo>
                <a:lnTo>
                  <a:pt x="262381" y="362585"/>
                </a:lnTo>
                <a:lnTo>
                  <a:pt x="291592" y="394716"/>
                </a:lnTo>
                <a:lnTo>
                  <a:pt x="320675" y="425450"/>
                </a:lnTo>
                <a:lnTo>
                  <a:pt x="349884" y="454913"/>
                </a:lnTo>
                <a:lnTo>
                  <a:pt x="378968" y="482981"/>
                </a:lnTo>
                <a:lnTo>
                  <a:pt x="408178" y="509905"/>
                </a:lnTo>
                <a:lnTo>
                  <a:pt x="437261" y="535686"/>
                </a:lnTo>
                <a:lnTo>
                  <a:pt x="466471" y="560324"/>
                </a:lnTo>
                <a:lnTo>
                  <a:pt x="524764" y="606551"/>
                </a:lnTo>
                <a:lnTo>
                  <a:pt x="583057" y="648843"/>
                </a:lnTo>
                <a:lnTo>
                  <a:pt x="641350" y="687451"/>
                </a:lnTo>
                <a:lnTo>
                  <a:pt x="699643" y="722884"/>
                </a:lnTo>
                <a:lnTo>
                  <a:pt x="757936" y="755396"/>
                </a:lnTo>
                <a:lnTo>
                  <a:pt x="816229" y="785114"/>
                </a:lnTo>
                <a:lnTo>
                  <a:pt x="874522" y="812292"/>
                </a:lnTo>
                <a:lnTo>
                  <a:pt x="932942" y="837184"/>
                </a:lnTo>
                <a:lnTo>
                  <a:pt x="991235" y="860044"/>
                </a:lnTo>
                <a:lnTo>
                  <a:pt x="1049528" y="880872"/>
                </a:lnTo>
                <a:lnTo>
                  <a:pt x="1107820" y="900049"/>
                </a:lnTo>
                <a:lnTo>
                  <a:pt x="1166114" y="917575"/>
                </a:lnTo>
                <a:lnTo>
                  <a:pt x="1224407" y="933577"/>
                </a:lnTo>
                <a:lnTo>
                  <a:pt x="1282700" y="948182"/>
                </a:lnTo>
                <a:lnTo>
                  <a:pt x="1340993" y="961644"/>
                </a:lnTo>
                <a:lnTo>
                  <a:pt x="1399286" y="973963"/>
                </a:lnTo>
                <a:lnTo>
                  <a:pt x="1457579" y="985266"/>
                </a:lnTo>
                <a:lnTo>
                  <a:pt x="1515872" y="995553"/>
                </a:lnTo>
                <a:lnTo>
                  <a:pt x="1574292" y="1004951"/>
                </a:lnTo>
                <a:lnTo>
                  <a:pt x="1632585" y="1013587"/>
                </a:lnTo>
                <a:lnTo>
                  <a:pt x="1690878" y="1021588"/>
                </a:lnTo>
                <a:lnTo>
                  <a:pt x="1749170" y="1028827"/>
                </a:lnTo>
                <a:lnTo>
                  <a:pt x="1807464" y="1035431"/>
                </a:lnTo>
                <a:lnTo>
                  <a:pt x="1836547" y="1038606"/>
                </a:lnTo>
                <a:lnTo>
                  <a:pt x="1865757" y="1041527"/>
                </a:lnTo>
                <a:lnTo>
                  <a:pt x="1890522" y="1043895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3259" y="788136"/>
            <a:ext cx="67310" cy="1631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0076" y="1566544"/>
            <a:ext cx="67310" cy="1073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5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05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9753" y="402209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46.5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/>
              <a:t>2018 </a:t>
            </a:r>
            <a:r>
              <a:rPr dirty="0" spc="-20"/>
              <a:t>Trial</a:t>
            </a:r>
            <a:r>
              <a:rPr dirty="0" spc="-15"/>
              <a:t> </a:t>
            </a:r>
            <a:r>
              <a:rPr dirty="0"/>
              <a:t>4</a:t>
            </a:r>
          </a:p>
          <a:p>
            <a:pPr marL="255270">
              <a:lnSpc>
                <a:spcPts val="1410"/>
              </a:lnSpc>
            </a:pPr>
            <a:r>
              <a:rPr dirty="0" b="0">
                <a:latin typeface="Arial"/>
                <a:cs typeface="Arial"/>
              </a:rPr>
              <a:t>Actual CT =</a:t>
            </a:r>
            <a:r>
              <a:rPr dirty="0" spc="-9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48.8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373" y="591926"/>
            <a:ext cx="377190" cy="92138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62865">
              <a:lnSpc>
                <a:spcPts val="1430"/>
              </a:lnSpc>
              <a:spcBef>
                <a:spcPts val="40"/>
              </a:spcBef>
              <a:tabLst>
                <a:tab pos="354330" algn="l"/>
                <a:tab pos="695960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4560" y="1843277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58363" y="17910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58363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12769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67302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21708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76114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103372" y="184327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85719" y="368554"/>
            <a:ext cx="0" cy="1368425"/>
          </a:xfrm>
          <a:custGeom>
            <a:avLst/>
            <a:gdLst/>
            <a:ahLst/>
            <a:cxnLst/>
            <a:rect l="l" t="t" r="r" b="b"/>
            <a:pathLst>
              <a:path w="0" h="1368425">
                <a:moveTo>
                  <a:pt x="0" y="13679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25267" y="173647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25267" y="139446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25267" y="105244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25267" y="71056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25267" y="36855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90148" y="1617832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0148" y="249915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85719" y="313816"/>
            <a:ext cx="1963420" cy="1477645"/>
          </a:xfrm>
          <a:custGeom>
            <a:avLst/>
            <a:gdLst/>
            <a:ahLst/>
            <a:cxnLst/>
            <a:rect l="l" t="t" r="r" b="b"/>
            <a:pathLst>
              <a:path w="1963420" h="1477645">
                <a:moveTo>
                  <a:pt x="0" y="1477264"/>
                </a:moveTo>
                <a:lnTo>
                  <a:pt x="1963166" y="1477264"/>
                </a:lnTo>
                <a:lnTo>
                  <a:pt x="1963166" y="0"/>
                </a:lnTo>
                <a:lnTo>
                  <a:pt x="0" y="0"/>
                </a:lnTo>
                <a:lnTo>
                  <a:pt x="0" y="14772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58363" y="766063"/>
            <a:ext cx="1209675" cy="970915"/>
          </a:xfrm>
          <a:custGeom>
            <a:avLst/>
            <a:gdLst/>
            <a:ahLst/>
            <a:cxnLst/>
            <a:rect l="l" t="t" r="r" b="b"/>
            <a:pathLst>
              <a:path w="1209675" h="970914">
                <a:moveTo>
                  <a:pt x="0" y="0"/>
                </a:moveTo>
                <a:lnTo>
                  <a:pt x="0" y="970407"/>
                </a:lnTo>
                <a:lnTo>
                  <a:pt x="1209421" y="970407"/>
                </a:lnTo>
                <a:lnTo>
                  <a:pt x="1209421" y="702437"/>
                </a:lnTo>
                <a:lnTo>
                  <a:pt x="1136141" y="680719"/>
                </a:lnTo>
                <a:lnTo>
                  <a:pt x="1087247" y="665226"/>
                </a:lnTo>
                <a:lnTo>
                  <a:pt x="1075054" y="661162"/>
                </a:lnTo>
                <a:lnTo>
                  <a:pt x="1062863" y="657225"/>
                </a:lnTo>
                <a:lnTo>
                  <a:pt x="1050671" y="653034"/>
                </a:lnTo>
                <a:lnTo>
                  <a:pt x="1038351" y="648969"/>
                </a:lnTo>
                <a:lnTo>
                  <a:pt x="1026160" y="644779"/>
                </a:lnTo>
                <a:lnTo>
                  <a:pt x="977264" y="627380"/>
                </a:lnTo>
                <a:lnTo>
                  <a:pt x="965073" y="622808"/>
                </a:lnTo>
                <a:lnTo>
                  <a:pt x="952881" y="618363"/>
                </a:lnTo>
                <a:lnTo>
                  <a:pt x="940688" y="613663"/>
                </a:lnTo>
                <a:lnTo>
                  <a:pt x="928497" y="609092"/>
                </a:lnTo>
                <a:lnTo>
                  <a:pt x="916304" y="604266"/>
                </a:lnTo>
                <a:lnTo>
                  <a:pt x="903986" y="599567"/>
                </a:lnTo>
                <a:lnTo>
                  <a:pt x="891794" y="594613"/>
                </a:lnTo>
                <a:lnTo>
                  <a:pt x="879601" y="589788"/>
                </a:lnTo>
                <a:lnTo>
                  <a:pt x="867410" y="584835"/>
                </a:lnTo>
                <a:lnTo>
                  <a:pt x="842899" y="574675"/>
                </a:lnTo>
                <a:lnTo>
                  <a:pt x="830707" y="569468"/>
                </a:lnTo>
                <a:lnTo>
                  <a:pt x="818514" y="564134"/>
                </a:lnTo>
                <a:lnTo>
                  <a:pt x="806323" y="558927"/>
                </a:lnTo>
                <a:lnTo>
                  <a:pt x="769620" y="542544"/>
                </a:lnTo>
                <a:lnTo>
                  <a:pt x="708533" y="513841"/>
                </a:lnTo>
                <a:lnTo>
                  <a:pt x="671957" y="495681"/>
                </a:lnTo>
                <a:lnTo>
                  <a:pt x="635253" y="476758"/>
                </a:lnTo>
                <a:lnTo>
                  <a:pt x="598677" y="457073"/>
                </a:lnTo>
                <a:lnTo>
                  <a:pt x="586359" y="450469"/>
                </a:lnTo>
                <a:lnTo>
                  <a:pt x="561975" y="436752"/>
                </a:lnTo>
                <a:lnTo>
                  <a:pt x="549783" y="429768"/>
                </a:lnTo>
                <a:lnTo>
                  <a:pt x="525272" y="415544"/>
                </a:lnTo>
                <a:lnTo>
                  <a:pt x="513079" y="408177"/>
                </a:lnTo>
                <a:lnTo>
                  <a:pt x="500888" y="400938"/>
                </a:lnTo>
                <a:lnTo>
                  <a:pt x="464185" y="378206"/>
                </a:lnTo>
                <a:lnTo>
                  <a:pt x="427609" y="354711"/>
                </a:lnTo>
                <a:lnTo>
                  <a:pt x="390906" y="330200"/>
                </a:lnTo>
                <a:lnTo>
                  <a:pt x="354329" y="304800"/>
                </a:lnTo>
                <a:lnTo>
                  <a:pt x="317626" y="278257"/>
                </a:lnTo>
                <a:lnTo>
                  <a:pt x="268732" y="241300"/>
                </a:lnTo>
                <a:lnTo>
                  <a:pt x="232156" y="212344"/>
                </a:lnTo>
                <a:lnTo>
                  <a:pt x="195452" y="182245"/>
                </a:lnTo>
                <a:lnTo>
                  <a:pt x="158876" y="150875"/>
                </a:lnTo>
                <a:lnTo>
                  <a:pt x="122174" y="118237"/>
                </a:lnTo>
                <a:lnTo>
                  <a:pt x="73279" y="72771"/>
                </a:lnTo>
                <a:lnTo>
                  <a:pt x="36703" y="37084"/>
                </a:lnTo>
                <a:lnTo>
                  <a:pt x="12192" y="125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58363" y="766063"/>
            <a:ext cx="1209675" cy="702945"/>
          </a:xfrm>
          <a:custGeom>
            <a:avLst/>
            <a:gdLst/>
            <a:ahLst/>
            <a:cxnLst/>
            <a:rect l="l" t="t" r="r" b="b"/>
            <a:pathLst>
              <a:path w="1209675" h="702944">
                <a:moveTo>
                  <a:pt x="0" y="0"/>
                </a:moveTo>
                <a:lnTo>
                  <a:pt x="12192" y="12573"/>
                </a:lnTo>
                <a:lnTo>
                  <a:pt x="24511" y="24891"/>
                </a:lnTo>
                <a:lnTo>
                  <a:pt x="36703" y="37084"/>
                </a:lnTo>
                <a:lnTo>
                  <a:pt x="73279" y="72771"/>
                </a:lnTo>
                <a:lnTo>
                  <a:pt x="109982" y="107061"/>
                </a:lnTo>
                <a:lnTo>
                  <a:pt x="122174" y="118237"/>
                </a:lnTo>
                <a:lnTo>
                  <a:pt x="158876" y="150875"/>
                </a:lnTo>
                <a:lnTo>
                  <a:pt x="195452" y="182245"/>
                </a:lnTo>
                <a:lnTo>
                  <a:pt x="232156" y="212344"/>
                </a:lnTo>
                <a:lnTo>
                  <a:pt x="268732" y="241300"/>
                </a:lnTo>
                <a:lnTo>
                  <a:pt x="281050" y="250698"/>
                </a:lnTo>
                <a:lnTo>
                  <a:pt x="293242" y="260096"/>
                </a:lnTo>
                <a:lnTo>
                  <a:pt x="329819" y="287147"/>
                </a:lnTo>
                <a:lnTo>
                  <a:pt x="366522" y="313309"/>
                </a:lnTo>
                <a:lnTo>
                  <a:pt x="378713" y="321818"/>
                </a:lnTo>
                <a:lnTo>
                  <a:pt x="390906" y="330200"/>
                </a:lnTo>
                <a:lnTo>
                  <a:pt x="403098" y="338455"/>
                </a:lnTo>
                <a:lnTo>
                  <a:pt x="415416" y="346583"/>
                </a:lnTo>
                <a:lnTo>
                  <a:pt x="427609" y="354711"/>
                </a:lnTo>
                <a:lnTo>
                  <a:pt x="439800" y="362585"/>
                </a:lnTo>
                <a:lnTo>
                  <a:pt x="451992" y="370459"/>
                </a:lnTo>
                <a:lnTo>
                  <a:pt x="464185" y="378206"/>
                </a:lnTo>
                <a:lnTo>
                  <a:pt x="476503" y="385825"/>
                </a:lnTo>
                <a:lnTo>
                  <a:pt x="488696" y="393446"/>
                </a:lnTo>
                <a:lnTo>
                  <a:pt x="500888" y="400938"/>
                </a:lnTo>
                <a:lnTo>
                  <a:pt x="513079" y="408177"/>
                </a:lnTo>
                <a:lnTo>
                  <a:pt x="525272" y="415544"/>
                </a:lnTo>
                <a:lnTo>
                  <a:pt x="537590" y="422656"/>
                </a:lnTo>
                <a:lnTo>
                  <a:pt x="574166" y="443611"/>
                </a:lnTo>
                <a:lnTo>
                  <a:pt x="598677" y="457073"/>
                </a:lnTo>
                <a:lnTo>
                  <a:pt x="610870" y="463803"/>
                </a:lnTo>
                <a:lnTo>
                  <a:pt x="647446" y="483108"/>
                </a:lnTo>
                <a:lnTo>
                  <a:pt x="684149" y="501776"/>
                </a:lnTo>
                <a:lnTo>
                  <a:pt x="696340" y="507873"/>
                </a:lnTo>
                <a:lnTo>
                  <a:pt x="708533" y="513841"/>
                </a:lnTo>
                <a:lnTo>
                  <a:pt x="720725" y="519684"/>
                </a:lnTo>
                <a:lnTo>
                  <a:pt x="733044" y="525526"/>
                </a:lnTo>
                <a:lnTo>
                  <a:pt x="745236" y="531240"/>
                </a:lnTo>
                <a:lnTo>
                  <a:pt x="757427" y="536956"/>
                </a:lnTo>
                <a:lnTo>
                  <a:pt x="769620" y="542544"/>
                </a:lnTo>
                <a:lnTo>
                  <a:pt x="781812" y="548005"/>
                </a:lnTo>
                <a:lnTo>
                  <a:pt x="794131" y="553465"/>
                </a:lnTo>
                <a:lnTo>
                  <a:pt x="806323" y="558927"/>
                </a:lnTo>
                <a:lnTo>
                  <a:pt x="818514" y="564134"/>
                </a:lnTo>
                <a:lnTo>
                  <a:pt x="830707" y="569468"/>
                </a:lnTo>
                <a:lnTo>
                  <a:pt x="842899" y="574675"/>
                </a:lnTo>
                <a:lnTo>
                  <a:pt x="855217" y="579755"/>
                </a:lnTo>
                <a:lnTo>
                  <a:pt x="867410" y="584835"/>
                </a:lnTo>
                <a:lnTo>
                  <a:pt x="879601" y="589788"/>
                </a:lnTo>
                <a:lnTo>
                  <a:pt x="891794" y="594613"/>
                </a:lnTo>
                <a:lnTo>
                  <a:pt x="903986" y="599567"/>
                </a:lnTo>
                <a:lnTo>
                  <a:pt x="916304" y="604266"/>
                </a:lnTo>
                <a:lnTo>
                  <a:pt x="928497" y="609092"/>
                </a:lnTo>
                <a:lnTo>
                  <a:pt x="940688" y="613663"/>
                </a:lnTo>
                <a:lnTo>
                  <a:pt x="952881" y="618363"/>
                </a:lnTo>
                <a:lnTo>
                  <a:pt x="965073" y="622808"/>
                </a:lnTo>
                <a:lnTo>
                  <a:pt x="977264" y="627380"/>
                </a:lnTo>
                <a:lnTo>
                  <a:pt x="989584" y="631825"/>
                </a:lnTo>
                <a:lnTo>
                  <a:pt x="1001776" y="636143"/>
                </a:lnTo>
                <a:lnTo>
                  <a:pt x="1013967" y="640461"/>
                </a:lnTo>
                <a:lnTo>
                  <a:pt x="1026160" y="644779"/>
                </a:lnTo>
                <a:lnTo>
                  <a:pt x="1038351" y="648969"/>
                </a:lnTo>
                <a:lnTo>
                  <a:pt x="1050671" y="653034"/>
                </a:lnTo>
                <a:lnTo>
                  <a:pt x="1062863" y="657225"/>
                </a:lnTo>
                <a:lnTo>
                  <a:pt x="1075054" y="661162"/>
                </a:lnTo>
                <a:lnTo>
                  <a:pt x="1087247" y="665226"/>
                </a:lnTo>
                <a:lnTo>
                  <a:pt x="1099439" y="669163"/>
                </a:lnTo>
                <a:lnTo>
                  <a:pt x="1136141" y="680719"/>
                </a:lnTo>
                <a:lnTo>
                  <a:pt x="1172845" y="691769"/>
                </a:lnTo>
                <a:lnTo>
                  <a:pt x="1185037" y="695325"/>
                </a:lnTo>
                <a:lnTo>
                  <a:pt x="1197228" y="698881"/>
                </a:lnTo>
                <a:lnTo>
                  <a:pt x="1209421" y="702437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58363" y="805180"/>
            <a:ext cx="1209675" cy="655955"/>
          </a:xfrm>
          <a:custGeom>
            <a:avLst/>
            <a:gdLst/>
            <a:ahLst/>
            <a:cxnLst/>
            <a:rect l="l" t="t" r="r" b="b"/>
            <a:pathLst>
              <a:path w="1209675" h="655955">
                <a:moveTo>
                  <a:pt x="0" y="0"/>
                </a:moveTo>
                <a:lnTo>
                  <a:pt x="12192" y="11430"/>
                </a:lnTo>
                <a:lnTo>
                  <a:pt x="24511" y="22606"/>
                </a:lnTo>
                <a:lnTo>
                  <a:pt x="36703" y="33782"/>
                </a:lnTo>
                <a:lnTo>
                  <a:pt x="73279" y="66294"/>
                </a:lnTo>
                <a:lnTo>
                  <a:pt x="97789" y="87249"/>
                </a:lnTo>
                <a:lnTo>
                  <a:pt x="109982" y="97662"/>
                </a:lnTo>
                <a:lnTo>
                  <a:pt x="146558" y="127762"/>
                </a:lnTo>
                <a:lnTo>
                  <a:pt x="171069" y="147320"/>
                </a:lnTo>
                <a:lnTo>
                  <a:pt x="183261" y="156972"/>
                </a:lnTo>
                <a:lnTo>
                  <a:pt x="195452" y="166370"/>
                </a:lnTo>
                <a:lnTo>
                  <a:pt x="207645" y="175768"/>
                </a:lnTo>
                <a:lnTo>
                  <a:pt x="219963" y="185039"/>
                </a:lnTo>
                <a:lnTo>
                  <a:pt x="232156" y="194056"/>
                </a:lnTo>
                <a:lnTo>
                  <a:pt x="244348" y="203073"/>
                </a:lnTo>
                <a:lnTo>
                  <a:pt x="256539" y="212090"/>
                </a:lnTo>
                <a:lnTo>
                  <a:pt x="268732" y="220853"/>
                </a:lnTo>
                <a:lnTo>
                  <a:pt x="281050" y="229489"/>
                </a:lnTo>
                <a:lnTo>
                  <a:pt x="293242" y="238125"/>
                </a:lnTo>
                <a:lnTo>
                  <a:pt x="305435" y="246507"/>
                </a:lnTo>
                <a:lnTo>
                  <a:pt x="317626" y="254889"/>
                </a:lnTo>
                <a:lnTo>
                  <a:pt x="329819" y="263144"/>
                </a:lnTo>
                <a:lnTo>
                  <a:pt x="366522" y="287400"/>
                </a:lnTo>
                <a:lnTo>
                  <a:pt x="390906" y="303022"/>
                </a:lnTo>
                <a:lnTo>
                  <a:pt x="403098" y="310769"/>
                </a:lnTo>
                <a:lnTo>
                  <a:pt x="439800" y="333248"/>
                </a:lnTo>
                <a:lnTo>
                  <a:pt x="476503" y="354838"/>
                </a:lnTo>
                <a:lnTo>
                  <a:pt x="488696" y="361950"/>
                </a:lnTo>
                <a:lnTo>
                  <a:pt x="525272" y="382524"/>
                </a:lnTo>
                <a:lnTo>
                  <a:pt x="549783" y="395859"/>
                </a:lnTo>
                <a:lnTo>
                  <a:pt x="561975" y="402463"/>
                </a:lnTo>
                <a:lnTo>
                  <a:pt x="598677" y="421640"/>
                </a:lnTo>
                <a:lnTo>
                  <a:pt x="623062" y="433959"/>
                </a:lnTo>
                <a:lnTo>
                  <a:pt x="635253" y="440055"/>
                </a:lnTo>
                <a:lnTo>
                  <a:pt x="647446" y="446024"/>
                </a:lnTo>
                <a:lnTo>
                  <a:pt x="659764" y="451993"/>
                </a:lnTo>
                <a:lnTo>
                  <a:pt x="671957" y="457835"/>
                </a:lnTo>
                <a:lnTo>
                  <a:pt x="684149" y="463677"/>
                </a:lnTo>
                <a:lnTo>
                  <a:pt x="696340" y="469392"/>
                </a:lnTo>
                <a:lnTo>
                  <a:pt x="708533" y="474980"/>
                </a:lnTo>
                <a:lnTo>
                  <a:pt x="720725" y="480568"/>
                </a:lnTo>
                <a:lnTo>
                  <a:pt x="733044" y="486156"/>
                </a:lnTo>
                <a:lnTo>
                  <a:pt x="745236" y="491490"/>
                </a:lnTo>
                <a:lnTo>
                  <a:pt x="757427" y="496950"/>
                </a:lnTo>
                <a:lnTo>
                  <a:pt x="769620" y="502285"/>
                </a:lnTo>
                <a:lnTo>
                  <a:pt x="781812" y="507492"/>
                </a:lnTo>
                <a:lnTo>
                  <a:pt x="794131" y="512699"/>
                </a:lnTo>
                <a:lnTo>
                  <a:pt x="806323" y="517779"/>
                </a:lnTo>
                <a:lnTo>
                  <a:pt x="818514" y="522859"/>
                </a:lnTo>
                <a:lnTo>
                  <a:pt x="830707" y="527812"/>
                </a:lnTo>
                <a:lnTo>
                  <a:pt x="842899" y="532765"/>
                </a:lnTo>
                <a:lnTo>
                  <a:pt x="855217" y="537591"/>
                </a:lnTo>
                <a:lnTo>
                  <a:pt x="867410" y="542417"/>
                </a:lnTo>
                <a:lnTo>
                  <a:pt x="879601" y="547243"/>
                </a:lnTo>
                <a:lnTo>
                  <a:pt x="891794" y="551942"/>
                </a:lnTo>
                <a:lnTo>
                  <a:pt x="903986" y="556514"/>
                </a:lnTo>
                <a:lnTo>
                  <a:pt x="916304" y="561086"/>
                </a:lnTo>
                <a:lnTo>
                  <a:pt x="928497" y="565658"/>
                </a:lnTo>
                <a:lnTo>
                  <a:pt x="940688" y="570103"/>
                </a:lnTo>
                <a:lnTo>
                  <a:pt x="952881" y="574548"/>
                </a:lnTo>
                <a:lnTo>
                  <a:pt x="965073" y="578866"/>
                </a:lnTo>
                <a:lnTo>
                  <a:pt x="977264" y="583184"/>
                </a:lnTo>
                <a:lnTo>
                  <a:pt x="989584" y="587502"/>
                </a:lnTo>
                <a:lnTo>
                  <a:pt x="1001776" y="591693"/>
                </a:lnTo>
                <a:lnTo>
                  <a:pt x="1013967" y="595757"/>
                </a:lnTo>
                <a:lnTo>
                  <a:pt x="1026160" y="599948"/>
                </a:lnTo>
                <a:lnTo>
                  <a:pt x="1038351" y="604012"/>
                </a:lnTo>
                <a:lnTo>
                  <a:pt x="1050671" y="607949"/>
                </a:lnTo>
                <a:lnTo>
                  <a:pt x="1062863" y="611886"/>
                </a:lnTo>
                <a:lnTo>
                  <a:pt x="1075054" y="615823"/>
                </a:lnTo>
                <a:lnTo>
                  <a:pt x="1087247" y="619633"/>
                </a:lnTo>
                <a:lnTo>
                  <a:pt x="1099439" y="623443"/>
                </a:lnTo>
                <a:lnTo>
                  <a:pt x="1136141" y="634619"/>
                </a:lnTo>
                <a:lnTo>
                  <a:pt x="1172845" y="645414"/>
                </a:lnTo>
                <a:lnTo>
                  <a:pt x="1197228" y="652272"/>
                </a:lnTo>
                <a:lnTo>
                  <a:pt x="1209421" y="655701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189858" y="786764"/>
            <a:ext cx="67310" cy="109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15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ts val="315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93109" y="121920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70553" y="402209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41.9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03116" y="94360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42.5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09173" y="591926"/>
            <a:ext cx="377190" cy="92138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62865">
              <a:lnSpc>
                <a:spcPts val="1430"/>
              </a:lnSpc>
              <a:spcBef>
                <a:spcPts val="40"/>
              </a:spcBef>
              <a:tabLst>
                <a:tab pos="354330" algn="l"/>
                <a:tab pos="695960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15359" y="1843277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97980" y="1026159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749163" y="17910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49163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203569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58102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12507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66914" y="1791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694171" y="184327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76519" y="368554"/>
            <a:ext cx="0" cy="1368425"/>
          </a:xfrm>
          <a:custGeom>
            <a:avLst/>
            <a:gdLst/>
            <a:ahLst/>
            <a:cxnLst/>
            <a:rect l="l" t="t" r="r" b="b"/>
            <a:pathLst>
              <a:path w="0" h="1368425">
                <a:moveTo>
                  <a:pt x="0" y="1367917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16066" y="173647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16066" y="1394460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16066" y="105244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16066" y="710565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616066" y="36855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380948" y="1617832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80948" y="249915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676519" y="313816"/>
            <a:ext cx="1963420" cy="1477645"/>
          </a:xfrm>
          <a:custGeom>
            <a:avLst/>
            <a:gdLst/>
            <a:ahLst/>
            <a:cxnLst/>
            <a:rect l="l" t="t" r="r" b="b"/>
            <a:pathLst>
              <a:path w="1963420" h="1477645">
                <a:moveTo>
                  <a:pt x="0" y="1477264"/>
                </a:moveTo>
                <a:lnTo>
                  <a:pt x="1963165" y="1477264"/>
                </a:lnTo>
                <a:lnTo>
                  <a:pt x="1963165" y="0"/>
                </a:lnTo>
                <a:lnTo>
                  <a:pt x="0" y="0"/>
                </a:lnTo>
                <a:lnTo>
                  <a:pt x="0" y="14772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49163" y="728091"/>
            <a:ext cx="874394" cy="1008380"/>
          </a:xfrm>
          <a:custGeom>
            <a:avLst/>
            <a:gdLst/>
            <a:ahLst/>
            <a:cxnLst/>
            <a:rect l="l" t="t" r="r" b="b"/>
            <a:pathLst>
              <a:path w="874395" h="1008380">
                <a:moveTo>
                  <a:pt x="0" y="0"/>
                </a:moveTo>
                <a:lnTo>
                  <a:pt x="0" y="1008380"/>
                </a:lnTo>
                <a:lnTo>
                  <a:pt x="874394" y="1008380"/>
                </a:lnTo>
                <a:lnTo>
                  <a:pt x="874394" y="530606"/>
                </a:lnTo>
                <a:lnTo>
                  <a:pt x="830198" y="512191"/>
                </a:lnTo>
                <a:lnTo>
                  <a:pt x="821436" y="508381"/>
                </a:lnTo>
                <a:lnTo>
                  <a:pt x="812545" y="504698"/>
                </a:lnTo>
                <a:lnTo>
                  <a:pt x="803656" y="500888"/>
                </a:lnTo>
                <a:lnTo>
                  <a:pt x="794892" y="496950"/>
                </a:lnTo>
                <a:lnTo>
                  <a:pt x="786003" y="493141"/>
                </a:lnTo>
                <a:lnTo>
                  <a:pt x="759587" y="481330"/>
                </a:lnTo>
                <a:lnTo>
                  <a:pt x="724281" y="465200"/>
                </a:lnTo>
                <a:lnTo>
                  <a:pt x="688848" y="448563"/>
                </a:lnTo>
                <a:lnTo>
                  <a:pt x="680085" y="444246"/>
                </a:lnTo>
                <a:lnTo>
                  <a:pt x="671195" y="440055"/>
                </a:lnTo>
                <a:lnTo>
                  <a:pt x="653541" y="431419"/>
                </a:lnTo>
                <a:lnTo>
                  <a:pt x="644778" y="426974"/>
                </a:lnTo>
                <a:lnTo>
                  <a:pt x="635888" y="422656"/>
                </a:lnTo>
                <a:lnTo>
                  <a:pt x="618236" y="413766"/>
                </a:lnTo>
                <a:lnTo>
                  <a:pt x="574039" y="390906"/>
                </a:lnTo>
                <a:lnTo>
                  <a:pt x="556387" y="381508"/>
                </a:lnTo>
                <a:lnTo>
                  <a:pt x="547624" y="376682"/>
                </a:lnTo>
                <a:lnTo>
                  <a:pt x="538734" y="371983"/>
                </a:lnTo>
                <a:lnTo>
                  <a:pt x="503427" y="352425"/>
                </a:lnTo>
                <a:lnTo>
                  <a:pt x="468122" y="332359"/>
                </a:lnTo>
                <a:lnTo>
                  <a:pt x="423925" y="306324"/>
                </a:lnTo>
                <a:lnTo>
                  <a:pt x="379729" y="279400"/>
                </a:lnTo>
                <a:lnTo>
                  <a:pt x="344424" y="257048"/>
                </a:lnTo>
                <a:lnTo>
                  <a:pt x="318008" y="239775"/>
                </a:lnTo>
                <a:lnTo>
                  <a:pt x="309117" y="234061"/>
                </a:lnTo>
                <a:lnTo>
                  <a:pt x="300354" y="228092"/>
                </a:lnTo>
                <a:lnTo>
                  <a:pt x="291464" y="222250"/>
                </a:lnTo>
                <a:lnTo>
                  <a:pt x="264922" y="204216"/>
                </a:lnTo>
                <a:lnTo>
                  <a:pt x="247269" y="192024"/>
                </a:lnTo>
                <a:lnTo>
                  <a:pt x="238506" y="185800"/>
                </a:lnTo>
                <a:lnTo>
                  <a:pt x="229615" y="179578"/>
                </a:lnTo>
                <a:lnTo>
                  <a:pt x="211962" y="167005"/>
                </a:lnTo>
                <a:lnTo>
                  <a:pt x="194310" y="154178"/>
                </a:lnTo>
                <a:lnTo>
                  <a:pt x="185547" y="147700"/>
                </a:lnTo>
                <a:lnTo>
                  <a:pt x="176657" y="141224"/>
                </a:lnTo>
                <a:lnTo>
                  <a:pt x="167766" y="134620"/>
                </a:lnTo>
                <a:lnTo>
                  <a:pt x="159003" y="128016"/>
                </a:lnTo>
                <a:lnTo>
                  <a:pt x="150113" y="121412"/>
                </a:lnTo>
                <a:lnTo>
                  <a:pt x="141350" y="114681"/>
                </a:lnTo>
                <a:lnTo>
                  <a:pt x="132461" y="107950"/>
                </a:lnTo>
                <a:lnTo>
                  <a:pt x="123698" y="101092"/>
                </a:lnTo>
                <a:lnTo>
                  <a:pt x="114808" y="94234"/>
                </a:lnTo>
                <a:lnTo>
                  <a:pt x="106045" y="87249"/>
                </a:lnTo>
                <a:lnTo>
                  <a:pt x="97154" y="80263"/>
                </a:lnTo>
                <a:lnTo>
                  <a:pt x="70612" y="59055"/>
                </a:lnTo>
                <a:lnTo>
                  <a:pt x="61849" y="51816"/>
                </a:lnTo>
                <a:lnTo>
                  <a:pt x="52959" y="44576"/>
                </a:lnTo>
                <a:lnTo>
                  <a:pt x="35306" y="29972"/>
                </a:lnTo>
                <a:lnTo>
                  <a:pt x="17652" y="151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49163" y="728091"/>
            <a:ext cx="874394" cy="530860"/>
          </a:xfrm>
          <a:custGeom>
            <a:avLst/>
            <a:gdLst/>
            <a:ahLst/>
            <a:cxnLst/>
            <a:rect l="l" t="t" r="r" b="b"/>
            <a:pathLst>
              <a:path w="874395" h="530860">
                <a:moveTo>
                  <a:pt x="0" y="0"/>
                </a:moveTo>
                <a:lnTo>
                  <a:pt x="35306" y="29972"/>
                </a:lnTo>
                <a:lnTo>
                  <a:pt x="61849" y="51816"/>
                </a:lnTo>
                <a:lnTo>
                  <a:pt x="70612" y="59055"/>
                </a:lnTo>
                <a:lnTo>
                  <a:pt x="79501" y="66167"/>
                </a:lnTo>
                <a:lnTo>
                  <a:pt x="88391" y="73279"/>
                </a:lnTo>
                <a:lnTo>
                  <a:pt x="97154" y="80263"/>
                </a:lnTo>
                <a:lnTo>
                  <a:pt x="106045" y="87249"/>
                </a:lnTo>
                <a:lnTo>
                  <a:pt x="114808" y="94234"/>
                </a:lnTo>
                <a:lnTo>
                  <a:pt x="123698" y="101092"/>
                </a:lnTo>
                <a:lnTo>
                  <a:pt x="132461" y="107950"/>
                </a:lnTo>
                <a:lnTo>
                  <a:pt x="141350" y="114681"/>
                </a:lnTo>
                <a:lnTo>
                  <a:pt x="150113" y="121412"/>
                </a:lnTo>
                <a:lnTo>
                  <a:pt x="159003" y="128016"/>
                </a:lnTo>
                <a:lnTo>
                  <a:pt x="167766" y="134620"/>
                </a:lnTo>
                <a:lnTo>
                  <a:pt x="176657" y="141224"/>
                </a:lnTo>
                <a:lnTo>
                  <a:pt x="185547" y="147700"/>
                </a:lnTo>
                <a:lnTo>
                  <a:pt x="194310" y="154178"/>
                </a:lnTo>
                <a:lnTo>
                  <a:pt x="203200" y="160655"/>
                </a:lnTo>
                <a:lnTo>
                  <a:pt x="211962" y="167005"/>
                </a:lnTo>
                <a:lnTo>
                  <a:pt x="220852" y="173355"/>
                </a:lnTo>
                <a:lnTo>
                  <a:pt x="229615" y="179578"/>
                </a:lnTo>
                <a:lnTo>
                  <a:pt x="238506" y="185800"/>
                </a:lnTo>
                <a:lnTo>
                  <a:pt x="247269" y="192024"/>
                </a:lnTo>
                <a:lnTo>
                  <a:pt x="256159" y="198120"/>
                </a:lnTo>
                <a:lnTo>
                  <a:pt x="264922" y="204216"/>
                </a:lnTo>
                <a:lnTo>
                  <a:pt x="273812" y="210312"/>
                </a:lnTo>
                <a:lnTo>
                  <a:pt x="282701" y="216281"/>
                </a:lnTo>
                <a:lnTo>
                  <a:pt x="291464" y="222250"/>
                </a:lnTo>
                <a:lnTo>
                  <a:pt x="300354" y="228092"/>
                </a:lnTo>
                <a:lnTo>
                  <a:pt x="309117" y="234061"/>
                </a:lnTo>
                <a:lnTo>
                  <a:pt x="318008" y="239775"/>
                </a:lnTo>
                <a:lnTo>
                  <a:pt x="326771" y="245618"/>
                </a:lnTo>
                <a:lnTo>
                  <a:pt x="335661" y="251333"/>
                </a:lnTo>
                <a:lnTo>
                  <a:pt x="344424" y="257048"/>
                </a:lnTo>
                <a:lnTo>
                  <a:pt x="353313" y="262636"/>
                </a:lnTo>
                <a:lnTo>
                  <a:pt x="362076" y="268224"/>
                </a:lnTo>
                <a:lnTo>
                  <a:pt x="370966" y="273812"/>
                </a:lnTo>
                <a:lnTo>
                  <a:pt x="379729" y="279400"/>
                </a:lnTo>
                <a:lnTo>
                  <a:pt x="388620" y="284861"/>
                </a:lnTo>
                <a:lnTo>
                  <a:pt x="397510" y="290322"/>
                </a:lnTo>
                <a:lnTo>
                  <a:pt x="406273" y="295656"/>
                </a:lnTo>
                <a:lnTo>
                  <a:pt x="415163" y="300989"/>
                </a:lnTo>
                <a:lnTo>
                  <a:pt x="423925" y="306324"/>
                </a:lnTo>
                <a:lnTo>
                  <a:pt x="432815" y="311658"/>
                </a:lnTo>
                <a:lnTo>
                  <a:pt x="441578" y="316864"/>
                </a:lnTo>
                <a:lnTo>
                  <a:pt x="450469" y="322072"/>
                </a:lnTo>
                <a:lnTo>
                  <a:pt x="459232" y="327151"/>
                </a:lnTo>
                <a:lnTo>
                  <a:pt x="468122" y="332359"/>
                </a:lnTo>
                <a:lnTo>
                  <a:pt x="476885" y="337438"/>
                </a:lnTo>
                <a:lnTo>
                  <a:pt x="485775" y="342519"/>
                </a:lnTo>
                <a:lnTo>
                  <a:pt x="494664" y="347472"/>
                </a:lnTo>
                <a:lnTo>
                  <a:pt x="503427" y="352425"/>
                </a:lnTo>
                <a:lnTo>
                  <a:pt x="512317" y="357378"/>
                </a:lnTo>
                <a:lnTo>
                  <a:pt x="521081" y="362204"/>
                </a:lnTo>
                <a:lnTo>
                  <a:pt x="529971" y="367157"/>
                </a:lnTo>
                <a:lnTo>
                  <a:pt x="538734" y="371983"/>
                </a:lnTo>
                <a:lnTo>
                  <a:pt x="547624" y="376682"/>
                </a:lnTo>
                <a:lnTo>
                  <a:pt x="556387" y="381508"/>
                </a:lnTo>
                <a:lnTo>
                  <a:pt x="565276" y="386207"/>
                </a:lnTo>
                <a:lnTo>
                  <a:pt x="574039" y="390906"/>
                </a:lnTo>
                <a:lnTo>
                  <a:pt x="582929" y="395478"/>
                </a:lnTo>
                <a:lnTo>
                  <a:pt x="591692" y="400050"/>
                </a:lnTo>
                <a:lnTo>
                  <a:pt x="600583" y="404622"/>
                </a:lnTo>
                <a:lnTo>
                  <a:pt x="609473" y="409194"/>
                </a:lnTo>
                <a:lnTo>
                  <a:pt x="618236" y="413766"/>
                </a:lnTo>
                <a:lnTo>
                  <a:pt x="627126" y="418211"/>
                </a:lnTo>
                <a:lnTo>
                  <a:pt x="635888" y="422656"/>
                </a:lnTo>
                <a:lnTo>
                  <a:pt x="644778" y="426974"/>
                </a:lnTo>
                <a:lnTo>
                  <a:pt x="653541" y="431419"/>
                </a:lnTo>
                <a:lnTo>
                  <a:pt x="662432" y="435737"/>
                </a:lnTo>
                <a:lnTo>
                  <a:pt x="671195" y="440055"/>
                </a:lnTo>
                <a:lnTo>
                  <a:pt x="680085" y="444246"/>
                </a:lnTo>
                <a:lnTo>
                  <a:pt x="688848" y="448563"/>
                </a:lnTo>
                <a:lnTo>
                  <a:pt x="697738" y="452755"/>
                </a:lnTo>
                <a:lnTo>
                  <a:pt x="706627" y="456946"/>
                </a:lnTo>
                <a:lnTo>
                  <a:pt x="715390" y="461010"/>
                </a:lnTo>
                <a:lnTo>
                  <a:pt x="724281" y="465200"/>
                </a:lnTo>
                <a:lnTo>
                  <a:pt x="733044" y="469264"/>
                </a:lnTo>
                <a:lnTo>
                  <a:pt x="741934" y="473329"/>
                </a:lnTo>
                <a:lnTo>
                  <a:pt x="750697" y="477266"/>
                </a:lnTo>
                <a:lnTo>
                  <a:pt x="759587" y="481330"/>
                </a:lnTo>
                <a:lnTo>
                  <a:pt x="768350" y="485267"/>
                </a:lnTo>
                <a:lnTo>
                  <a:pt x="777239" y="489204"/>
                </a:lnTo>
                <a:lnTo>
                  <a:pt x="786003" y="493141"/>
                </a:lnTo>
                <a:lnTo>
                  <a:pt x="794892" y="496950"/>
                </a:lnTo>
                <a:lnTo>
                  <a:pt x="803656" y="500888"/>
                </a:lnTo>
                <a:lnTo>
                  <a:pt x="812545" y="504698"/>
                </a:lnTo>
                <a:lnTo>
                  <a:pt x="821436" y="508381"/>
                </a:lnTo>
                <a:lnTo>
                  <a:pt x="830198" y="512191"/>
                </a:lnTo>
                <a:lnTo>
                  <a:pt x="839088" y="515874"/>
                </a:lnTo>
                <a:lnTo>
                  <a:pt x="847852" y="519557"/>
                </a:lnTo>
                <a:lnTo>
                  <a:pt x="856741" y="523239"/>
                </a:lnTo>
                <a:lnTo>
                  <a:pt x="865505" y="526923"/>
                </a:lnTo>
                <a:lnTo>
                  <a:pt x="874394" y="530606"/>
                </a:lnTo>
              </a:path>
            </a:pathLst>
          </a:custGeom>
          <a:ln w="1904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749163" y="794130"/>
            <a:ext cx="874394" cy="469900"/>
          </a:xfrm>
          <a:custGeom>
            <a:avLst/>
            <a:gdLst/>
            <a:ahLst/>
            <a:cxnLst/>
            <a:rect l="l" t="t" r="r" b="b"/>
            <a:pathLst>
              <a:path w="874395" h="469900">
                <a:moveTo>
                  <a:pt x="0" y="0"/>
                </a:moveTo>
                <a:lnTo>
                  <a:pt x="8889" y="6604"/>
                </a:lnTo>
                <a:lnTo>
                  <a:pt x="17652" y="13081"/>
                </a:lnTo>
                <a:lnTo>
                  <a:pt x="26542" y="19558"/>
                </a:lnTo>
                <a:lnTo>
                  <a:pt x="35306" y="26035"/>
                </a:lnTo>
                <a:lnTo>
                  <a:pt x="44196" y="32385"/>
                </a:lnTo>
                <a:lnTo>
                  <a:pt x="52959" y="38608"/>
                </a:lnTo>
                <a:lnTo>
                  <a:pt x="61849" y="44958"/>
                </a:lnTo>
                <a:lnTo>
                  <a:pt x="70612" y="51181"/>
                </a:lnTo>
                <a:lnTo>
                  <a:pt x="79501" y="57404"/>
                </a:lnTo>
                <a:lnTo>
                  <a:pt x="88391" y="63500"/>
                </a:lnTo>
                <a:lnTo>
                  <a:pt x="97154" y="69596"/>
                </a:lnTo>
                <a:lnTo>
                  <a:pt x="106045" y="75692"/>
                </a:lnTo>
                <a:lnTo>
                  <a:pt x="114808" y="81661"/>
                </a:lnTo>
                <a:lnTo>
                  <a:pt x="123698" y="87757"/>
                </a:lnTo>
                <a:lnTo>
                  <a:pt x="132461" y="93599"/>
                </a:lnTo>
                <a:lnTo>
                  <a:pt x="141350" y="99568"/>
                </a:lnTo>
                <a:lnTo>
                  <a:pt x="150113" y="105410"/>
                </a:lnTo>
                <a:lnTo>
                  <a:pt x="159003" y="111252"/>
                </a:lnTo>
                <a:lnTo>
                  <a:pt x="167766" y="116967"/>
                </a:lnTo>
                <a:lnTo>
                  <a:pt x="176657" y="122682"/>
                </a:lnTo>
                <a:lnTo>
                  <a:pt x="185547" y="128397"/>
                </a:lnTo>
                <a:lnTo>
                  <a:pt x="194310" y="134112"/>
                </a:lnTo>
                <a:lnTo>
                  <a:pt x="203200" y="139700"/>
                </a:lnTo>
                <a:lnTo>
                  <a:pt x="211962" y="145288"/>
                </a:lnTo>
                <a:lnTo>
                  <a:pt x="220852" y="150749"/>
                </a:lnTo>
                <a:lnTo>
                  <a:pt x="229615" y="156337"/>
                </a:lnTo>
                <a:lnTo>
                  <a:pt x="238506" y="161798"/>
                </a:lnTo>
                <a:lnTo>
                  <a:pt x="247269" y="167132"/>
                </a:lnTo>
                <a:lnTo>
                  <a:pt x="256159" y="172593"/>
                </a:lnTo>
                <a:lnTo>
                  <a:pt x="264922" y="177927"/>
                </a:lnTo>
                <a:lnTo>
                  <a:pt x="273812" y="183261"/>
                </a:lnTo>
                <a:lnTo>
                  <a:pt x="282701" y="188468"/>
                </a:lnTo>
                <a:lnTo>
                  <a:pt x="291464" y="193802"/>
                </a:lnTo>
                <a:lnTo>
                  <a:pt x="300354" y="199009"/>
                </a:lnTo>
                <a:lnTo>
                  <a:pt x="309117" y="204089"/>
                </a:lnTo>
                <a:lnTo>
                  <a:pt x="318008" y="209296"/>
                </a:lnTo>
                <a:lnTo>
                  <a:pt x="326771" y="214376"/>
                </a:lnTo>
                <a:lnTo>
                  <a:pt x="335661" y="219456"/>
                </a:lnTo>
                <a:lnTo>
                  <a:pt x="344424" y="224409"/>
                </a:lnTo>
                <a:lnTo>
                  <a:pt x="353313" y="229362"/>
                </a:lnTo>
                <a:lnTo>
                  <a:pt x="362076" y="234315"/>
                </a:lnTo>
                <a:lnTo>
                  <a:pt x="370966" y="239268"/>
                </a:lnTo>
                <a:lnTo>
                  <a:pt x="379729" y="244221"/>
                </a:lnTo>
                <a:lnTo>
                  <a:pt x="388620" y="249047"/>
                </a:lnTo>
                <a:lnTo>
                  <a:pt x="397510" y="253873"/>
                </a:lnTo>
                <a:lnTo>
                  <a:pt x="406273" y="258572"/>
                </a:lnTo>
                <a:lnTo>
                  <a:pt x="415163" y="263398"/>
                </a:lnTo>
                <a:lnTo>
                  <a:pt x="423925" y="268097"/>
                </a:lnTo>
                <a:lnTo>
                  <a:pt x="432815" y="272796"/>
                </a:lnTo>
                <a:lnTo>
                  <a:pt x="441578" y="277495"/>
                </a:lnTo>
                <a:lnTo>
                  <a:pt x="450469" y="282067"/>
                </a:lnTo>
                <a:lnTo>
                  <a:pt x="459232" y="286639"/>
                </a:lnTo>
                <a:lnTo>
                  <a:pt x="468122" y="291211"/>
                </a:lnTo>
                <a:lnTo>
                  <a:pt x="476885" y="295783"/>
                </a:lnTo>
                <a:lnTo>
                  <a:pt x="485775" y="300228"/>
                </a:lnTo>
                <a:lnTo>
                  <a:pt x="494664" y="304673"/>
                </a:lnTo>
                <a:lnTo>
                  <a:pt x="503427" y="309118"/>
                </a:lnTo>
                <a:lnTo>
                  <a:pt x="512317" y="313563"/>
                </a:lnTo>
                <a:lnTo>
                  <a:pt x="521081" y="317881"/>
                </a:lnTo>
                <a:lnTo>
                  <a:pt x="529971" y="322199"/>
                </a:lnTo>
                <a:lnTo>
                  <a:pt x="538734" y="326517"/>
                </a:lnTo>
                <a:lnTo>
                  <a:pt x="547624" y="330835"/>
                </a:lnTo>
                <a:lnTo>
                  <a:pt x="556387" y="335026"/>
                </a:lnTo>
                <a:lnTo>
                  <a:pt x="565276" y="339217"/>
                </a:lnTo>
                <a:lnTo>
                  <a:pt x="574039" y="343408"/>
                </a:lnTo>
                <a:lnTo>
                  <a:pt x="582929" y="347599"/>
                </a:lnTo>
                <a:lnTo>
                  <a:pt x="591692" y="351790"/>
                </a:lnTo>
                <a:lnTo>
                  <a:pt x="600583" y="355854"/>
                </a:lnTo>
                <a:lnTo>
                  <a:pt x="609473" y="359918"/>
                </a:lnTo>
                <a:lnTo>
                  <a:pt x="618236" y="363982"/>
                </a:lnTo>
                <a:lnTo>
                  <a:pt x="627126" y="368046"/>
                </a:lnTo>
                <a:lnTo>
                  <a:pt x="635888" y="371983"/>
                </a:lnTo>
                <a:lnTo>
                  <a:pt x="644778" y="375920"/>
                </a:lnTo>
                <a:lnTo>
                  <a:pt x="653541" y="379857"/>
                </a:lnTo>
                <a:lnTo>
                  <a:pt x="662432" y="383794"/>
                </a:lnTo>
                <a:lnTo>
                  <a:pt x="671195" y="387731"/>
                </a:lnTo>
                <a:lnTo>
                  <a:pt x="680085" y="391541"/>
                </a:lnTo>
                <a:lnTo>
                  <a:pt x="688848" y="395351"/>
                </a:lnTo>
                <a:lnTo>
                  <a:pt x="697738" y="399161"/>
                </a:lnTo>
                <a:lnTo>
                  <a:pt x="706627" y="402971"/>
                </a:lnTo>
                <a:lnTo>
                  <a:pt x="715390" y="406654"/>
                </a:lnTo>
                <a:lnTo>
                  <a:pt x="724281" y="410464"/>
                </a:lnTo>
                <a:lnTo>
                  <a:pt x="733044" y="414147"/>
                </a:lnTo>
                <a:lnTo>
                  <a:pt x="741934" y="417830"/>
                </a:lnTo>
                <a:lnTo>
                  <a:pt x="750697" y="421386"/>
                </a:lnTo>
                <a:lnTo>
                  <a:pt x="759587" y="425069"/>
                </a:lnTo>
                <a:lnTo>
                  <a:pt x="768350" y="428625"/>
                </a:lnTo>
                <a:lnTo>
                  <a:pt x="777239" y="432181"/>
                </a:lnTo>
                <a:lnTo>
                  <a:pt x="786003" y="435737"/>
                </a:lnTo>
                <a:lnTo>
                  <a:pt x="794892" y="439293"/>
                </a:lnTo>
                <a:lnTo>
                  <a:pt x="803656" y="442722"/>
                </a:lnTo>
                <a:lnTo>
                  <a:pt x="812545" y="446278"/>
                </a:lnTo>
                <a:lnTo>
                  <a:pt x="821436" y="449707"/>
                </a:lnTo>
                <a:lnTo>
                  <a:pt x="830198" y="453136"/>
                </a:lnTo>
                <a:lnTo>
                  <a:pt x="839088" y="456565"/>
                </a:lnTo>
                <a:lnTo>
                  <a:pt x="847852" y="459867"/>
                </a:lnTo>
                <a:lnTo>
                  <a:pt x="856741" y="463296"/>
                </a:lnTo>
                <a:lnTo>
                  <a:pt x="865505" y="466598"/>
                </a:lnTo>
                <a:lnTo>
                  <a:pt x="874394" y="46990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5763895" y="714476"/>
            <a:ext cx="67310" cy="1473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97980" y="1050416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1353" y="402209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38.3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93916" y="94360"/>
            <a:ext cx="144907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2018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  <a:p>
            <a:pPr marL="42354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99973" y="591926"/>
            <a:ext cx="377190" cy="92138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62865">
              <a:lnSpc>
                <a:spcPts val="1430"/>
              </a:lnSpc>
              <a:spcBef>
                <a:spcPts val="40"/>
              </a:spcBef>
              <a:tabLst>
                <a:tab pos="354330" algn="l"/>
                <a:tab pos="695960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06159" y="1843277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49577" y="3702050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67562" y="40770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5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67562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21969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476502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930907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385314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12572" y="41292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94919" y="2654554"/>
            <a:ext cx="0" cy="1368425"/>
          </a:xfrm>
          <a:custGeom>
            <a:avLst/>
            <a:gdLst/>
            <a:ahLst/>
            <a:cxnLst/>
            <a:rect l="l" t="t" r="r" b="b"/>
            <a:pathLst>
              <a:path w="0" h="1368425">
                <a:moveTo>
                  <a:pt x="0" y="13679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34466" y="402247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34466" y="368045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34466" y="333844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34466" y="2996564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34466" y="2654554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199348" y="3903832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99348" y="2535915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94919" y="2599817"/>
            <a:ext cx="1963420" cy="1477645"/>
          </a:xfrm>
          <a:custGeom>
            <a:avLst/>
            <a:gdLst/>
            <a:ahLst/>
            <a:cxnLst/>
            <a:rect l="l" t="t" r="r" b="b"/>
            <a:pathLst>
              <a:path w="1963420" h="1477645">
                <a:moveTo>
                  <a:pt x="0" y="1477264"/>
                </a:moveTo>
                <a:lnTo>
                  <a:pt x="1963166" y="1477264"/>
                </a:lnTo>
                <a:lnTo>
                  <a:pt x="1963166" y="0"/>
                </a:lnTo>
                <a:lnTo>
                  <a:pt x="0" y="0"/>
                </a:lnTo>
                <a:lnTo>
                  <a:pt x="0" y="14772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7562" y="3266821"/>
            <a:ext cx="911225" cy="755650"/>
          </a:xfrm>
          <a:custGeom>
            <a:avLst/>
            <a:gdLst/>
            <a:ahLst/>
            <a:cxnLst/>
            <a:rect l="l" t="t" r="r" b="b"/>
            <a:pathLst>
              <a:path w="911225" h="755650">
                <a:moveTo>
                  <a:pt x="0" y="0"/>
                </a:moveTo>
                <a:lnTo>
                  <a:pt x="0" y="755649"/>
                </a:lnTo>
                <a:lnTo>
                  <a:pt x="911225" y="755649"/>
                </a:lnTo>
                <a:lnTo>
                  <a:pt x="911225" y="462533"/>
                </a:lnTo>
                <a:lnTo>
                  <a:pt x="902081" y="459612"/>
                </a:lnTo>
                <a:lnTo>
                  <a:pt x="892810" y="456818"/>
                </a:lnTo>
                <a:lnTo>
                  <a:pt x="883666" y="453897"/>
                </a:lnTo>
                <a:lnTo>
                  <a:pt x="874395" y="451103"/>
                </a:lnTo>
                <a:lnTo>
                  <a:pt x="865251" y="448055"/>
                </a:lnTo>
                <a:lnTo>
                  <a:pt x="846836" y="442213"/>
                </a:lnTo>
                <a:lnTo>
                  <a:pt x="819150" y="433069"/>
                </a:lnTo>
                <a:lnTo>
                  <a:pt x="810006" y="429894"/>
                </a:lnTo>
                <a:lnTo>
                  <a:pt x="800735" y="426846"/>
                </a:lnTo>
                <a:lnTo>
                  <a:pt x="782320" y="420496"/>
                </a:lnTo>
                <a:lnTo>
                  <a:pt x="773176" y="417194"/>
                </a:lnTo>
                <a:lnTo>
                  <a:pt x="736346" y="404113"/>
                </a:lnTo>
                <a:lnTo>
                  <a:pt x="699516" y="390397"/>
                </a:lnTo>
                <a:lnTo>
                  <a:pt x="671957" y="379729"/>
                </a:lnTo>
                <a:lnTo>
                  <a:pt x="644271" y="368807"/>
                </a:lnTo>
                <a:lnTo>
                  <a:pt x="635127" y="364997"/>
                </a:lnTo>
                <a:lnTo>
                  <a:pt x="625856" y="361314"/>
                </a:lnTo>
                <a:lnTo>
                  <a:pt x="598297" y="349884"/>
                </a:lnTo>
                <a:lnTo>
                  <a:pt x="561467" y="334009"/>
                </a:lnTo>
                <a:lnTo>
                  <a:pt x="543052" y="325881"/>
                </a:lnTo>
                <a:lnTo>
                  <a:pt x="533908" y="321690"/>
                </a:lnTo>
                <a:lnTo>
                  <a:pt x="524637" y="317626"/>
                </a:lnTo>
                <a:lnTo>
                  <a:pt x="515493" y="313308"/>
                </a:lnTo>
                <a:lnTo>
                  <a:pt x="506222" y="309117"/>
                </a:lnTo>
                <a:lnTo>
                  <a:pt x="469392" y="291718"/>
                </a:lnTo>
                <a:lnTo>
                  <a:pt x="423418" y="268985"/>
                </a:lnTo>
                <a:lnTo>
                  <a:pt x="368173" y="240283"/>
                </a:lnTo>
                <a:lnTo>
                  <a:pt x="312928" y="209803"/>
                </a:lnTo>
                <a:lnTo>
                  <a:pt x="276098" y="188467"/>
                </a:lnTo>
                <a:lnTo>
                  <a:pt x="230124" y="160781"/>
                </a:lnTo>
                <a:lnTo>
                  <a:pt x="193294" y="137540"/>
                </a:lnTo>
                <a:lnTo>
                  <a:pt x="147320" y="107314"/>
                </a:lnTo>
                <a:lnTo>
                  <a:pt x="82804" y="62356"/>
                </a:lnTo>
                <a:lnTo>
                  <a:pt x="46101" y="35305"/>
                </a:lnTo>
                <a:lnTo>
                  <a:pt x="36830" y="28447"/>
                </a:lnTo>
                <a:lnTo>
                  <a:pt x="18415" y="14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7562" y="3266821"/>
            <a:ext cx="911225" cy="462915"/>
          </a:xfrm>
          <a:custGeom>
            <a:avLst/>
            <a:gdLst/>
            <a:ahLst/>
            <a:cxnLst/>
            <a:rect l="l" t="t" r="r" b="b"/>
            <a:pathLst>
              <a:path w="911225" h="462914">
                <a:moveTo>
                  <a:pt x="0" y="0"/>
                </a:moveTo>
                <a:lnTo>
                  <a:pt x="36830" y="28447"/>
                </a:lnTo>
                <a:lnTo>
                  <a:pt x="46101" y="35305"/>
                </a:lnTo>
                <a:lnTo>
                  <a:pt x="55245" y="42163"/>
                </a:lnTo>
                <a:lnTo>
                  <a:pt x="92075" y="68960"/>
                </a:lnTo>
                <a:lnTo>
                  <a:pt x="110490" y="81914"/>
                </a:lnTo>
                <a:lnTo>
                  <a:pt x="119634" y="88391"/>
                </a:lnTo>
                <a:lnTo>
                  <a:pt x="128905" y="94741"/>
                </a:lnTo>
                <a:lnTo>
                  <a:pt x="138049" y="100964"/>
                </a:lnTo>
                <a:lnTo>
                  <a:pt x="147320" y="107314"/>
                </a:lnTo>
                <a:lnTo>
                  <a:pt x="156464" y="113410"/>
                </a:lnTo>
                <a:lnTo>
                  <a:pt x="165735" y="119506"/>
                </a:lnTo>
                <a:lnTo>
                  <a:pt x="174879" y="125602"/>
                </a:lnTo>
                <a:lnTo>
                  <a:pt x="184150" y="131571"/>
                </a:lnTo>
                <a:lnTo>
                  <a:pt x="193294" y="137540"/>
                </a:lnTo>
                <a:lnTo>
                  <a:pt x="202565" y="143382"/>
                </a:lnTo>
                <a:lnTo>
                  <a:pt x="239268" y="166369"/>
                </a:lnTo>
                <a:lnTo>
                  <a:pt x="248539" y="171957"/>
                </a:lnTo>
                <a:lnTo>
                  <a:pt x="257683" y="177545"/>
                </a:lnTo>
                <a:lnTo>
                  <a:pt x="266953" y="183006"/>
                </a:lnTo>
                <a:lnTo>
                  <a:pt x="276098" y="188467"/>
                </a:lnTo>
                <a:lnTo>
                  <a:pt x="285369" y="193928"/>
                </a:lnTo>
                <a:lnTo>
                  <a:pt x="322199" y="215010"/>
                </a:lnTo>
                <a:lnTo>
                  <a:pt x="340614" y="225170"/>
                </a:lnTo>
                <a:lnTo>
                  <a:pt x="349758" y="230250"/>
                </a:lnTo>
                <a:lnTo>
                  <a:pt x="359028" y="235330"/>
                </a:lnTo>
                <a:lnTo>
                  <a:pt x="368173" y="240283"/>
                </a:lnTo>
                <a:lnTo>
                  <a:pt x="377444" y="245109"/>
                </a:lnTo>
                <a:lnTo>
                  <a:pt x="386588" y="249935"/>
                </a:lnTo>
                <a:lnTo>
                  <a:pt x="395859" y="254761"/>
                </a:lnTo>
                <a:lnTo>
                  <a:pt x="405003" y="259587"/>
                </a:lnTo>
                <a:lnTo>
                  <a:pt x="414274" y="264286"/>
                </a:lnTo>
                <a:lnTo>
                  <a:pt x="423418" y="268985"/>
                </a:lnTo>
                <a:lnTo>
                  <a:pt x="432562" y="273557"/>
                </a:lnTo>
                <a:lnTo>
                  <a:pt x="441833" y="278129"/>
                </a:lnTo>
                <a:lnTo>
                  <a:pt x="450977" y="282701"/>
                </a:lnTo>
                <a:lnTo>
                  <a:pt x="487806" y="300481"/>
                </a:lnTo>
                <a:lnTo>
                  <a:pt x="497078" y="304799"/>
                </a:lnTo>
                <a:lnTo>
                  <a:pt x="506222" y="309117"/>
                </a:lnTo>
                <a:lnTo>
                  <a:pt x="515493" y="313308"/>
                </a:lnTo>
                <a:lnTo>
                  <a:pt x="524637" y="317626"/>
                </a:lnTo>
                <a:lnTo>
                  <a:pt x="533908" y="321690"/>
                </a:lnTo>
                <a:lnTo>
                  <a:pt x="543052" y="325881"/>
                </a:lnTo>
                <a:lnTo>
                  <a:pt x="552323" y="329945"/>
                </a:lnTo>
                <a:lnTo>
                  <a:pt x="561467" y="334009"/>
                </a:lnTo>
                <a:lnTo>
                  <a:pt x="570738" y="338073"/>
                </a:lnTo>
                <a:lnTo>
                  <a:pt x="579882" y="342010"/>
                </a:lnTo>
                <a:lnTo>
                  <a:pt x="589153" y="345947"/>
                </a:lnTo>
                <a:lnTo>
                  <a:pt x="598297" y="349884"/>
                </a:lnTo>
                <a:lnTo>
                  <a:pt x="607441" y="353694"/>
                </a:lnTo>
                <a:lnTo>
                  <a:pt x="616712" y="357504"/>
                </a:lnTo>
                <a:lnTo>
                  <a:pt x="625856" y="361314"/>
                </a:lnTo>
                <a:lnTo>
                  <a:pt x="635127" y="364997"/>
                </a:lnTo>
                <a:lnTo>
                  <a:pt x="644271" y="368807"/>
                </a:lnTo>
                <a:lnTo>
                  <a:pt x="653542" y="372490"/>
                </a:lnTo>
                <a:lnTo>
                  <a:pt x="662686" y="376046"/>
                </a:lnTo>
                <a:lnTo>
                  <a:pt x="671957" y="379729"/>
                </a:lnTo>
                <a:lnTo>
                  <a:pt x="681101" y="383285"/>
                </a:lnTo>
                <a:lnTo>
                  <a:pt x="690372" y="386841"/>
                </a:lnTo>
                <a:lnTo>
                  <a:pt x="699516" y="390397"/>
                </a:lnTo>
                <a:lnTo>
                  <a:pt x="708787" y="393826"/>
                </a:lnTo>
                <a:lnTo>
                  <a:pt x="717931" y="397255"/>
                </a:lnTo>
                <a:lnTo>
                  <a:pt x="727202" y="400684"/>
                </a:lnTo>
                <a:lnTo>
                  <a:pt x="736346" y="404113"/>
                </a:lnTo>
                <a:lnTo>
                  <a:pt x="745617" y="407415"/>
                </a:lnTo>
                <a:lnTo>
                  <a:pt x="754761" y="410717"/>
                </a:lnTo>
                <a:lnTo>
                  <a:pt x="764032" y="414019"/>
                </a:lnTo>
                <a:lnTo>
                  <a:pt x="773176" y="417194"/>
                </a:lnTo>
                <a:lnTo>
                  <a:pt x="782320" y="420496"/>
                </a:lnTo>
                <a:lnTo>
                  <a:pt x="791591" y="423671"/>
                </a:lnTo>
                <a:lnTo>
                  <a:pt x="800735" y="426846"/>
                </a:lnTo>
                <a:lnTo>
                  <a:pt x="810006" y="429894"/>
                </a:lnTo>
                <a:lnTo>
                  <a:pt x="819150" y="433069"/>
                </a:lnTo>
                <a:lnTo>
                  <a:pt x="828421" y="436117"/>
                </a:lnTo>
                <a:lnTo>
                  <a:pt x="837565" y="439165"/>
                </a:lnTo>
                <a:lnTo>
                  <a:pt x="846836" y="442213"/>
                </a:lnTo>
                <a:lnTo>
                  <a:pt x="855980" y="445134"/>
                </a:lnTo>
                <a:lnTo>
                  <a:pt x="865251" y="448055"/>
                </a:lnTo>
                <a:lnTo>
                  <a:pt x="874395" y="451103"/>
                </a:lnTo>
                <a:lnTo>
                  <a:pt x="883666" y="453897"/>
                </a:lnTo>
                <a:lnTo>
                  <a:pt x="892810" y="456818"/>
                </a:lnTo>
                <a:lnTo>
                  <a:pt x="902081" y="459612"/>
                </a:lnTo>
                <a:lnTo>
                  <a:pt x="911225" y="462533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7562" y="3108832"/>
            <a:ext cx="911225" cy="714375"/>
          </a:xfrm>
          <a:custGeom>
            <a:avLst/>
            <a:gdLst/>
            <a:ahLst/>
            <a:cxnLst/>
            <a:rect l="l" t="t" r="r" b="b"/>
            <a:pathLst>
              <a:path w="911225" h="714375">
                <a:moveTo>
                  <a:pt x="0" y="0"/>
                </a:moveTo>
                <a:lnTo>
                  <a:pt x="9271" y="13969"/>
                </a:lnTo>
                <a:lnTo>
                  <a:pt x="18415" y="27685"/>
                </a:lnTo>
                <a:lnTo>
                  <a:pt x="27685" y="41147"/>
                </a:lnTo>
                <a:lnTo>
                  <a:pt x="36830" y="54482"/>
                </a:lnTo>
                <a:lnTo>
                  <a:pt x="46101" y="67563"/>
                </a:lnTo>
                <a:lnTo>
                  <a:pt x="55245" y="80517"/>
                </a:lnTo>
                <a:lnTo>
                  <a:pt x="64389" y="93217"/>
                </a:lnTo>
                <a:lnTo>
                  <a:pt x="73660" y="105790"/>
                </a:lnTo>
                <a:lnTo>
                  <a:pt x="82804" y="118109"/>
                </a:lnTo>
                <a:lnTo>
                  <a:pt x="92075" y="130174"/>
                </a:lnTo>
                <a:lnTo>
                  <a:pt x="101218" y="142239"/>
                </a:lnTo>
                <a:lnTo>
                  <a:pt x="110490" y="153923"/>
                </a:lnTo>
                <a:lnTo>
                  <a:pt x="119634" y="165607"/>
                </a:lnTo>
                <a:lnTo>
                  <a:pt x="128905" y="176910"/>
                </a:lnTo>
                <a:lnTo>
                  <a:pt x="138049" y="188213"/>
                </a:lnTo>
                <a:lnTo>
                  <a:pt x="147320" y="199262"/>
                </a:lnTo>
                <a:lnTo>
                  <a:pt x="156464" y="210184"/>
                </a:lnTo>
                <a:lnTo>
                  <a:pt x="165735" y="220852"/>
                </a:lnTo>
                <a:lnTo>
                  <a:pt x="174879" y="231520"/>
                </a:lnTo>
                <a:lnTo>
                  <a:pt x="184150" y="241934"/>
                </a:lnTo>
                <a:lnTo>
                  <a:pt x="193294" y="252094"/>
                </a:lnTo>
                <a:lnTo>
                  <a:pt x="202565" y="262254"/>
                </a:lnTo>
                <a:lnTo>
                  <a:pt x="211709" y="272160"/>
                </a:lnTo>
                <a:lnTo>
                  <a:pt x="220980" y="281939"/>
                </a:lnTo>
                <a:lnTo>
                  <a:pt x="230124" y="291591"/>
                </a:lnTo>
                <a:lnTo>
                  <a:pt x="239268" y="301116"/>
                </a:lnTo>
                <a:lnTo>
                  <a:pt x="248539" y="310514"/>
                </a:lnTo>
                <a:lnTo>
                  <a:pt x="257683" y="319658"/>
                </a:lnTo>
                <a:lnTo>
                  <a:pt x="266953" y="328675"/>
                </a:lnTo>
                <a:lnTo>
                  <a:pt x="276098" y="337692"/>
                </a:lnTo>
                <a:lnTo>
                  <a:pt x="312928" y="371982"/>
                </a:lnTo>
                <a:lnTo>
                  <a:pt x="349758" y="404367"/>
                </a:lnTo>
                <a:lnTo>
                  <a:pt x="377444" y="427227"/>
                </a:lnTo>
                <a:lnTo>
                  <a:pt x="386588" y="434720"/>
                </a:lnTo>
                <a:lnTo>
                  <a:pt x="395859" y="441959"/>
                </a:lnTo>
                <a:lnTo>
                  <a:pt x="405003" y="449198"/>
                </a:lnTo>
                <a:lnTo>
                  <a:pt x="414274" y="456310"/>
                </a:lnTo>
                <a:lnTo>
                  <a:pt x="423418" y="463295"/>
                </a:lnTo>
                <a:lnTo>
                  <a:pt x="432562" y="470153"/>
                </a:lnTo>
                <a:lnTo>
                  <a:pt x="441833" y="476884"/>
                </a:lnTo>
                <a:lnTo>
                  <a:pt x="450977" y="483615"/>
                </a:lnTo>
                <a:lnTo>
                  <a:pt x="460248" y="490092"/>
                </a:lnTo>
                <a:lnTo>
                  <a:pt x="469392" y="496569"/>
                </a:lnTo>
                <a:lnTo>
                  <a:pt x="478663" y="502919"/>
                </a:lnTo>
                <a:lnTo>
                  <a:pt x="487806" y="509269"/>
                </a:lnTo>
                <a:lnTo>
                  <a:pt x="497078" y="515365"/>
                </a:lnTo>
                <a:lnTo>
                  <a:pt x="506222" y="521461"/>
                </a:lnTo>
                <a:lnTo>
                  <a:pt x="515493" y="527430"/>
                </a:lnTo>
                <a:lnTo>
                  <a:pt x="524637" y="533399"/>
                </a:lnTo>
                <a:lnTo>
                  <a:pt x="533908" y="539114"/>
                </a:lnTo>
                <a:lnTo>
                  <a:pt x="543052" y="544829"/>
                </a:lnTo>
                <a:lnTo>
                  <a:pt x="552323" y="550544"/>
                </a:lnTo>
                <a:lnTo>
                  <a:pt x="561467" y="556005"/>
                </a:lnTo>
                <a:lnTo>
                  <a:pt x="570738" y="561466"/>
                </a:lnTo>
                <a:lnTo>
                  <a:pt x="579882" y="566927"/>
                </a:lnTo>
                <a:lnTo>
                  <a:pt x="589153" y="572134"/>
                </a:lnTo>
                <a:lnTo>
                  <a:pt x="598297" y="577341"/>
                </a:lnTo>
                <a:lnTo>
                  <a:pt x="607441" y="582548"/>
                </a:lnTo>
                <a:lnTo>
                  <a:pt x="616712" y="587628"/>
                </a:lnTo>
                <a:lnTo>
                  <a:pt x="625856" y="592581"/>
                </a:lnTo>
                <a:lnTo>
                  <a:pt x="635127" y="597407"/>
                </a:lnTo>
                <a:lnTo>
                  <a:pt x="644271" y="602233"/>
                </a:lnTo>
                <a:lnTo>
                  <a:pt x="653542" y="607059"/>
                </a:lnTo>
                <a:lnTo>
                  <a:pt x="662686" y="611758"/>
                </a:lnTo>
                <a:lnTo>
                  <a:pt x="671957" y="616330"/>
                </a:lnTo>
                <a:lnTo>
                  <a:pt x="681101" y="620902"/>
                </a:lnTo>
                <a:lnTo>
                  <a:pt x="690372" y="625347"/>
                </a:lnTo>
                <a:lnTo>
                  <a:pt x="699516" y="629665"/>
                </a:lnTo>
                <a:lnTo>
                  <a:pt x="708787" y="633983"/>
                </a:lnTo>
                <a:lnTo>
                  <a:pt x="717931" y="638301"/>
                </a:lnTo>
                <a:lnTo>
                  <a:pt x="727202" y="642492"/>
                </a:lnTo>
                <a:lnTo>
                  <a:pt x="736346" y="646683"/>
                </a:lnTo>
                <a:lnTo>
                  <a:pt x="745617" y="650747"/>
                </a:lnTo>
                <a:lnTo>
                  <a:pt x="754761" y="654684"/>
                </a:lnTo>
                <a:lnTo>
                  <a:pt x="764032" y="658621"/>
                </a:lnTo>
                <a:lnTo>
                  <a:pt x="773176" y="662558"/>
                </a:lnTo>
                <a:lnTo>
                  <a:pt x="810006" y="677544"/>
                </a:lnTo>
                <a:lnTo>
                  <a:pt x="828421" y="684656"/>
                </a:lnTo>
                <a:lnTo>
                  <a:pt x="837565" y="688212"/>
                </a:lnTo>
                <a:lnTo>
                  <a:pt x="846836" y="691641"/>
                </a:lnTo>
                <a:lnTo>
                  <a:pt x="855980" y="695070"/>
                </a:lnTo>
                <a:lnTo>
                  <a:pt x="865251" y="698372"/>
                </a:lnTo>
                <a:lnTo>
                  <a:pt x="874395" y="701674"/>
                </a:lnTo>
                <a:lnTo>
                  <a:pt x="883666" y="704849"/>
                </a:lnTo>
                <a:lnTo>
                  <a:pt x="892810" y="708024"/>
                </a:lnTo>
                <a:lnTo>
                  <a:pt x="902081" y="711199"/>
                </a:lnTo>
                <a:lnTo>
                  <a:pt x="911225" y="714247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557911" y="3095498"/>
            <a:ext cx="67310" cy="2171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66902" y="349707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156588" y="3537432"/>
            <a:ext cx="67310" cy="14033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49577" y="3797808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79753" y="2688208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27.5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054735" y="2380360"/>
            <a:ext cx="1407795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 marL="255270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28.6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8373" y="2877926"/>
            <a:ext cx="377190" cy="92138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62865">
              <a:lnSpc>
                <a:spcPts val="1430"/>
              </a:lnSpc>
              <a:spcBef>
                <a:spcPts val="40"/>
              </a:spcBef>
              <a:tabLst>
                <a:tab pos="354330" algn="l"/>
                <a:tab pos="695960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24560" y="41292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975734" y="3845686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158363" y="40770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158363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12769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067302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21708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76114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3103372" y="41292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3085719" y="2654554"/>
            <a:ext cx="0" cy="1368425"/>
          </a:xfrm>
          <a:custGeom>
            <a:avLst/>
            <a:gdLst/>
            <a:ahLst/>
            <a:cxnLst/>
            <a:rect l="l" t="t" r="r" b="b"/>
            <a:pathLst>
              <a:path w="0" h="1368425">
                <a:moveTo>
                  <a:pt x="0" y="13679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025267" y="4022471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025267" y="368045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025267" y="333844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25267" y="299656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025267" y="265455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2790148" y="3903832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790148" y="2535915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085719" y="2599817"/>
            <a:ext cx="1963420" cy="1477645"/>
          </a:xfrm>
          <a:custGeom>
            <a:avLst/>
            <a:gdLst/>
            <a:ahLst/>
            <a:cxnLst/>
            <a:rect l="l" t="t" r="r" b="b"/>
            <a:pathLst>
              <a:path w="1963420" h="1477645">
                <a:moveTo>
                  <a:pt x="0" y="1477264"/>
                </a:moveTo>
                <a:lnTo>
                  <a:pt x="1963166" y="1477264"/>
                </a:lnTo>
                <a:lnTo>
                  <a:pt x="1963166" y="0"/>
                </a:lnTo>
                <a:lnTo>
                  <a:pt x="0" y="0"/>
                </a:lnTo>
                <a:lnTo>
                  <a:pt x="0" y="14772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158363" y="3399790"/>
            <a:ext cx="847090" cy="622935"/>
          </a:xfrm>
          <a:custGeom>
            <a:avLst/>
            <a:gdLst/>
            <a:ahLst/>
            <a:cxnLst/>
            <a:rect l="l" t="t" r="r" b="b"/>
            <a:pathLst>
              <a:path w="847089" h="622935">
                <a:moveTo>
                  <a:pt x="0" y="0"/>
                </a:moveTo>
                <a:lnTo>
                  <a:pt x="0" y="622681"/>
                </a:lnTo>
                <a:lnTo>
                  <a:pt x="846582" y="622681"/>
                </a:lnTo>
                <a:lnTo>
                  <a:pt x="846582" y="469011"/>
                </a:lnTo>
                <a:lnTo>
                  <a:pt x="838073" y="466852"/>
                </a:lnTo>
                <a:lnTo>
                  <a:pt x="829563" y="464566"/>
                </a:lnTo>
                <a:lnTo>
                  <a:pt x="820927" y="462407"/>
                </a:lnTo>
                <a:lnTo>
                  <a:pt x="803910" y="457835"/>
                </a:lnTo>
                <a:lnTo>
                  <a:pt x="769620" y="448183"/>
                </a:lnTo>
                <a:lnTo>
                  <a:pt x="761111" y="445643"/>
                </a:lnTo>
                <a:lnTo>
                  <a:pt x="752601" y="443230"/>
                </a:lnTo>
                <a:lnTo>
                  <a:pt x="743965" y="440690"/>
                </a:lnTo>
                <a:lnTo>
                  <a:pt x="701294" y="427355"/>
                </a:lnTo>
                <a:lnTo>
                  <a:pt x="692658" y="424561"/>
                </a:lnTo>
                <a:lnTo>
                  <a:pt x="684149" y="421640"/>
                </a:lnTo>
                <a:lnTo>
                  <a:pt x="658495" y="413004"/>
                </a:lnTo>
                <a:lnTo>
                  <a:pt x="649986" y="409956"/>
                </a:lnTo>
                <a:lnTo>
                  <a:pt x="641350" y="407035"/>
                </a:lnTo>
                <a:lnTo>
                  <a:pt x="632840" y="403860"/>
                </a:lnTo>
                <a:lnTo>
                  <a:pt x="581533" y="384556"/>
                </a:lnTo>
                <a:lnTo>
                  <a:pt x="538734" y="367157"/>
                </a:lnTo>
                <a:lnTo>
                  <a:pt x="461772" y="332486"/>
                </a:lnTo>
                <a:lnTo>
                  <a:pt x="427609" y="315595"/>
                </a:lnTo>
                <a:lnTo>
                  <a:pt x="384810" y="293116"/>
                </a:lnTo>
                <a:lnTo>
                  <a:pt x="350647" y="273939"/>
                </a:lnTo>
                <a:lnTo>
                  <a:pt x="342138" y="268859"/>
                </a:lnTo>
                <a:lnTo>
                  <a:pt x="333501" y="263906"/>
                </a:lnTo>
                <a:lnTo>
                  <a:pt x="282194" y="232156"/>
                </a:lnTo>
                <a:lnTo>
                  <a:pt x="248031" y="209423"/>
                </a:lnTo>
                <a:lnTo>
                  <a:pt x="239522" y="203454"/>
                </a:lnTo>
                <a:lnTo>
                  <a:pt x="230886" y="197485"/>
                </a:lnTo>
                <a:lnTo>
                  <a:pt x="222376" y="191516"/>
                </a:lnTo>
                <a:lnTo>
                  <a:pt x="213867" y="185293"/>
                </a:lnTo>
                <a:lnTo>
                  <a:pt x="205232" y="179070"/>
                </a:lnTo>
                <a:lnTo>
                  <a:pt x="196723" y="172847"/>
                </a:lnTo>
                <a:lnTo>
                  <a:pt x="188213" y="166370"/>
                </a:lnTo>
                <a:lnTo>
                  <a:pt x="179577" y="159893"/>
                </a:lnTo>
                <a:lnTo>
                  <a:pt x="162560" y="146685"/>
                </a:lnTo>
                <a:lnTo>
                  <a:pt x="153924" y="139827"/>
                </a:lnTo>
                <a:lnTo>
                  <a:pt x="145414" y="132969"/>
                </a:lnTo>
                <a:lnTo>
                  <a:pt x="136906" y="125984"/>
                </a:lnTo>
                <a:lnTo>
                  <a:pt x="128270" y="118999"/>
                </a:lnTo>
                <a:lnTo>
                  <a:pt x="94107" y="89662"/>
                </a:lnTo>
                <a:lnTo>
                  <a:pt x="59943" y="58674"/>
                </a:lnTo>
                <a:lnTo>
                  <a:pt x="25654" y="25781"/>
                </a:lnTo>
                <a:lnTo>
                  <a:pt x="8509" y="86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158363" y="3399790"/>
            <a:ext cx="847090" cy="469265"/>
          </a:xfrm>
          <a:custGeom>
            <a:avLst/>
            <a:gdLst/>
            <a:ahLst/>
            <a:cxnLst/>
            <a:rect l="l" t="t" r="r" b="b"/>
            <a:pathLst>
              <a:path w="847089" h="469264">
                <a:moveTo>
                  <a:pt x="0" y="0"/>
                </a:moveTo>
                <a:lnTo>
                  <a:pt x="34289" y="34163"/>
                </a:lnTo>
                <a:lnTo>
                  <a:pt x="68453" y="66548"/>
                </a:lnTo>
                <a:lnTo>
                  <a:pt x="102615" y="97155"/>
                </a:lnTo>
                <a:lnTo>
                  <a:pt x="119761" y="111760"/>
                </a:lnTo>
                <a:lnTo>
                  <a:pt x="128270" y="118999"/>
                </a:lnTo>
                <a:lnTo>
                  <a:pt x="136906" y="125984"/>
                </a:lnTo>
                <a:lnTo>
                  <a:pt x="145414" y="132969"/>
                </a:lnTo>
                <a:lnTo>
                  <a:pt x="153924" y="139827"/>
                </a:lnTo>
                <a:lnTo>
                  <a:pt x="162560" y="146685"/>
                </a:lnTo>
                <a:lnTo>
                  <a:pt x="171069" y="153289"/>
                </a:lnTo>
                <a:lnTo>
                  <a:pt x="179577" y="159893"/>
                </a:lnTo>
                <a:lnTo>
                  <a:pt x="188213" y="166370"/>
                </a:lnTo>
                <a:lnTo>
                  <a:pt x="196723" y="172847"/>
                </a:lnTo>
                <a:lnTo>
                  <a:pt x="205232" y="179070"/>
                </a:lnTo>
                <a:lnTo>
                  <a:pt x="213867" y="185293"/>
                </a:lnTo>
                <a:lnTo>
                  <a:pt x="222376" y="191516"/>
                </a:lnTo>
                <a:lnTo>
                  <a:pt x="230886" y="197485"/>
                </a:lnTo>
                <a:lnTo>
                  <a:pt x="239522" y="203454"/>
                </a:lnTo>
                <a:lnTo>
                  <a:pt x="248031" y="209423"/>
                </a:lnTo>
                <a:lnTo>
                  <a:pt x="256539" y="215138"/>
                </a:lnTo>
                <a:lnTo>
                  <a:pt x="290829" y="237617"/>
                </a:lnTo>
                <a:lnTo>
                  <a:pt x="299338" y="242951"/>
                </a:lnTo>
                <a:lnTo>
                  <a:pt x="307848" y="248285"/>
                </a:lnTo>
                <a:lnTo>
                  <a:pt x="316484" y="253619"/>
                </a:lnTo>
                <a:lnTo>
                  <a:pt x="324992" y="258826"/>
                </a:lnTo>
                <a:lnTo>
                  <a:pt x="333501" y="263906"/>
                </a:lnTo>
                <a:lnTo>
                  <a:pt x="342138" y="268859"/>
                </a:lnTo>
                <a:lnTo>
                  <a:pt x="350647" y="273939"/>
                </a:lnTo>
                <a:lnTo>
                  <a:pt x="359156" y="278765"/>
                </a:lnTo>
                <a:lnTo>
                  <a:pt x="367791" y="283591"/>
                </a:lnTo>
                <a:lnTo>
                  <a:pt x="376300" y="288417"/>
                </a:lnTo>
                <a:lnTo>
                  <a:pt x="384810" y="293116"/>
                </a:lnTo>
                <a:lnTo>
                  <a:pt x="393446" y="297688"/>
                </a:lnTo>
                <a:lnTo>
                  <a:pt x="401954" y="302260"/>
                </a:lnTo>
                <a:lnTo>
                  <a:pt x="410463" y="306705"/>
                </a:lnTo>
                <a:lnTo>
                  <a:pt x="419100" y="311150"/>
                </a:lnTo>
                <a:lnTo>
                  <a:pt x="427609" y="315595"/>
                </a:lnTo>
                <a:lnTo>
                  <a:pt x="436117" y="319913"/>
                </a:lnTo>
                <a:lnTo>
                  <a:pt x="444753" y="324104"/>
                </a:lnTo>
                <a:lnTo>
                  <a:pt x="453263" y="328295"/>
                </a:lnTo>
                <a:lnTo>
                  <a:pt x="496062" y="348361"/>
                </a:lnTo>
                <a:lnTo>
                  <a:pt x="504571" y="352298"/>
                </a:lnTo>
                <a:lnTo>
                  <a:pt x="513079" y="355981"/>
                </a:lnTo>
                <a:lnTo>
                  <a:pt x="521715" y="359791"/>
                </a:lnTo>
                <a:lnTo>
                  <a:pt x="530225" y="363474"/>
                </a:lnTo>
                <a:lnTo>
                  <a:pt x="538734" y="367157"/>
                </a:lnTo>
                <a:lnTo>
                  <a:pt x="547370" y="370713"/>
                </a:lnTo>
                <a:lnTo>
                  <a:pt x="555878" y="374269"/>
                </a:lnTo>
                <a:lnTo>
                  <a:pt x="564388" y="377698"/>
                </a:lnTo>
                <a:lnTo>
                  <a:pt x="573024" y="381127"/>
                </a:lnTo>
                <a:lnTo>
                  <a:pt x="581533" y="384556"/>
                </a:lnTo>
                <a:lnTo>
                  <a:pt x="590041" y="387858"/>
                </a:lnTo>
                <a:lnTo>
                  <a:pt x="598677" y="391160"/>
                </a:lnTo>
                <a:lnTo>
                  <a:pt x="607187" y="394462"/>
                </a:lnTo>
                <a:lnTo>
                  <a:pt x="615696" y="397637"/>
                </a:lnTo>
                <a:lnTo>
                  <a:pt x="624332" y="400812"/>
                </a:lnTo>
                <a:lnTo>
                  <a:pt x="632840" y="403860"/>
                </a:lnTo>
                <a:lnTo>
                  <a:pt x="641350" y="407035"/>
                </a:lnTo>
                <a:lnTo>
                  <a:pt x="649986" y="409956"/>
                </a:lnTo>
                <a:lnTo>
                  <a:pt x="658495" y="413004"/>
                </a:lnTo>
                <a:lnTo>
                  <a:pt x="667003" y="415925"/>
                </a:lnTo>
                <a:lnTo>
                  <a:pt x="675639" y="418846"/>
                </a:lnTo>
                <a:lnTo>
                  <a:pt x="684149" y="421640"/>
                </a:lnTo>
                <a:lnTo>
                  <a:pt x="692658" y="424561"/>
                </a:lnTo>
                <a:lnTo>
                  <a:pt x="701294" y="427355"/>
                </a:lnTo>
                <a:lnTo>
                  <a:pt x="709802" y="430022"/>
                </a:lnTo>
                <a:lnTo>
                  <a:pt x="718312" y="432689"/>
                </a:lnTo>
                <a:lnTo>
                  <a:pt x="726948" y="435356"/>
                </a:lnTo>
                <a:lnTo>
                  <a:pt x="735457" y="438023"/>
                </a:lnTo>
                <a:lnTo>
                  <a:pt x="743965" y="440690"/>
                </a:lnTo>
                <a:lnTo>
                  <a:pt x="752601" y="443230"/>
                </a:lnTo>
                <a:lnTo>
                  <a:pt x="761111" y="445643"/>
                </a:lnTo>
                <a:lnTo>
                  <a:pt x="769620" y="448183"/>
                </a:lnTo>
                <a:lnTo>
                  <a:pt x="778256" y="450596"/>
                </a:lnTo>
                <a:lnTo>
                  <a:pt x="786764" y="453009"/>
                </a:lnTo>
                <a:lnTo>
                  <a:pt x="795274" y="455422"/>
                </a:lnTo>
                <a:lnTo>
                  <a:pt x="803910" y="457835"/>
                </a:lnTo>
                <a:lnTo>
                  <a:pt x="812419" y="460121"/>
                </a:lnTo>
                <a:lnTo>
                  <a:pt x="820927" y="462407"/>
                </a:lnTo>
                <a:lnTo>
                  <a:pt x="829563" y="464566"/>
                </a:lnTo>
                <a:lnTo>
                  <a:pt x="838073" y="466852"/>
                </a:lnTo>
                <a:lnTo>
                  <a:pt x="846582" y="469011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158363" y="3357371"/>
            <a:ext cx="847090" cy="542925"/>
          </a:xfrm>
          <a:custGeom>
            <a:avLst/>
            <a:gdLst/>
            <a:ahLst/>
            <a:cxnLst/>
            <a:rect l="l" t="t" r="r" b="b"/>
            <a:pathLst>
              <a:path w="847089" h="542925">
                <a:moveTo>
                  <a:pt x="0" y="0"/>
                </a:moveTo>
                <a:lnTo>
                  <a:pt x="8509" y="11302"/>
                </a:lnTo>
                <a:lnTo>
                  <a:pt x="17144" y="22351"/>
                </a:lnTo>
                <a:lnTo>
                  <a:pt x="25654" y="33273"/>
                </a:lnTo>
                <a:lnTo>
                  <a:pt x="34289" y="43941"/>
                </a:lnTo>
                <a:lnTo>
                  <a:pt x="42799" y="54482"/>
                </a:lnTo>
                <a:lnTo>
                  <a:pt x="51307" y="64896"/>
                </a:lnTo>
                <a:lnTo>
                  <a:pt x="59943" y="75056"/>
                </a:lnTo>
                <a:lnTo>
                  <a:pt x="68453" y="84962"/>
                </a:lnTo>
                <a:lnTo>
                  <a:pt x="76962" y="94868"/>
                </a:lnTo>
                <a:lnTo>
                  <a:pt x="85598" y="104520"/>
                </a:lnTo>
                <a:lnTo>
                  <a:pt x="94107" y="114045"/>
                </a:lnTo>
                <a:lnTo>
                  <a:pt x="102615" y="123316"/>
                </a:lnTo>
                <a:lnTo>
                  <a:pt x="111251" y="132460"/>
                </a:lnTo>
                <a:lnTo>
                  <a:pt x="119761" y="141477"/>
                </a:lnTo>
                <a:lnTo>
                  <a:pt x="128270" y="150367"/>
                </a:lnTo>
                <a:lnTo>
                  <a:pt x="136906" y="159130"/>
                </a:lnTo>
                <a:lnTo>
                  <a:pt x="145414" y="167766"/>
                </a:lnTo>
                <a:lnTo>
                  <a:pt x="153924" y="176148"/>
                </a:lnTo>
                <a:lnTo>
                  <a:pt x="188213" y="208406"/>
                </a:lnTo>
                <a:lnTo>
                  <a:pt x="222376" y="238632"/>
                </a:lnTo>
                <a:lnTo>
                  <a:pt x="256539" y="266826"/>
                </a:lnTo>
                <a:lnTo>
                  <a:pt x="290829" y="293115"/>
                </a:lnTo>
                <a:lnTo>
                  <a:pt x="324992" y="317626"/>
                </a:lnTo>
                <a:lnTo>
                  <a:pt x="342138" y="329310"/>
                </a:lnTo>
                <a:lnTo>
                  <a:pt x="350647" y="335025"/>
                </a:lnTo>
                <a:lnTo>
                  <a:pt x="384810" y="356869"/>
                </a:lnTo>
                <a:lnTo>
                  <a:pt x="419100" y="377189"/>
                </a:lnTo>
                <a:lnTo>
                  <a:pt x="427609" y="382142"/>
                </a:lnTo>
                <a:lnTo>
                  <a:pt x="436117" y="386841"/>
                </a:lnTo>
                <a:lnTo>
                  <a:pt x="444753" y="391667"/>
                </a:lnTo>
                <a:lnTo>
                  <a:pt x="453263" y="396239"/>
                </a:lnTo>
                <a:lnTo>
                  <a:pt x="461772" y="400811"/>
                </a:lnTo>
                <a:lnTo>
                  <a:pt x="470408" y="405256"/>
                </a:lnTo>
                <a:lnTo>
                  <a:pt x="478916" y="409701"/>
                </a:lnTo>
                <a:lnTo>
                  <a:pt x="487425" y="414019"/>
                </a:lnTo>
                <a:lnTo>
                  <a:pt x="496062" y="418210"/>
                </a:lnTo>
                <a:lnTo>
                  <a:pt x="504571" y="422401"/>
                </a:lnTo>
                <a:lnTo>
                  <a:pt x="513079" y="426592"/>
                </a:lnTo>
                <a:lnTo>
                  <a:pt x="521715" y="430656"/>
                </a:lnTo>
                <a:lnTo>
                  <a:pt x="530225" y="434593"/>
                </a:lnTo>
                <a:lnTo>
                  <a:pt x="538734" y="438530"/>
                </a:lnTo>
                <a:lnTo>
                  <a:pt x="547370" y="442340"/>
                </a:lnTo>
                <a:lnTo>
                  <a:pt x="555878" y="446023"/>
                </a:lnTo>
                <a:lnTo>
                  <a:pt x="564388" y="449833"/>
                </a:lnTo>
                <a:lnTo>
                  <a:pt x="573024" y="453389"/>
                </a:lnTo>
                <a:lnTo>
                  <a:pt x="581533" y="457072"/>
                </a:lnTo>
                <a:lnTo>
                  <a:pt x="590041" y="460501"/>
                </a:lnTo>
                <a:lnTo>
                  <a:pt x="632840" y="477265"/>
                </a:lnTo>
                <a:lnTo>
                  <a:pt x="658495" y="486663"/>
                </a:lnTo>
                <a:lnTo>
                  <a:pt x="667003" y="489711"/>
                </a:lnTo>
                <a:lnTo>
                  <a:pt x="675639" y="492632"/>
                </a:lnTo>
                <a:lnTo>
                  <a:pt x="684149" y="495553"/>
                </a:lnTo>
                <a:lnTo>
                  <a:pt x="692658" y="498474"/>
                </a:lnTo>
                <a:lnTo>
                  <a:pt x="701294" y="501268"/>
                </a:lnTo>
                <a:lnTo>
                  <a:pt x="709802" y="504062"/>
                </a:lnTo>
                <a:lnTo>
                  <a:pt x="718312" y="506856"/>
                </a:lnTo>
                <a:lnTo>
                  <a:pt x="726948" y="509523"/>
                </a:lnTo>
                <a:lnTo>
                  <a:pt x="735457" y="512063"/>
                </a:lnTo>
                <a:lnTo>
                  <a:pt x="743965" y="514730"/>
                </a:lnTo>
                <a:lnTo>
                  <a:pt x="752601" y="517270"/>
                </a:lnTo>
                <a:lnTo>
                  <a:pt x="761111" y="519810"/>
                </a:lnTo>
                <a:lnTo>
                  <a:pt x="769620" y="522223"/>
                </a:lnTo>
                <a:lnTo>
                  <a:pt x="778256" y="524636"/>
                </a:lnTo>
                <a:lnTo>
                  <a:pt x="786764" y="527049"/>
                </a:lnTo>
                <a:lnTo>
                  <a:pt x="795274" y="529335"/>
                </a:lnTo>
                <a:lnTo>
                  <a:pt x="803910" y="531621"/>
                </a:lnTo>
                <a:lnTo>
                  <a:pt x="812419" y="533907"/>
                </a:lnTo>
                <a:lnTo>
                  <a:pt x="820927" y="536193"/>
                </a:lnTo>
                <a:lnTo>
                  <a:pt x="829563" y="538352"/>
                </a:lnTo>
                <a:lnTo>
                  <a:pt x="838073" y="540511"/>
                </a:lnTo>
                <a:lnTo>
                  <a:pt x="846582" y="542543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3147314" y="3342868"/>
            <a:ext cx="67310" cy="16827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434460" y="3557117"/>
            <a:ext cx="67310" cy="15621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703573" y="3724528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975734" y="3873753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670553" y="2688208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17.5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603116" y="2380360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18.3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609173" y="2877926"/>
            <a:ext cx="377190" cy="92138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62865">
              <a:lnSpc>
                <a:spcPts val="1430"/>
              </a:lnSpc>
              <a:spcBef>
                <a:spcPts val="40"/>
              </a:spcBef>
              <a:tabLst>
                <a:tab pos="354330" algn="l"/>
                <a:tab pos="695960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515359" y="41292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745353" y="3394202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5749163" y="4077080"/>
            <a:ext cx="1818005" cy="0"/>
          </a:xfrm>
          <a:custGeom>
            <a:avLst/>
            <a:gdLst/>
            <a:ahLst/>
            <a:cxnLst/>
            <a:rect l="l" t="t" r="r" b="b"/>
            <a:pathLst>
              <a:path w="1818004" h="0">
                <a:moveTo>
                  <a:pt x="0" y="0"/>
                </a:moveTo>
                <a:lnTo>
                  <a:pt x="1817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749163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203569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658102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112507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566914" y="4077080"/>
            <a:ext cx="0" cy="60960"/>
          </a:xfrm>
          <a:custGeom>
            <a:avLst/>
            <a:gdLst/>
            <a:ahLst/>
            <a:cxnLst/>
            <a:rect l="l" t="t" r="r" b="b"/>
            <a:pathLst>
              <a:path w="0" h="60960">
                <a:moveTo>
                  <a:pt x="0" y="0"/>
                </a:moveTo>
                <a:lnTo>
                  <a:pt x="0" y="60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5694171" y="412927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5676519" y="2654554"/>
            <a:ext cx="0" cy="1368425"/>
          </a:xfrm>
          <a:custGeom>
            <a:avLst/>
            <a:gdLst/>
            <a:ahLst/>
            <a:cxnLst/>
            <a:rect l="l" t="t" r="r" b="b"/>
            <a:pathLst>
              <a:path w="0" h="1368425">
                <a:moveTo>
                  <a:pt x="0" y="136791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616066" y="4022471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616066" y="3680459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616066" y="3338448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616066" y="299656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616066" y="2654554"/>
            <a:ext cx="60960" cy="0"/>
          </a:xfrm>
          <a:custGeom>
            <a:avLst/>
            <a:gdLst/>
            <a:ahLst/>
            <a:cxnLst/>
            <a:rect l="l" t="t" r="r" b="b"/>
            <a:pathLst>
              <a:path w="60960" h="0">
                <a:moveTo>
                  <a:pt x="60452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 txBox="1"/>
          <p:nvPr/>
        </p:nvSpPr>
        <p:spPr>
          <a:xfrm>
            <a:off x="5380948" y="3903832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0.0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380948" y="2535915"/>
            <a:ext cx="196215" cy="23749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>
                <a:latin typeface="Arial"/>
                <a:cs typeface="Arial"/>
              </a:rPr>
              <a:t>2.0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5676519" y="2599817"/>
            <a:ext cx="1963420" cy="1477645"/>
          </a:xfrm>
          <a:custGeom>
            <a:avLst/>
            <a:gdLst/>
            <a:ahLst/>
            <a:cxnLst/>
            <a:rect l="l" t="t" r="r" b="b"/>
            <a:pathLst>
              <a:path w="1963420" h="1477645">
                <a:moveTo>
                  <a:pt x="0" y="1477264"/>
                </a:moveTo>
                <a:lnTo>
                  <a:pt x="1963165" y="1477264"/>
                </a:lnTo>
                <a:lnTo>
                  <a:pt x="1963165" y="0"/>
                </a:lnTo>
                <a:lnTo>
                  <a:pt x="0" y="0"/>
                </a:lnTo>
                <a:lnTo>
                  <a:pt x="0" y="1477264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749163" y="3339465"/>
            <a:ext cx="1179830" cy="683260"/>
          </a:xfrm>
          <a:custGeom>
            <a:avLst/>
            <a:gdLst/>
            <a:ahLst/>
            <a:cxnLst/>
            <a:rect l="l" t="t" r="r" b="b"/>
            <a:pathLst>
              <a:path w="1179829" h="683260">
                <a:moveTo>
                  <a:pt x="0" y="0"/>
                </a:moveTo>
                <a:lnTo>
                  <a:pt x="0" y="683006"/>
                </a:lnTo>
                <a:lnTo>
                  <a:pt x="1179576" y="683006"/>
                </a:lnTo>
                <a:lnTo>
                  <a:pt x="1179576" y="532892"/>
                </a:lnTo>
                <a:lnTo>
                  <a:pt x="1167638" y="530606"/>
                </a:lnTo>
                <a:lnTo>
                  <a:pt x="1120013" y="520954"/>
                </a:lnTo>
                <a:lnTo>
                  <a:pt x="1084198" y="513334"/>
                </a:lnTo>
                <a:lnTo>
                  <a:pt x="1036573" y="502666"/>
                </a:lnTo>
                <a:lnTo>
                  <a:pt x="1024636" y="499872"/>
                </a:lnTo>
                <a:lnTo>
                  <a:pt x="1012697" y="496951"/>
                </a:lnTo>
                <a:lnTo>
                  <a:pt x="1000760" y="494157"/>
                </a:lnTo>
                <a:lnTo>
                  <a:pt x="941196" y="479171"/>
                </a:lnTo>
                <a:lnTo>
                  <a:pt x="881634" y="462915"/>
                </a:lnTo>
                <a:lnTo>
                  <a:pt x="834009" y="449072"/>
                </a:lnTo>
                <a:lnTo>
                  <a:pt x="774445" y="430403"/>
                </a:lnTo>
                <a:lnTo>
                  <a:pt x="726821" y="414528"/>
                </a:lnTo>
                <a:lnTo>
                  <a:pt x="643382" y="384175"/>
                </a:lnTo>
                <a:lnTo>
                  <a:pt x="595757" y="365252"/>
                </a:lnTo>
                <a:lnTo>
                  <a:pt x="536194" y="339979"/>
                </a:lnTo>
                <a:lnTo>
                  <a:pt x="488569" y="318389"/>
                </a:lnTo>
                <a:lnTo>
                  <a:pt x="452754" y="301244"/>
                </a:lnTo>
                <a:lnTo>
                  <a:pt x="393191" y="270891"/>
                </a:lnTo>
                <a:lnTo>
                  <a:pt x="333628" y="238125"/>
                </a:lnTo>
                <a:lnTo>
                  <a:pt x="297814" y="217170"/>
                </a:lnTo>
                <a:lnTo>
                  <a:pt x="262127" y="195326"/>
                </a:lnTo>
                <a:lnTo>
                  <a:pt x="214502" y="164465"/>
                </a:lnTo>
                <a:lnTo>
                  <a:pt x="178688" y="140081"/>
                </a:lnTo>
                <a:lnTo>
                  <a:pt x="143001" y="114681"/>
                </a:lnTo>
                <a:lnTo>
                  <a:pt x="107187" y="87884"/>
                </a:lnTo>
                <a:lnTo>
                  <a:pt x="59562" y="50419"/>
                </a:lnTo>
                <a:lnTo>
                  <a:pt x="11937" y="10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749163" y="3339465"/>
            <a:ext cx="1179830" cy="533400"/>
          </a:xfrm>
          <a:custGeom>
            <a:avLst/>
            <a:gdLst/>
            <a:ahLst/>
            <a:cxnLst/>
            <a:rect l="l" t="t" r="r" b="b"/>
            <a:pathLst>
              <a:path w="1179829" h="533400">
                <a:moveTo>
                  <a:pt x="0" y="0"/>
                </a:moveTo>
                <a:lnTo>
                  <a:pt x="11937" y="10414"/>
                </a:lnTo>
                <a:lnTo>
                  <a:pt x="23875" y="20574"/>
                </a:lnTo>
                <a:lnTo>
                  <a:pt x="35813" y="30734"/>
                </a:lnTo>
                <a:lnTo>
                  <a:pt x="47625" y="40640"/>
                </a:lnTo>
                <a:lnTo>
                  <a:pt x="59562" y="50419"/>
                </a:lnTo>
                <a:lnTo>
                  <a:pt x="71500" y="59944"/>
                </a:lnTo>
                <a:lnTo>
                  <a:pt x="83438" y="69469"/>
                </a:lnTo>
                <a:lnTo>
                  <a:pt x="95376" y="78740"/>
                </a:lnTo>
                <a:lnTo>
                  <a:pt x="107187" y="87884"/>
                </a:lnTo>
                <a:lnTo>
                  <a:pt x="119125" y="96901"/>
                </a:lnTo>
                <a:lnTo>
                  <a:pt x="131063" y="105918"/>
                </a:lnTo>
                <a:lnTo>
                  <a:pt x="143001" y="114681"/>
                </a:lnTo>
                <a:lnTo>
                  <a:pt x="154939" y="123317"/>
                </a:lnTo>
                <a:lnTo>
                  <a:pt x="166877" y="131699"/>
                </a:lnTo>
                <a:lnTo>
                  <a:pt x="178688" y="140081"/>
                </a:lnTo>
                <a:lnTo>
                  <a:pt x="214502" y="164465"/>
                </a:lnTo>
                <a:lnTo>
                  <a:pt x="250189" y="187706"/>
                </a:lnTo>
                <a:lnTo>
                  <a:pt x="286003" y="209931"/>
                </a:lnTo>
                <a:lnTo>
                  <a:pt x="297814" y="217170"/>
                </a:lnTo>
                <a:lnTo>
                  <a:pt x="333628" y="238125"/>
                </a:lnTo>
                <a:lnTo>
                  <a:pt x="357504" y="251460"/>
                </a:lnTo>
                <a:lnTo>
                  <a:pt x="369315" y="258064"/>
                </a:lnTo>
                <a:lnTo>
                  <a:pt x="381253" y="264541"/>
                </a:lnTo>
                <a:lnTo>
                  <a:pt x="393191" y="270891"/>
                </a:lnTo>
                <a:lnTo>
                  <a:pt x="405129" y="277114"/>
                </a:lnTo>
                <a:lnTo>
                  <a:pt x="417067" y="283210"/>
                </a:lnTo>
                <a:lnTo>
                  <a:pt x="428878" y="289306"/>
                </a:lnTo>
                <a:lnTo>
                  <a:pt x="440816" y="295275"/>
                </a:lnTo>
                <a:lnTo>
                  <a:pt x="452754" y="301244"/>
                </a:lnTo>
                <a:lnTo>
                  <a:pt x="464692" y="306959"/>
                </a:lnTo>
                <a:lnTo>
                  <a:pt x="476631" y="312674"/>
                </a:lnTo>
                <a:lnTo>
                  <a:pt x="488569" y="318389"/>
                </a:lnTo>
                <a:lnTo>
                  <a:pt x="500379" y="323850"/>
                </a:lnTo>
                <a:lnTo>
                  <a:pt x="512317" y="329311"/>
                </a:lnTo>
                <a:lnTo>
                  <a:pt x="524256" y="334645"/>
                </a:lnTo>
                <a:lnTo>
                  <a:pt x="536194" y="339979"/>
                </a:lnTo>
                <a:lnTo>
                  <a:pt x="548132" y="345186"/>
                </a:lnTo>
                <a:lnTo>
                  <a:pt x="559942" y="350266"/>
                </a:lnTo>
                <a:lnTo>
                  <a:pt x="571881" y="355346"/>
                </a:lnTo>
                <a:lnTo>
                  <a:pt x="583819" y="360299"/>
                </a:lnTo>
                <a:lnTo>
                  <a:pt x="595757" y="365252"/>
                </a:lnTo>
                <a:lnTo>
                  <a:pt x="607695" y="370078"/>
                </a:lnTo>
                <a:lnTo>
                  <a:pt x="619506" y="374777"/>
                </a:lnTo>
                <a:lnTo>
                  <a:pt x="631444" y="379476"/>
                </a:lnTo>
                <a:lnTo>
                  <a:pt x="643382" y="384175"/>
                </a:lnTo>
                <a:lnTo>
                  <a:pt x="655320" y="388620"/>
                </a:lnTo>
                <a:lnTo>
                  <a:pt x="667258" y="393065"/>
                </a:lnTo>
                <a:lnTo>
                  <a:pt x="679196" y="397510"/>
                </a:lnTo>
                <a:lnTo>
                  <a:pt x="691007" y="401828"/>
                </a:lnTo>
                <a:lnTo>
                  <a:pt x="702945" y="406146"/>
                </a:lnTo>
                <a:lnTo>
                  <a:pt x="714883" y="410337"/>
                </a:lnTo>
                <a:lnTo>
                  <a:pt x="726821" y="414528"/>
                </a:lnTo>
                <a:lnTo>
                  <a:pt x="738759" y="418592"/>
                </a:lnTo>
                <a:lnTo>
                  <a:pt x="750570" y="422529"/>
                </a:lnTo>
                <a:lnTo>
                  <a:pt x="762508" y="426466"/>
                </a:lnTo>
                <a:lnTo>
                  <a:pt x="774445" y="430403"/>
                </a:lnTo>
                <a:lnTo>
                  <a:pt x="786384" y="434213"/>
                </a:lnTo>
                <a:lnTo>
                  <a:pt x="798321" y="438023"/>
                </a:lnTo>
                <a:lnTo>
                  <a:pt x="810133" y="441706"/>
                </a:lnTo>
                <a:lnTo>
                  <a:pt x="822070" y="445389"/>
                </a:lnTo>
                <a:lnTo>
                  <a:pt x="834009" y="449072"/>
                </a:lnTo>
                <a:lnTo>
                  <a:pt x="845946" y="452628"/>
                </a:lnTo>
                <a:lnTo>
                  <a:pt x="857885" y="456057"/>
                </a:lnTo>
                <a:lnTo>
                  <a:pt x="869822" y="459486"/>
                </a:lnTo>
                <a:lnTo>
                  <a:pt x="881634" y="462915"/>
                </a:lnTo>
                <a:lnTo>
                  <a:pt x="893571" y="466217"/>
                </a:lnTo>
                <a:lnTo>
                  <a:pt x="905510" y="469519"/>
                </a:lnTo>
                <a:lnTo>
                  <a:pt x="917447" y="472821"/>
                </a:lnTo>
                <a:lnTo>
                  <a:pt x="929386" y="475996"/>
                </a:lnTo>
                <a:lnTo>
                  <a:pt x="941196" y="479171"/>
                </a:lnTo>
                <a:lnTo>
                  <a:pt x="953135" y="482219"/>
                </a:lnTo>
                <a:lnTo>
                  <a:pt x="965072" y="485267"/>
                </a:lnTo>
                <a:lnTo>
                  <a:pt x="977011" y="488315"/>
                </a:lnTo>
                <a:lnTo>
                  <a:pt x="988948" y="491236"/>
                </a:lnTo>
                <a:lnTo>
                  <a:pt x="1000760" y="494157"/>
                </a:lnTo>
                <a:lnTo>
                  <a:pt x="1012697" y="496951"/>
                </a:lnTo>
                <a:lnTo>
                  <a:pt x="1024636" y="499872"/>
                </a:lnTo>
                <a:lnTo>
                  <a:pt x="1036573" y="502666"/>
                </a:lnTo>
                <a:lnTo>
                  <a:pt x="1048512" y="505333"/>
                </a:lnTo>
                <a:lnTo>
                  <a:pt x="1060450" y="508000"/>
                </a:lnTo>
                <a:lnTo>
                  <a:pt x="1072261" y="510667"/>
                </a:lnTo>
                <a:lnTo>
                  <a:pt x="1084198" y="513334"/>
                </a:lnTo>
                <a:lnTo>
                  <a:pt x="1096137" y="515874"/>
                </a:lnTo>
                <a:lnTo>
                  <a:pt x="1108075" y="518414"/>
                </a:lnTo>
                <a:lnTo>
                  <a:pt x="1120013" y="520954"/>
                </a:lnTo>
                <a:lnTo>
                  <a:pt x="1131823" y="523367"/>
                </a:lnTo>
                <a:lnTo>
                  <a:pt x="1143762" y="525780"/>
                </a:lnTo>
                <a:lnTo>
                  <a:pt x="1155700" y="528193"/>
                </a:lnTo>
                <a:lnTo>
                  <a:pt x="1167638" y="530606"/>
                </a:lnTo>
                <a:lnTo>
                  <a:pt x="1179576" y="532892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749163" y="3269741"/>
            <a:ext cx="1179830" cy="599440"/>
          </a:xfrm>
          <a:custGeom>
            <a:avLst/>
            <a:gdLst/>
            <a:ahLst/>
            <a:cxnLst/>
            <a:rect l="l" t="t" r="r" b="b"/>
            <a:pathLst>
              <a:path w="1179829" h="599439">
                <a:moveTo>
                  <a:pt x="0" y="0"/>
                </a:moveTo>
                <a:lnTo>
                  <a:pt x="35813" y="35306"/>
                </a:lnTo>
                <a:lnTo>
                  <a:pt x="71500" y="69088"/>
                </a:lnTo>
                <a:lnTo>
                  <a:pt x="107187" y="101219"/>
                </a:lnTo>
                <a:lnTo>
                  <a:pt x="119125" y="111506"/>
                </a:lnTo>
                <a:lnTo>
                  <a:pt x="131063" y="121793"/>
                </a:lnTo>
                <a:lnTo>
                  <a:pt x="143001" y="131826"/>
                </a:lnTo>
                <a:lnTo>
                  <a:pt x="154939" y="141732"/>
                </a:lnTo>
                <a:lnTo>
                  <a:pt x="166877" y="151384"/>
                </a:lnTo>
                <a:lnTo>
                  <a:pt x="178688" y="161036"/>
                </a:lnTo>
                <a:lnTo>
                  <a:pt x="190626" y="170434"/>
                </a:lnTo>
                <a:lnTo>
                  <a:pt x="202564" y="179705"/>
                </a:lnTo>
                <a:lnTo>
                  <a:pt x="214502" y="188849"/>
                </a:lnTo>
                <a:lnTo>
                  <a:pt x="226440" y="197739"/>
                </a:lnTo>
                <a:lnTo>
                  <a:pt x="238251" y="206629"/>
                </a:lnTo>
                <a:lnTo>
                  <a:pt x="250189" y="215265"/>
                </a:lnTo>
                <a:lnTo>
                  <a:pt x="262127" y="223901"/>
                </a:lnTo>
                <a:lnTo>
                  <a:pt x="274065" y="232283"/>
                </a:lnTo>
                <a:lnTo>
                  <a:pt x="286003" y="240538"/>
                </a:lnTo>
                <a:lnTo>
                  <a:pt x="297814" y="248666"/>
                </a:lnTo>
                <a:lnTo>
                  <a:pt x="309752" y="256667"/>
                </a:lnTo>
                <a:lnTo>
                  <a:pt x="321690" y="264668"/>
                </a:lnTo>
                <a:lnTo>
                  <a:pt x="333628" y="272415"/>
                </a:lnTo>
                <a:lnTo>
                  <a:pt x="345566" y="280035"/>
                </a:lnTo>
                <a:lnTo>
                  <a:pt x="357504" y="287528"/>
                </a:lnTo>
                <a:lnTo>
                  <a:pt x="369315" y="295021"/>
                </a:lnTo>
                <a:lnTo>
                  <a:pt x="381253" y="302260"/>
                </a:lnTo>
                <a:lnTo>
                  <a:pt x="393191" y="309372"/>
                </a:lnTo>
                <a:lnTo>
                  <a:pt x="405129" y="316484"/>
                </a:lnTo>
                <a:lnTo>
                  <a:pt x="440816" y="336931"/>
                </a:lnTo>
                <a:lnTo>
                  <a:pt x="476631" y="356489"/>
                </a:lnTo>
                <a:lnTo>
                  <a:pt x="488569" y="362839"/>
                </a:lnTo>
                <a:lnTo>
                  <a:pt x="500379" y="369062"/>
                </a:lnTo>
                <a:lnTo>
                  <a:pt x="512317" y="375158"/>
                </a:lnTo>
                <a:lnTo>
                  <a:pt x="524256" y="381127"/>
                </a:lnTo>
                <a:lnTo>
                  <a:pt x="536194" y="387096"/>
                </a:lnTo>
                <a:lnTo>
                  <a:pt x="548132" y="392811"/>
                </a:lnTo>
                <a:lnTo>
                  <a:pt x="559942" y="398653"/>
                </a:lnTo>
                <a:lnTo>
                  <a:pt x="571881" y="404241"/>
                </a:lnTo>
                <a:lnTo>
                  <a:pt x="583819" y="409829"/>
                </a:lnTo>
                <a:lnTo>
                  <a:pt x="595757" y="415290"/>
                </a:lnTo>
                <a:lnTo>
                  <a:pt x="607695" y="420624"/>
                </a:lnTo>
                <a:lnTo>
                  <a:pt x="619506" y="425958"/>
                </a:lnTo>
                <a:lnTo>
                  <a:pt x="631444" y="431038"/>
                </a:lnTo>
                <a:lnTo>
                  <a:pt x="643382" y="436245"/>
                </a:lnTo>
                <a:lnTo>
                  <a:pt x="655320" y="441198"/>
                </a:lnTo>
                <a:lnTo>
                  <a:pt x="667258" y="446151"/>
                </a:lnTo>
                <a:lnTo>
                  <a:pt x="679196" y="451104"/>
                </a:lnTo>
                <a:lnTo>
                  <a:pt x="691007" y="455930"/>
                </a:lnTo>
                <a:lnTo>
                  <a:pt x="702945" y="460629"/>
                </a:lnTo>
                <a:lnTo>
                  <a:pt x="714883" y="465201"/>
                </a:lnTo>
                <a:lnTo>
                  <a:pt x="726821" y="469773"/>
                </a:lnTo>
                <a:lnTo>
                  <a:pt x="738759" y="474345"/>
                </a:lnTo>
                <a:lnTo>
                  <a:pt x="750570" y="478790"/>
                </a:lnTo>
                <a:lnTo>
                  <a:pt x="762508" y="483108"/>
                </a:lnTo>
                <a:lnTo>
                  <a:pt x="774445" y="487426"/>
                </a:lnTo>
                <a:lnTo>
                  <a:pt x="786384" y="491617"/>
                </a:lnTo>
                <a:lnTo>
                  <a:pt x="798321" y="495808"/>
                </a:lnTo>
                <a:lnTo>
                  <a:pt x="810133" y="499872"/>
                </a:lnTo>
                <a:lnTo>
                  <a:pt x="822070" y="503936"/>
                </a:lnTo>
                <a:lnTo>
                  <a:pt x="834009" y="507873"/>
                </a:lnTo>
                <a:lnTo>
                  <a:pt x="845946" y="511810"/>
                </a:lnTo>
                <a:lnTo>
                  <a:pt x="857885" y="515620"/>
                </a:lnTo>
                <a:lnTo>
                  <a:pt x="869822" y="519430"/>
                </a:lnTo>
                <a:lnTo>
                  <a:pt x="881634" y="523113"/>
                </a:lnTo>
                <a:lnTo>
                  <a:pt x="893571" y="526796"/>
                </a:lnTo>
                <a:lnTo>
                  <a:pt x="905510" y="530352"/>
                </a:lnTo>
                <a:lnTo>
                  <a:pt x="917447" y="533908"/>
                </a:lnTo>
                <a:lnTo>
                  <a:pt x="929386" y="537337"/>
                </a:lnTo>
                <a:lnTo>
                  <a:pt x="941196" y="540766"/>
                </a:lnTo>
                <a:lnTo>
                  <a:pt x="953135" y="544195"/>
                </a:lnTo>
                <a:lnTo>
                  <a:pt x="965072" y="547497"/>
                </a:lnTo>
                <a:lnTo>
                  <a:pt x="977011" y="550799"/>
                </a:lnTo>
                <a:lnTo>
                  <a:pt x="988948" y="553974"/>
                </a:lnTo>
                <a:lnTo>
                  <a:pt x="1000760" y="557149"/>
                </a:lnTo>
                <a:lnTo>
                  <a:pt x="1012697" y="560197"/>
                </a:lnTo>
                <a:lnTo>
                  <a:pt x="1024636" y="563245"/>
                </a:lnTo>
                <a:lnTo>
                  <a:pt x="1036573" y="566293"/>
                </a:lnTo>
                <a:lnTo>
                  <a:pt x="1048512" y="569341"/>
                </a:lnTo>
                <a:lnTo>
                  <a:pt x="1060450" y="572135"/>
                </a:lnTo>
                <a:lnTo>
                  <a:pt x="1072261" y="575056"/>
                </a:lnTo>
                <a:lnTo>
                  <a:pt x="1084198" y="577850"/>
                </a:lnTo>
                <a:lnTo>
                  <a:pt x="1096137" y="580644"/>
                </a:lnTo>
                <a:lnTo>
                  <a:pt x="1108075" y="583438"/>
                </a:lnTo>
                <a:lnTo>
                  <a:pt x="1120013" y="586105"/>
                </a:lnTo>
                <a:lnTo>
                  <a:pt x="1131823" y="588772"/>
                </a:lnTo>
                <a:lnTo>
                  <a:pt x="1143762" y="591312"/>
                </a:lnTo>
                <a:lnTo>
                  <a:pt x="1155700" y="593979"/>
                </a:lnTo>
                <a:lnTo>
                  <a:pt x="1167638" y="596519"/>
                </a:lnTo>
                <a:lnTo>
                  <a:pt x="1179576" y="598932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5745353" y="3299205"/>
            <a:ext cx="67310" cy="755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6145276" y="3524250"/>
            <a:ext cx="67310" cy="127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520180" y="3619728"/>
            <a:ext cx="67310" cy="17843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300" spc="25"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899402" y="3852545"/>
            <a:ext cx="67310" cy="75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5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261353" y="2688208"/>
            <a:ext cx="1385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Predicted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28.6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193916" y="2380360"/>
            <a:ext cx="145034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2019 </a:t>
            </a:r>
            <a:r>
              <a:rPr dirty="0" sz="1200" spc="-20" b="1">
                <a:latin typeface="Arial"/>
                <a:cs typeface="Arial"/>
              </a:rPr>
              <a:t>Trial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  <a:p>
            <a:pPr marL="29781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Actual CT =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26.7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199973" y="2877926"/>
            <a:ext cx="377190" cy="921385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 marR="5080" indent="62865">
              <a:lnSpc>
                <a:spcPts val="1430"/>
              </a:lnSpc>
              <a:spcBef>
                <a:spcPts val="40"/>
              </a:spcBef>
              <a:tabLst>
                <a:tab pos="354330" algn="l"/>
                <a:tab pos="695960" algn="l"/>
              </a:tabLst>
            </a:pPr>
            <a:r>
              <a:rPr dirty="0" sz="1200" spc="-50">
                <a:latin typeface="Arial"/>
                <a:cs typeface="Arial"/>
              </a:rPr>
              <a:t>PAA </a:t>
            </a:r>
            <a:r>
              <a:rPr dirty="0" sz="1200">
                <a:latin typeface="Arial"/>
                <a:cs typeface="Arial"/>
              </a:rPr>
              <a:t>(mg/L)  0.5	1.0	1.5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106159" y="4129278"/>
            <a:ext cx="1558290" cy="359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  <a:tabLst>
                <a:tab pos="466725" algn="l"/>
                <a:tab pos="921385" algn="l"/>
                <a:tab pos="1375410" algn="l"/>
              </a:tabLst>
            </a:pPr>
            <a:r>
              <a:rPr dirty="0" sz="1200">
                <a:latin typeface="Arial"/>
                <a:cs typeface="Arial"/>
              </a:rPr>
              <a:t>20	40	60	80</a:t>
            </a:r>
            <a:endParaRPr sz="1200">
              <a:latin typeface="Arial"/>
              <a:cs typeface="Arial"/>
            </a:endParaRPr>
          </a:p>
          <a:p>
            <a:pPr marL="202565">
              <a:lnSpc>
                <a:spcPts val="1315"/>
              </a:lnSpc>
            </a:pPr>
            <a:r>
              <a:rPr dirty="0" sz="1200" spc="-15">
                <a:latin typeface="Arial"/>
                <a:cs typeface="Arial"/>
              </a:rPr>
              <a:t>HRT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(min)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2020-06-07T23:31:40Z</dcterms:created>
  <dcterms:modified xsi:type="dcterms:W3CDTF">2020-06-07T23:31:40Z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2020-06-07T00:00:00Z</vt:filetime>
  </property>
  <property fmtid="{D5CDD505-2E9C-101B-9397-08002B2CF9AE}" pid="3" name="Creator">
    <vt:lpwstr>R</vt:lpwstr>
  </property>
  <property fmtid="{D5CDD505-2E9C-101B-9397-08002B2CF9AE}" pid="4" name="LastSaved">
    <vt:filetime>2020-06-07T00:00:00Z</vt:filetime>
  </property>
</Properties>
</file>