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7562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6756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219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765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30907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853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72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9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466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4466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466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466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466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3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49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7562" y="877697"/>
            <a:ext cx="1069340" cy="1085850"/>
          </a:xfrm>
          <a:custGeom>
            <a:avLst/>
            <a:gdLst/>
            <a:ahLst/>
            <a:cxnLst/>
            <a:rect l="l" t="t" r="r" b="b"/>
            <a:pathLst>
              <a:path w="1069339" h="1085850">
                <a:moveTo>
                  <a:pt x="0" y="0"/>
                </a:moveTo>
                <a:lnTo>
                  <a:pt x="0" y="1085596"/>
                </a:lnTo>
                <a:lnTo>
                  <a:pt x="1069086" y="1085596"/>
                </a:lnTo>
                <a:lnTo>
                  <a:pt x="1069086" y="748410"/>
                </a:lnTo>
                <a:lnTo>
                  <a:pt x="1058291" y="744474"/>
                </a:lnTo>
                <a:lnTo>
                  <a:pt x="1036701" y="736346"/>
                </a:lnTo>
                <a:lnTo>
                  <a:pt x="1015111" y="727963"/>
                </a:lnTo>
                <a:lnTo>
                  <a:pt x="1004316" y="723646"/>
                </a:lnTo>
                <a:lnTo>
                  <a:pt x="993521" y="719454"/>
                </a:lnTo>
                <a:lnTo>
                  <a:pt x="982726" y="715009"/>
                </a:lnTo>
                <a:lnTo>
                  <a:pt x="971931" y="710692"/>
                </a:lnTo>
                <a:lnTo>
                  <a:pt x="961136" y="706247"/>
                </a:lnTo>
                <a:lnTo>
                  <a:pt x="907161" y="683132"/>
                </a:lnTo>
                <a:lnTo>
                  <a:pt x="853186" y="658622"/>
                </a:lnTo>
                <a:lnTo>
                  <a:pt x="788289" y="627252"/>
                </a:lnTo>
                <a:lnTo>
                  <a:pt x="745109" y="605027"/>
                </a:lnTo>
                <a:lnTo>
                  <a:pt x="734314" y="599439"/>
                </a:lnTo>
                <a:lnTo>
                  <a:pt x="712724" y="587755"/>
                </a:lnTo>
                <a:lnTo>
                  <a:pt x="680339" y="569849"/>
                </a:lnTo>
                <a:lnTo>
                  <a:pt x="669544" y="563626"/>
                </a:lnTo>
                <a:lnTo>
                  <a:pt x="658749" y="557529"/>
                </a:lnTo>
                <a:lnTo>
                  <a:pt x="626364" y="538479"/>
                </a:lnTo>
                <a:lnTo>
                  <a:pt x="615569" y="531876"/>
                </a:lnTo>
                <a:lnTo>
                  <a:pt x="604774" y="525399"/>
                </a:lnTo>
                <a:lnTo>
                  <a:pt x="561594" y="498221"/>
                </a:lnTo>
                <a:lnTo>
                  <a:pt x="507619" y="462533"/>
                </a:lnTo>
                <a:lnTo>
                  <a:pt x="475106" y="440054"/>
                </a:lnTo>
                <a:lnTo>
                  <a:pt x="431927" y="408812"/>
                </a:lnTo>
                <a:lnTo>
                  <a:pt x="399542" y="384428"/>
                </a:lnTo>
                <a:lnTo>
                  <a:pt x="345567" y="341756"/>
                </a:lnTo>
                <a:lnTo>
                  <a:pt x="302387" y="305688"/>
                </a:lnTo>
                <a:lnTo>
                  <a:pt x="270002" y="277622"/>
                </a:lnTo>
                <a:lnTo>
                  <a:pt x="226822" y="238505"/>
                </a:lnTo>
                <a:lnTo>
                  <a:pt x="194437" y="207899"/>
                </a:lnTo>
                <a:lnTo>
                  <a:pt x="162052" y="176275"/>
                </a:lnTo>
                <a:lnTo>
                  <a:pt x="118745" y="132333"/>
                </a:lnTo>
                <a:lnTo>
                  <a:pt x="86360" y="97917"/>
                </a:lnTo>
                <a:lnTo>
                  <a:pt x="43180" y="50164"/>
                </a:lnTo>
                <a:lnTo>
                  <a:pt x="2159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562" y="877697"/>
            <a:ext cx="1069340" cy="748665"/>
          </a:xfrm>
          <a:custGeom>
            <a:avLst/>
            <a:gdLst/>
            <a:ahLst/>
            <a:cxnLst/>
            <a:rect l="l" t="t" r="r" b="b"/>
            <a:pathLst>
              <a:path w="1069339" h="748664">
                <a:moveTo>
                  <a:pt x="0" y="0"/>
                </a:moveTo>
                <a:lnTo>
                  <a:pt x="10795" y="12700"/>
                </a:lnTo>
                <a:lnTo>
                  <a:pt x="21590" y="25400"/>
                </a:lnTo>
                <a:lnTo>
                  <a:pt x="32385" y="37846"/>
                </a:lnTo>
                <a:lnTo>
                  <a:pt x="43180" y="50164"/>
                </a:lnTo>
                <a:lnTo>
                  <a:pt x="53975" y="62229"/>
                </a:lnTo>
                <a:lnTo>
                  <a:pt x="64770" y="74295"/>
                </a:lnTo>
                <a:lnTo>
                  <a:pt x="75565" y="86105"/>
                </a:lnTo>
                <a:lnTo>
                  <a:pt x="86360" y="97917"/>
                </a:lnTo>
                <a:lnTo>
                  <a:pt x="97155" y="109474"/>
                </a:lnTo>
                <a:lnTo>
                  <a:pt x="107950" y="120903"/>
                </a:lnTo>
                <a:lnTo>
                  <a:pt x="118745" y="132333"/>
                </a:lnTo>
                <a:lnTo>
                  <a:pt x="129667" y="143509"/>
                </a:lnTo>
                <a:lnTo>
                  <a:pt x="140462" y="154558"/>
                </a:lnTo>
                <a:lnTo>
                  <a:pt x="172847" y="186944"/>
                </a:lnTo>
                <a:lnTo>
                  <a:pt x="205232" y="218185"/>
                </a:lnTo>
                <a:lnTo>
                  <a:pt x="216027" y="228473"/>
                </a:lnTo>
                <a:lnTo>
                  <a:pt x="226822" y="238505"/>
                </a:lnTo>
                <a:lnTo>
                  <a:pt x="237617" y="248411"/>
                </a:lnTo>
                <a:lnTo>
                  <a:pt x="248412" y="258318"/>
                </a:lnTo>
                <a:lnTo>
                  <a:pt x="280797" y="287020"/>
                </a:lnTo>
                <a:lnTo>
                  <a:pt x="313181" y="314832"/>
                </a:lnTo>
                <a:lnTo>
                  <a:pt x="345567" y="341756"/>
                </a:lnTo>
                <a:lnTo>
                  <a:pt x="377952" y="367664"/>
                </a:lnTo>
                <a:lnTo>
                  <a:pt x="410337" y="392556"/>
                </a:lnTo>
                <a:lnTo>
                  <a:pt x="421131" y="400684"/>
                </a:lnTo>
                <a:lnTo>
                  <a:pt x="431927" y="408812"/>
                </a:lnTo>
                <a:lnTo>
                  <a:pt x="442722" y="416686"/>
                </a:lnTo>
                <a:lnTo>
                  <a:pt x="453517" y="424560"/>
                </a:lnTo>
                <a:lnTo>
                  <a:pt x="464312" y="432307"/>
                </a:lnTo>
                <a:lnTo>
                  <a:pt x="475106" y="440054"/>
                </a:lnTo>
                <a:lnTo>
                  <a:pt x="486028" y="447548"/>
                </a:lnTo>
                <a:lnTo>
                  <a:pt x="496824" y="455041"/>
                </a:lnTo>
                <a:lnTo>
                  <a:pt x="507619" y="462533"/>
                </a:lnTo>
                <a:lnTo>
                  <a:pt x="518414" y="469773"/>
                </a:lnTo>
                <a:lnTo>
                  <a:pt x="529209" y="477011"/>
                </a:lnTo>
                <a:lnTo>
                  <a:pt x="540004" y="484250"/>
                </a:lnTo>
                <a:lnTo>
                  <a:pt x="550799" y="491235"/>
                </a:lnTo>
                <a:lnTo>
                  <a:pt x="561594" y="498221"/>
                </a:lnTo>
                <a:lnTo>
                  <a:pt x="572389" y="505078"/>
                </a:lnTo>
                <a:lnTo>
                  <a:pt x="583184" y="511936"/>
                </a:lnTo>
                <a:lnTo>
                  <a:pt x="593979" y="518668"/>
                </a:lnTo>
                <a:lnTo>
                  <a:pt x="604774" y="525399"/>
                </a:lnTo>
                <a:lnTo>
                  <a:pt x="615569" y="531876"/>
                </a:lnTo>
                <a:lnTo>
                  <a:pt x="626364" y="538479"/>
                </a:lnTo>
                <a:lnTo>
                  <a:pt x="637159" y="544829"/>
                </a:lnTo>
                <a:lnTo>
                  <a:pt x="647954" y="551179"/>
                </a:lnTo>
                <a:lnTo>
                  <a:pt x="658749" y="557529"/>
                </a:lnTo>
                <a:lnTo>
                  <a:pt x="669544" y="563626"/>
                </a:lnTo>
                <a:lnTo>
                  <a:pt x="680339" y="569849"/>
                </a:lnTo>
                <a:lnTo>
                  <a:pt x="691134" y="575818"/>
                </a:lnTo>
                <a:lnTo>
                  <a:pt x="701929" y="581786"/>
                </a:lnTo>
                <a:lnTo>
                  <a:pt x="712724" y="587755"/>
                </a:lnTo>
                <a:lnTo>
                  <a:pt x="723519" y="593598"/>
                </a:lnTo>
                <a:lnTo>
                  <a:pt x="734314" y="599439"/>
                </a:lnTo>
                <a:lnTo>
                  <a:pt x="745109" y="605027"/>
                </a:lnTo>
                <a:lnTo>
                  <a:pt x="755904" y="610743"/>
                </a:lnTo>
                <a:lnTo>
                  <a:pt x="766699" y="616330"/>
                </a:lnTo>
                <a:lnTo>
                  <a:pt x="777494" y="621792"/>
                </a:lnTo>
                <a:lnTo>
                  <a:pt x="788289" y="627252"/>
                </a:lnTo>
                <a:lnTo>
                  <a:pt x="799084" y="632586"/>
                </a:lnTo>
                <a:lnTo>
                  <a:pt x="809879" y="637921"/>
                </a:lnTo>
                <a:lnTo>
                  <a:pt x="853186" y="658622"/>
                </a:lnTo>
                <a:lnTo>
                  <a:pt x="863981" y="663575"/>
                </a:lnTo>
                <a:lnTo>
                  <a:pt x="874776" y="668527"/>
                </a:lnTo>
                <a:lnTo>
                  <a:pt x="885571" y="673480"/>
                </a:lnTo>
                <a:lnTo>
                  <a:pt x="896366" y="678306"/>
                </a:lnTo>
                <a:lnTo>
                  <a:pt x="907161" y="683132"/>
                </a:lnTo>
                <a:lnTo>
                  <a:pt x="917956" y="687831"/>
                </a:lnTo>
                <a:lnTo>
                  <a:pt x="928751" y="692530"/>
                </a:lnTo>
                <a:lnTo>
                  <a:pt x="939546" y="697102"/>
                </a:lnTo>
                <a:lnTo>
                  <a:pt x="950341" y="701675"/>
                </a:lnTo>
                <a:lnTo>
                  <a:pt x="961136" y="706247"/>
                </a:lnTo>
                <a:lnTo>
                  <a:pt x="971931" y="710692"/>
                </a:lnTo>
                <a:lnTo>
                  <a:pt x="982726" y="715009"/>
                </a:lnTo>
                <a:lnTo>
                  <a:pt x="993521" y="719454"/>
                </a:lnTo>
                <a:lnTo>
                  <a:pt x="1004316" y="723646"/>
                </a:lnTo>
                <a:lnTo>
                  <a:pt x="1015111" y="727963"/>
                </a:lnTo>
                <a:lnTo>
                  <a:pt x="1025906" y="732154"/>
                </a:lnTo>
                <a:lnTo>
                  <a:pt x="1036701" y="736346"/>
                </a:lnTo>
                <a:lnTo>
                  <a:pt x="1047496" y="740409"/>
                </a:lnTo>
                <a:lnTo>
                  <a:pt x="1058291" y="744474"/>
                </a:lnTo>
                <a:lnTo>
                  <a:pt x="1069086" y="74841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562" y="927100"/>
            <a:ext cx="1069340" cy="719455"/>
          </a:xfrm>
          <a:custGeom>
            <a:avLst/>
            <a:gdLst/>
            <a:ahLst/>
            <a:cxnLst/>
            <a:rect l="l" t="t" r="r" b="b"/>
            <a:pathLst>
              <a:path w="1069339" h="719455">
                <a:moveTo>
                  <a:pt x="0" y="0"/>
                </a:moveTo>
                <a:lnTo>
                  <a:pt x="32385" y="36575"/>
                </a:lnTo>
                <a:lnTo>
                  <a:pt x="64770" y="71754"/>
                </a:lnTo>
                <a:lnTo>
                  <a:pt x="75565" y="83311"/>
                </a:lnTo>
                <a:lnTo>
                  <a:pt x="107950" y="116840"/>
                </a:lnTo>
                <a:lnTo>
                  <a:pt x="140462" y="149225"/>
                </a:lnTo>
                <a:lnTo>
                  <a:pt x="172847" y="180467"/>
                </a:lnTo>
                <a:lnTo>
                  <a:pt x="183642" y="190626"/>
                </a:lnTo>
                <a:lnTo>
                  <a:pt x="194437" y="200786"/>
                </a:lnTo>
                <a:lnTo>
                  <a:pt x="226822" y="230124"/>
                </a:lnTo>
                <a:lnTo>
                  <a:pt x="248412" y="249174"/>
                </a:lnTo>
                <a:lnTo>
                  <a:pt x="259206" y="258572"/>
                </a:lnTo>
                <a:lnTo>
                  <a:pt x="291592" y="286003"/>
                </a:lnTo>
                <a:lnTo>
                  <a:pt x="313181" y="303656"/>
                </a:lnTo>
                <a:lnTo>
                  <a:pt x="323977" y="312420"/>
                </a:lnTo>
                <a:lnTo>
                  <a:pt x="356362" y="337947"/>
                </a:lnTo>
                <a:lnTo>
                  <a:pt x="388747" y="362584"/>
                </a:lnTo>
                <a:lnTo>
                  <a:pt x="410337" y="378459"/>
                </a:lnTo>
                <a:lnTo>
                  <a:pt x="421131" y="386333"/>
                </a:lnTo>
                <a:lnTo>
                  <a:pt x="431927" y="393953"/>
                </a:lnTo>
                <a:lnTo>
                  <a:pt x="442722" y="401574"/>
                </a:lnTo>
                <a:lnTo>
                  <a:pt x="453517" y="409194"/>
                </a:lnTo>
                <a:lnTo>
                  <a:pt x="464312" y="416686"/>
                </a:lnTo>
                <a:lnTo>
                  <a:pt x="475106" y="424052"/>
                </a:lnTo>
                <a:lnTo>
                  <a:pt x="486028" y="431292"/>
                </a:lnTo>
                <a:lnTo>
                  <a:pt x="496824" y="438530"/>
                </a:lnTo>
                <a:lnTo>
                  <a:pt x="507619" y="445516"/>
                </a:lnTo>
                <a:lnTo>
                  <a:pt x="518414" y="452627"/>
                </a:lnTo>
                <a:lnTo>
                  <a:pt x="529209" y="459485"/>
                </a:lnTo>
                <a:lnTo>
                  <a:pt x="540004" y="466344"/>
                </a:lnTo>
                <a:lnTo>
                  <a:pt x="550799" y="473201"/>
                </a:lnTo>
                <a:lnTo>
                  <a:pt x="561594" y="479805"/>
                </a:lnTo>
                <a:lnTo>
                  <a:pt x="572389" y="486409"/>
                </a:lnTo>
                <a:lnTo>
                  <a:pt x="583184" y="493014"/>
                </a:lnTo>
                <a:lnTo>
                  <a:pt x="593979" y="499491"/>
                </a:lnTo>
                <a:lnTo>
                  <a:pt x="604774" y="505841"/>
                </a:lnTo>
                <a:lnTo>
                  <a:pt x="615569" y="512191"/>
                </a:lnTo>
                <a:lnTo>
                  <a:pt x="626364" y="518414"/>
                </a:lnTo>
                <a:lnTo>
                  <a:pt x="637159" y="524509"/>
                </a:lnTo>
                <a:lnTo>
                  <a:pt x="647954" y="530605"/>
                </a:lnTo>
                <a:lnTo>
                  <a:pt x="658749" y="536575"/>
                </a:lnTo>
                <a:lnTo>
                  <a:pt x="669544" y="542544"/>
                </a:lnTo>
                <a:lnTo>
                  <a:pt x="680339" y="548385"/>
                </a:lnTo>
                <a:lnTo>
                  <a:pt x="723519" y="571246"/>
                </a:lnTo>
                <a:lnTo>
                  <a:pt x="734314" y="576706"/>
                </a:lnTo>
                <a:lnTo>
                  <a:pt x="745109" y="582168"/>
                </a:lnTo>
                <a:lnTo>
                  <a:pt x="755904" y="587628"/>
                </a:lnTo>
                <a:lnTo>
                  <a:pt x="766699" y="592963"/>
                </a:lnTo>
                <a:lnTo>
                  <a:pt x="777494" y="598170"/>
                </a:lnTo>
                <a:lnTo>
                  <a:pt x="788289" y="603376"/>
                </a:lnTo>
                <a:lnTo>
                  <a:pt x="799084" y="608583"/>
                </a:lnTo>
                <a:lnTo>
                  <a:pt x="809879" y="613664"/>
                </a:lnTo>
                <a:lnTo>
                  <a:pt x="820674" y="618617"/>
                </a:lnTo>
                <a:lnTo>
                  <a:pt x="831596" y="623570"/>
                </a:lnTo>
                <a:lnTo>
                  <a:pt x="842391" y="628523"/>
                </a:lnTo>
                <a:lnTo>
                  <a:pt x="853186" y="633349"/>
                </a:lnTo>
                <a:lnTo>
                  <a:pt x="863981" y="638175"/>
                </a:lnTo>
                <a:lnTo>
                  <a:pt x="874776" y="642874"/>
                </a:lnTo>
                <a:lnTo>
                  <a:pt x="885571" y="647573"/>
                </a:lnTo>
                <a:lnTo>
                  <a:pt x="896366" y="652145"/>
                </a:lnTo>
                <a:lnTo>
                  <a:pt x="907161" y="656717"/>
                </a:lnTo>
                <a:lnTo>
                  <a:pt x="917956" y="661289"/>
                </a:lnTo>
                <a:lnTo>
                  <a:pt x="928751" y="665733"/>
                </a:lnTo>
                <a:lnTo>
                  <a:pt x="939546" y="670178"/>
                </a:lnTo>
                <a:lnTo>
                  <a:pt x="950341" y="674497"/>
                </a:lnTo>
                <a:lnTo>
                  <a:pt x="961136" y="678815"/>
                </a:lnTo>
                <a:lnTo>
                  <a:pt x="971931" y="683005"/>
                </a:lnTo>
                <a:lnTo>
                  <a:pt x="982726" y="687197"/>
                </a:lnTo>
                <a:lnTo>
                  <a:pt x="993521" y="691388"/>
                </a:lnTo>
                <a:lnTo>
                  <a:pt x="1004316" y="695451"/>
                </a:lnTo>
                <a:lnTo>
                  <a:pt x="1015111" y="699516"/>
                </a:lnTo>
                <a:lnTo>
                  <a:pt x="1025906" y="703579"/>
                </a:lnTo>
                <a:lnTo>
                  <a:pt x="1036701" y="707517"/>
                </a:lnTo>
                <a:lnTo>
                  <a:pt x="1047496" y="711326"/>
                </a:lnTo>
                <a:lnTo>
                  <a:pt x="1058291" y="715264"/>
                </a:lnTo>
                <a:lnTo>
                  <a:pt x="1069086" y="719074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2073" y="899668"/>
            <a:ext cx="67310" cy="1231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4330" y="1351407"/>
            <a:ext cx="67310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97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2316" y="2754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42.7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560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8363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58363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27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73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1708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761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03372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857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5267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5267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25267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25267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5267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901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1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857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8363" y="939546"/>
            <a:ext cx="1633855" cy="1024255"/>
          </a:xfrm>
          <a:custGeom>
            <a:avLst/>
            <a:gdLst/>
            <a:ahLst/>
            <a:cxnLst/>
            <a:rect l="l" t="t" r="r" b="b"/>
            <a:pathLst>
              <a:path w="1633854" h="1024255">
                <a:moveTo>
                  <a:pt x="0" y="0"/>
                </a:moveTo>
                <a:lnTo>
                  <a:pt x="0" y="1023747"/>
                </a:lnTo>
                <a:lnTo>
                  <a:pt x="1633601" y="1023747"/>
                </a:lnTo>
                <a:lnTo>
                  <a:pt x="1633601" y="811022"/>
                </a:lnTo>
                <a:lnTo>
                  <a:pt x="1551177" y="793496"/>
                </a:lnTo>
                <a:lnTo>
                  <a:pt x="1452117" y="770508"/>
                </a:lnTo>
                <a:lnTo>
                  <a:pt x="1369567" y="749553"/>
                </a:lnTo>
                <a:lnTo>
                  <a:pt x="1320164" y="736219"/>
                </a:lnTo>
                <a:lnTo>
                  <a:pt x="1237614" y="712470"/>
                </a:lnTo>
                <a:lnTo>
                  <a:pt x="1138554" y="681354"/>
                </a:lnTo>
                <a:lnTo>
                  <a:pt x="1056132" y="653033"/>
                </a:lnTo>
                <a:lnTo>
                  <a:pt x="1006601" y="635000"/>
                </a:lnTo>
                <a:lnTo>
                  <a:pt x="924051" y="602869"/>
                </a:lnTo>
                <a:lnTo>
                  <a:pt x="858138" y="575309"/>
                </a:lnTo>
                <a:lnTo>
                  <a:pt x="775588" y="538226"/>
                </a:lnTo>
                <a:lnTo>
                  <a:pt x="726059" y="514603"/>
                </a:lnTo>
                <a:lnTo>
                  <a:pt x="676528" y="489711"/>
                </a:lnTo>
                <a:lnTo>
                  <a:pt x="626999" y="463676"/>
                </a:lnTo>
                <a:lnTo>
                  <a:pt x="561086" y="426974"/>
                </a:lnTo>
                <a:lnTo>
                  <a:pt x="511556" y="397890"/>
                </a:lnTo>
                <a:lnTo>
                  <a:pt x="478536" y="377698"/>
                </a:lnTo>
                <a:lnTo>
                  <a:pt x="445515" y="356870"/>
                </a:lnTo>
                <a:lnTo>
                  <a:pt x="395986" y="324357"/>
                </a:lnTo>
                <a:lnTo>
                  <a:pt x="346583" y="290195"/>
                </a:lnTo>
                <a:lnTo>
                  <a:pt x="297052" y="254507"/>
                </a:lnTo>
                <a:lnTo>
                  <a:pt x="247523" y="216915"/>
                </a:lnTo>
                <a:lnTo>
                  <a:pt x="214502" y="190880"/>
                </a:lnTo>
                <a:lnTo>
                  <a:pt x="181483" y="164083"/>
                </a:lnTo>
                <a:lnTo>
                  <a:pt x="132079" y="122174"/>
                </a:lnTo>
                <a:lnTo>
                  <a:pt x="99060" y="93090"/>
                </a:lnTo>
                <a:lnTo>
                  <a:pt x="66039" y="62992"/>
                </a:lnTo>
                <a:lnTo>
                  <a:pt x="33019" y="32003"/>
                </a:lnTo>
                <a:lnTo>
                  <a:pt x="16510" y="16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8363" y="939546"/>
            <a:ext cx="1633855" cy="811530"/>
          </a:xfrm>
          <a:custGeom>
            <a:avLst/>
            <a:gdLst/>
            <a:ahLst/>
            <a:cxnLst/>
            <a:rect l="l" t="t" r="r" b="b"/>
            <a:pathLst>
              <a:path w="1633854" h="811530">
                <a:moveTo>
                  <a:pt x="0" y="0"/>
                </a:moveTo>
                <a:lnTo>
                  <a:pt x="33019" y="32003"/>
                </a:lnTo>
                <a:lnTo>
                  <a:pt x="66039" y="62992"/>
                </a:lnTo>
                <a:lnTo>
                  <a:pt x="99060" y="93090"/>
                </a:lnTo>
                <a:lnTo>
                  <a:pt x="132079" y="122174"/>
                </a:lnTo>
                <a:lnTo>
                  <a:pt x="164973" y="150240"/>
                </a:lnTo>
                <a:lnTo>
                  <a:pt x="197992" y="177546"/>
                </a:lnTo>
                <a:lnTo>
                  <a:pt x="231012" y="203961"/>
                </a:lnTo>
                <a:lnTo>
                  <a:pt x="264033" y="229615"/>
                </a:lnTo>
                <a:lnTo>
                  <a:pt x="297052" y="254507"/>
                </a:lnTo>
                <a:lnTo>
                  <a:pt x="330073" y="278510"/>
                </a:lnTo>
                <a:lnTo>
                  <a:pt x="363092" y="301751"/>
                </a:lnTo>
                <a:lnTo>
                  <a:pt x="395986" y="324357"/>
                </a:lnTo>
                <a:lnTo>
                  <a:pt x="412496" y="335279"/>
                </a:lnTo>
                <a:lnTo>
                  <a:pt x="429006" y="346201"/>
                </a:lnTo>
                <a:lnTo>
                  <a:pt x="445515" y="356870"/>
                </a:lnTo>
                <a:lnTo>
                  <a:pt x="462025" y="367283"/>
                </a:lnTo>
                <a:lnTo>
                  <a:pt x="478536" y="377698"/>
                </a:lnTo>
                <a:lnTo>
                  <a:pt x="511556" y="397890"/>
                </a:lnTo>
                <a:lnTo>
                  <a:pt x="544576" y="417449"/>
                </a:lnTo>
                <a:lnTo>
                  <a:pt x="594106" y="445643"/>
                </a:lnTo>
                <a:lnTo>
                  <a:pt x="610615" y="454659"/>
                </a:lnTo>
                <a:lnTo>
                  <a:pt x="626999" y="463676"/>
                </a:lnTo>
                <a:lnTo>
                  <a:pt x="643509" y="472439"/>
                </a:lnTo>
                <a:lnTo>
                  <a:pt x="660019" y="481202"/>
                </a:lnTo>
                <a:lnTo>
                  <a:pt x="676528" y="489711"/>
                </a:lnTo>
                <a:lnTo>
                  <a:pt x="693038" y="498094"/>
                </a:lnTo>
                <a:lnTo>
                  <a:pt x="709549" y="506349"/>
                </a:lnTo>
                <a:lnTo>
                  <a:pt x="726059" y="514603"/>
                </a:lnTo>
                <a:lnTo>
                  <a:pt x="775588" y="538226"/>
                </a:lnTo>
                <a:lnTo>
                  <a:pt x="808609" y="553338"/>
                </a:lnTo>
                <a:lnTo>
                  <a:pt x="825119" y="560831"/>
                </a:lnTo>
                <a:lnTo>
                  <a:pt x="874522" y="582295"/>
                </a:lnTo>
                <a:lnTo>
                  <a:pt x="924051" y="602869"/>
                </a:lnTo>
                <a:lnTo>
                  <a:pt x="957072" y="615950"/>
                </a:lnTo>
                <a:lnTo>
                  <a:pt x="973582" y="622426"/>
                </a:lnTo>
                <a:lnTo>
                  <a:pt x="990091" y="628776"/>
                </a:lnTo>
                <a:lnTo>
                  <a:pt x="1006601" y="635000"/>
                </a:lnTo>
                <a:lnTo>
                  <a:pt x="1023112" y="641096"/>
                </a:lnTo>
                <a:lnTo>
                  <a:pt x="1039622" y="647064"/>
                </a:lnTo>
                <a:lnTo>
                  <a:pt x="1056132" y="653033"/>
                </a:lnTo>
                <a:lnTo>
                  <a:pt x="1072641" y="658876"/>
                </a:lnTo>
                <a:lnTo>
                  <a:pt x="1089152" y="664590"/>
                </a:lnTo>
                <a:lnTo>
                  <a:pt x="1105535" y="670305"/>
                </a:lnTo>
                <a:lnTo>
                  <a:pt x="1122045" y="675894"/>
                </a:lnTo>
                <a:lnTo>
                  <a:pt x="1138554" y="681354"/>
                </a:lnTo>
                <a:lnTo>
                  <a:pt x="1155064" y="686688"/>
                </a:lnTo>
                <a:lnTo>
                  <a:pt x="1171575" y="692023"/>
                </a:lnTo>
                <a:lnTo>
                  <a:pt x="1188085" y="697229"/>
                </a:lnTo>
                <a:lnTo>
                  <a:pt x="1204595" y="702436"/>
                </a:lnTo>
                <a:lnTo>
                  <a:pt x="1221104" y="707389"/>
                </a:lnTo>
                <a:lnTo>
                  <a:pt x="1237614" y="712470"/>
                </a:lnTo>
                <a:lnTo>
                  <a:pt x="1254125" y="717296"/>
                </a:lnTo>
                <a:lnTo>
                  <a:pt x="1270635" y="722122"/>
                </a:lnTo>
                <a:lnTo>
                  <a:pt x="1287145" y="726948"/>
                </a:lnTo>
                <a:lnTo>
                  <a:pt x="1303654" y="731520"/>
                </a:lnTo>
                <a:lnTo>
                  <a:pt x="1320164" y="736219"/>
                </a:lnTo>
                <a:lnTo>
                  <a:pt x="1336548" y="740663"/>
                </a:lnTo>
                <a:lnTo>
                  <a:pt x="1353058" y="745108"/>
                </a:lnTo>
                <a:lnTo>
                  <a:pt x="1369567" y="749553"/>
                </a:lnTo>
                <a:lnTo>
                  <a:pt x="1386077" y="753872"/>
                </a:lnTo>
                <a:lnTo>
                  <a:pt x="1402588" y="758062"/>
                </a:lnTo>
                <a:lnTo>
                  <a:pt x="1419098" y="762253"/>
                </a:lnTo>
                <a:lnTo>
                  <a:pt x="1468627" y="774446"/>
                </a:lnTo>
                <a:lnTo>
                  <a:pt x="1518158" y="786002"/>
                </a:lnTo>
                <a:lnTo>
                  <a:pt x="1534667" y="789812"/>
                </a:lnTo>
                <a:lnTo>
                  <a:pt x="1551177" y="793496"/>
                </a:lnTo>
                <a:lnTo>
                  <a:pt x="1567561" y="797051"/>
                </a:lnTo>
                <a:lnTo>
                  <a:pt x="1584071" y="800607"/>
                </a:lnTo>
                <a:lnTo>
                  <a:pt x="1600581" y="804163"/>
                </a:lnTo>
                <a:lnTo>
                  <a:pt x="1617090" y="807593"/>
                </a:lnTo>
                <a:lnTo>
                  <a:pt x="1633601" y="811022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8363" y="914527"/>
            <a:ext cx="1633855" cy="944880"/>
          </a:xfrm>
          <a:custGeom>
            <a:avLst/>
            <a:gdLst/>
            <a:ahLst/>
            <a:cxnLst/>
            <a:rect l="l" t="t" r="r" b="b"/>
            <a:pathLst>
              <a:path w="1633854" h="944880">
                <a:moveTo>
                  <a:pt x="0" y="0"/>
                </a:moveTo>
                <a:lnTo>
                  <a:pt x="33019" y="47878"/>
                </a:lnTo>
                <a:lnTo>
                  <a:pt x="66039" y="93472"/>
                </a:lnTo>
                <a:lnTo>
                  <a:pt x="99060" y="137032"/>
                </a:lnTo>
                <a:lnTo>
                  <a:pt x="132079" y="178562"/>
                </a:lnTo>
                <a:lnTo>
                  <a:pt x="164973" y="218313"/>
                </a:lnTo>
                <a:lnTo>
                  <a:pt x="197992" y="256158"/>
                </a:lnTo>
                <a:lnTo>
                  <a:pt x="231012" y="292353"/>
                </a:lnTo>
                <a:lnTo>
                  <a:pt x="264033" y="326771"/>
                </a:lnTo>
                <a:lnTo>
                  <a:pt x="297052" y="359791"/>
                </a:lnTo>
                <a:lnTo>
                  <a:pt x="330073" y="391159"/>
                </a:lnTo>
                <a:lnTo>
                  <a:pt x="363092" y="421131"/>
                </a:lnTo>
                <a:lnTo>
                  <a:pt x="395986" y="449706"/>
                </a:lnTo>
                <a:lnTo>
                  <a:pt x="429006" y="477012"/>
                </a:lnTo>
                <a:lnTo>
                  <a:pt x="462025" y="503174"/>
                </a:lnTo>
                <a:lnTo>
                  <a:pt x="495046" y="528066"/>
                </a:lnTo>
                <a:lnTo>
                  <a:pt x="528065" y="551815"/>
                </a:lnTo>
                <a:lnTo>
                  <a:pt x="561086" y="574421"/>
                </a:lnTo>
                <a:lnTo>
                  <a:pt x="594106" y="596011"/>
                </a:lnTo>
                <a:lnTo>
                  <a:pt x="626999" y="616712"/>
                </a:lnTo>
                <a:lnTo>
                  <a:pt x="660019" y="636397"/>
                </a:lnTo>
                <a:lnTo>
                  <a:pt x="709549" y="664337"/>
                </a:lnTo>
                <a:lnTo>
                  <a:pt x="726059" y="673100"/>
                </a:lnTo>
                <a:lnTo>
                  <a:pt x="742569" y="681863"/>
                </a:lnTo>
                <a:lnTo>
                  <a:pt x="792099" y="706627"/>
                </a:lnTo>
                <a:lnTo>
                  <a:pt x="841628" y="729742"/>
                </a:lnTo>
                <a:lnTo>
                  <a:pt x="891032" y="751331"/>
                </a:lnTo>
                <a:lnTo>
                  <a:pt x="940562" y="771398"/>
                </a:lnTo>
                <a:lnTo>
                  <a:pt x="957072" y="777875"/>
                </a:lnTo>
                <a:lnTo>
                  <a:pt x="1006601" y="796163"/>
                </a:lnTo>
                <a:lnTo>
                  <a:pt x="1056132" y="813180"/>
                </a:lnTo>
                <a:lnTo>
                  <a:pt x="1072641" y="818642"/>
                </a:lnTo>
                <a:lnTo>
                  <a:pt x="1122045" y="834263"/>
                </a:lnTo>
                <a:lnTo>
                  <a:pt x="1171575" y="848741"/>
                </a:lnTo>
                <a:lnTo>
                  <a:pt x="1221104" y="862202"/>
                </a:lnTo>
                <a:lnTo>
                  <a:pt x="1270635" y="874902"/>
                </a:lnTo>
                <a:lnTo>
                  <a:pt x="1320164" y="886587"/>
                </a:lnTo>
                <a:lnTo>
                  <a:pt x="1336548" y="890397"/>
                </a:lnTo>
                <a:lnTo>
                  <a:pt x="1353058" y="893952"/>
                </a:lnTo>
                <a:lnTo>
                  <a:pt x="1369567" y="897508"/>
                </a:lnTo>
                <a:lnTo>
                  <a:pt x="1386077" y="901065"/>
                </a:lnTo>
                <a:lnTo>
                  <a:pt x="1402588" y="904494"/>
                </a:lnTo>
                <a:lnTo>
                  <a:pt x="1419098" y="907796"/>
                </a:lnTo>
                <a:lnTo>
                  <a:pt x="1435608" y="911098"/>
                </a:lnTo>
                <a:lnTo>
                  <a:pt x="1452117" y="914273"/>
                </a:lnTo>
                <a:lnTo>
                  <a:pt x="1468627" y="917321"/>
                </a:lnTo>
                <a:lnTo>
                  <a:pt x="1485138" y="920369"/>
                </a:lnTo>
                <a:lnTo>
                  <a:pt x="1501648" y="923290"/>
                </a:lnTo>
                <a:lnTo>
                  <a:pt x="1518158" y="926211"/>
                </a:lnTo>
                <a:lnTo>
                  <a:pt x="1534667" y="929004"/>
                </a:lnTo>
                <a:lnTo>
                  <a:pt x="1551177" y="931799"/>
                </a:lnTo>
                <a:lnTo>
                  <a:pt x="1567561" y="934466"/>
                </a:lnTo>
                <a:lnTo>
                  <a:pt x="1584071" y="937132"/>
                </a:lnTo>
                <a:lnTo>
                  <a:pt x="1600581" y="939673"/>
                </a:lnTo>
                <a:lnTo>
                  <a:pt x="1617090" y="942213"/>
                </a:lnTo>
                <a:lnTo>
                  <a:pt x="1633601" y="944626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211195" y="989457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9328" y="1492631"/>
            <a:ext cx="6731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705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41.6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3116" y="2754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52.6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091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15359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26378" y="97726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49163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49163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035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581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12507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669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694171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765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16066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16066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16066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16066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16066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3809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809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765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9163" y="839977"/>
            <a:ext cx="1891030" cy="1123315"/>
          </a:xfrm>
          <a:custGeom>
            <a:avLst/>
            <a:gdLst/>
            <a:ahLst/>
            <a:cxnLst/>
            <a:rect l="l" t="t" r="r" b="b"/>
            <a:pathLst>
              <a:path w="1891029" h="1123314">
                <a:moveTo>
                  <a:pt x="0" y="0"/>
                </a:moveTo>
                <a:lnTo>
                  <a:pt x="0" y="1123315"/>
                </a:lnTo>
                <a:lnTo>
                  <a:pt x="1890522" y="1123315"/>
                </a:lnTo>
                <a:lnTo>
                  <a:pt x="1890522" y="1070213"/>
                </a:lnTo>
                <a:lnTo>
                  <a:pt x="1797939" y="1061720"/>
                </a:lnTo>
                <a:lnTo>
                  <a:pt x="1712340" y="1052576"/>
                </a:lnTo>
                <a:lnTo>
                  <a:pt x="1648079" y="1044828"/>
                </a:lnTo>
                <a:lnTo>
                  <a:pt x="1605280" y="1039241"/>
                </a:lnTo>
                <a:lnTo>
                  <a:pt x="1498345" y="1023366"/>
                </a:lnTo>
                <a:lnTo>
                  <a:pt x="1434084" y="1012444"/>
                </a:lnTo>
                <a:lnTo>
                  <a:pt x="1369821" y="1000251"/>
                </a:lnTo>
                <a:lnTo>
                  <a:pt x="1327022" y="991489"/>
                </a:lnTo>
                <a:lnTo>
                  <a:pt x="1284223" y="982091"/>
                </a:lnTo>
                <a:lnTo>
                  <a:pt x="1198626" y="961136"/>
                </a:lnTo>
                <a:lnTo>
                  <a:pt x="1134364" y="943355"/>
                </a:lnTo>
                <a:lnTo>
                  <a:pt x="1070229" y="923798"/>
                </a:lnTo>
                <a:lnTo>
                  <a:pt x="1027430" y="909447"/>
                </a:lnTo>
                <a:lnTo>
                  <a:pt x="984631" y="894206"/>
                </a:lnTo>
                <a:lnTo>
                  <a:pt x="941832" y="877824"/>
                </a:lnTo>
                <a:lnTo>
                  <a:pt x="877569" y="850900"/>
                </a:lnTo>
                <a:lnTo>
                  <a:pt x="834770" y="831469"/>
                </a:lnTo>
                <a:lnTo>
                  <a:pt x="770509" y="799592"/>
                </a:lnTo>
                <a:lnTo>
                  <a:pt x="727710" y="776351"/>
                </a:lnTo>
                <a:lnTo>
                  <a:pt x="684911" y="751586"/>
                </a:lnTo>
                <a:lnTo>
                  <a:pt x="642112" y="725043"/>
                </a:lnTo>
                <a:lnTo>
                  <a:pt x="599313" y="696468"/>
                </a:lnTo>
                <a:lnTo>
                  <a:pt x="556513" y="665988"/>
                </a:lnTo>
                <a:lnTo>
                  <a:pt x="513714" y="633222"/>
                </a:lnTo>
                <a:lnTo>
                  <a:pt x="470915" y="598170"/>
                </a:lnTo>
                <a:lnTo>
                  <a:pt x="428116" y="560577"/>
                </a:lnTo>
                <a:lnTo>
                  <a:pt x="385317" y="520319"/>
                </a:lnTo>
                <a:lnTo>
                  <a:pt x="342519" y="477139"/>
                </a:lnTo>
                <a:lnTo>
                  <a:pt x="299720" y="430911"/>
                </a:lnTo>
                <a:lnTo>
                  <a:pt x="256921" y="381253"/>
                </a:lnTo>
                <a:lnTo>
                  <a:pt x="213995" y="328168"/>
                </a:lnTo>
                <a:lnTo>
                  <a:pt x="171196" y="271272"/>
                </a:lnTo>
                <a:lnTo>
                  <a:pt x="128397" y="210312"/>
                </a:lnTo>
                <a:lnTo>
                  <a:pt x="107061" y="178180"/>
                </a:lnTo>
                <a:lnTo>
                  <a:pt x="85598" y="145033"/>
                </a:lnTo>
                <a:lnTo>
                  <a:pt x="64262" y="110617"/>
                </a:lnTo>
                <a:lnTo>
                  <a:pt x="42799" y="74929"/>
                </a:lnTo>
                <a:lnTo>
                  <a:pt x="21462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49163" y="839977"/>
            <a:ext cx="1891030" cy="1070610"/>
          </a:xfrm>
          <a:custGeom>
            <a:avLst/>
            <a:gdLst/>
            <a:ahLst/>
            <a:cxnLst/>
            <a:rect l="l" t="t" r="r" b="b"/>
            <a:pathLst>
              <a:path w="1891029" h="1070610">
                <a:moveTo>
                  <a:pt x="0" y="0"/>
                </a:moveTo>
                <a:lnTo>
                  <a:pt x="21462" y="38100"/>
                </a:lnTo>
                <a:lnTo>
                  <a:pt x="42799" y="74929"/>
                </a:lnTo>
                <a:lnTo>
                  <a:pt x="64262" y="110617"/>
                </a:lnTo>
                <a:lnTo>
                  <a:pt x="85598" y="145033"/>
                </a:lnTo>
                <a:lnTo>
                  <a:pt x="107061" y="178180"/>
                </a:lnTo>
                <a:lnTo>
                  <a:pt x="128397" y="210312"/>
                </a:lnTo>
                <a:lnTo>
                  <a:pt x="171196" y="271272"/>
                </a:lnTo>
                <a:lnTo>
                  <a:pt x="213995" y="328168"/>
                </a:lnTo>
                <a:lnTo>
                  <a:pt x="256921" y="381253"/>
                </a:lnTo>
                <a:lnTo>
                  <a:pt x="299720" y="430911"/>
                </a:lnTo>
                <a:lnTo>
                  <a:pt x="342519" y="477139"/>
                </a:lnTo>
                <a:lnTo>
                  <a:pt x="385317" y="520319"/>
                </a:lnTo>
                <a:lnTo>
                  <a:pt x="428116" y="560577"/>
                </a:lnTo>
                <a:lnTo>
                  <a:pt x="470915" y="598170"/>
                </a:lnTo>
                <a:lnTo>
                  <a:pt x="513714" y="633222"/>
                </a:lnTo>
                <a:lnTo>
                  <a:pt x="556513" y="665988"/>
                </a:lnTo>
                <a:lnTo>
                  <a:pt x="599313" y="696468"/>
                </a:lnTo>
                <a:lnTo>
                  <a:pt x="642112" y="725043"/>
                </a:lnTo>
                <a:lnTo>
                  <a:pt x="684911" y="751586"/>
                </a:lnTo>
                <a:lnTo>
                  <a:pt x="727710" y="776351"/>
                </a:lnTo>
                <a:lnTo>
                  <a:pt x="770509" y="799592"/>
                </a:lnTo>
                <a:lnTo>
                  <a:pt x="813308" y="821181"/>
                </a:lnTo>
                <a:lnTo>
                  <a:pt x="856107" y="841375"/>
                </a:lnTo>
                <a:lnTo>
                  <a:pt x="899033" y="860171"/>
                </a:lnTo>
                <a:lnTo>
                  <a:pt x="941832" y="877824"/>
                </a:lnTo>
                <a:lnTo>
                  <a:pt x="984631" y="894206"/>
                </a:lnTo>
                <a:lnTo>
                  <a:pt x="1027430" y="909447"/>
                </a:lnTo>
                <a:lnTo>
                  <a:pt x="1070229" y="923798"/>
                </a:lnTo>
                <a:lnTo>
                  <a:pt x="1113028" y="937132"/>
                </a:lnTo>
                <a:lnTo>
                  <a:pt x="1155827" y="949451"/>
                </a:lnTo>
                <a:lnTo>
                  <a:pt x="1198626" y="961136"/>
                </a:lnTo>
                <a:lnTo>
                  <a:pt x="1241425" y="971930"/>
                </a:lnTo>
                <a:lnTo>
                  <a:pt x="1284223" y="982091"/>
                </a:lnTo>
                <a:lnTo>
                  <a:pt x="1305687" y="986790"/>
                </a:lnTo>
                <a:lnTo>
                  <a:pt x="1327022" y="991489"/>
                </a:lnTo>
                <a:lnTo>
                  <a:pt x="1369821" y="1000251"/>
                </a:lnTo>
                <a:lnTo>
                  <a:pt x="1412620" y="1008506"/>
                </a:lnTo>
                <a:lnTo>
                  <a:pt x="1455419" y="1016126"/>
                </a:lnTo>
                <a:lnTo>
                  <a:pt x="1498345" y="1023366"/>
                </a:lnTo>
                <a:lnTo>
                  <a:pt x="1541144" y="1029970"/>
                </a:lnTo>
                <a:lnTo>
                  <a:pt x="1583943" y="1036193"/>
                </a:lnTo>
                <a:lnTo>
                  <a:pt x="1605280" y="1039241"/>
                </a:lnTo>
                <a:lnTo>
                  <a:pt x="1626742" y="1042035"/>
                </a:lnTo>
                <a:lnTo>
                  <a:pt x="1648079" y="1044828"/>
                </a:lnTo>
                <a:lnTo>
                  <a:pt x="1669541" y="1047496"/>
                </a:lnTo>
                <a:lnTo>
                  <a:pt x="1712340" y="1052576"/>
                </a:lnTo>
                <a:lnTo>
                  <a:pt x="1755139" y="1057275"/>
                </a:lnTo>
                <a:lnTo>
                  <a:pt x="1776476" y="1059433"/>
                </a:lnTo>
                <a:lnTo>
                  <a:pt x="1797939" y="1061720"/>
                </a:lnTo>
                <a:lnTo>
                  <a:pt x="1819402" y="1063752"/>
                </a:lnTo>
                <a:lnTo>
                  <a:pt x="1840738" y="1065783"/>
                </a:lnTo>
                <a:lnTo>
                  <a:pt x="1862201" y="1067689"/>
                </a:lnTo>
                <a:lnTo>
                  <a:pt x="1883537" y="1069594"/>
                </a:lnTo>
                <a:lnTo>
                  <a:pt x="1890522" y="1070213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49163" y="984503"/>
            <a:ext cx="1891030" cy="922655"/>
          </a:xfrm>
          <a:custGeom>
            <a:avLst/>
            <a:gdLst/>
            <a:ahLst/>
            <a:cxnLst/>
            <a:rect l="l" t="t" r="r" b="b"/>
            <a:pathLst>
              <a:path w="1891029" h="922655">
                <a:moveTo>
                  <a:pt x="0" y="0"/>
                </a:moveTo>
                <a:lnTo>
                  <a:pt x="42799" y="61341"/>
                </a:lnTo>
                <a:lnTo>
                  <a:pt x="85598" y="118745"/>
                </a:lnTo>
                <a:lnTo>
                  <a:pt x="128397" y="172720"/>
                </a:lnTo>
                <a:lnTo>
                  <a:pt x="171196" y="223139"/>
                </a:lnTo>
                <a:lnTo>
                  <a:pt x="213995" y="270510"/>
                </a:lnTo>
                <a:lnTo>
                  <a:pt x="256921" y="314832"/>
                </a:lnTo>
                <a:lnTo>
                  <a:pt x="299720" y="356362"/>
                </a:lnTo>
                <a:lnTo>
                  <a:pt x="342519" y="395350"/>
                </a:lnTo>
                <a:lnTo>
                  <a:pt x="385317" y="431926"/>
                </a:lnTo>
                <a:lnTo>
                  <a:pt x="428116" y="466217"/>
                </a:lnTo>
                <a:lnTo>
                  <a:pt x="470915" y="498348"/>
                </a:lnTo>
                <a:lnTo>
                  <a:pt x="513714" y="528447"/>
                </a:lnTo>
                <a:lnTo>
                  <a:pt x="556513" y="556641"/>
                </a:lnTo>
                <a:lnTo>
                  <a:pt x="599313" y="583056"/>
                </a:lnTo>
                <a:lnTo>
                  <a:pt x="642112" y="607822"/>
                </a:lnTo>
                <a:lnTo>
                  <a:pt x="684911" y="631063"/>
                </a:lnTo>
                <a:lnTo>
                  <a:pt x="727710" y="652779"/>
                </a:lnTo>
                <a:lnTo>
                  <a:pt x="770509" y="673226"/>
                </a:lnTo>
                <a:lnTo>
                  <a:pt x="813308" y="692403"/>
                </a:lnTo>
                <a:lnTo>
                  <a:pt x="856107" y="710311"/>
                </a:lnTo>
                <a:lnTo>
                  <a:pt x="899033" y="727075"/>
                </a:lnTo>
                <a:lnTo>
                  <a:pt x="941832" y="742950"/>
                </a:lnTo>
                <a:lnTo>
                  <a:pt x="984631" y="757681"/>
                </a:lnTo>
                <a:lnTo>
                  <a:pt x="1027430" y="771525"/>
                </a:lnTo>
                <a:lnTo>
                  <a:pt x="1070229" y="784478"/>
                </a:lnTo>
                <a:lnTo>
                  <a:pt x="1113028" y="796671"/>
                </a:lnTo>
                <a:lnTo>
                  <a:pt x="1155827" y="808101"/>
                </a:lnTo>
                <a:lnTo>
                  <a:pt x="1177289" y="813435"/>
                </a:lnTo>
                <a:lnTo>
                  <a:pt x="1198626" y="818769"/>
                </a:lnTo>
                <a:lnTo>
                  <a:pt x="1220089" y="823849"/>
                </a:lnTo>
                <a:lnTo>
                  <a:pt x="1241425" y="828801"/>
                </a:lnTo>
                <a:lnTo>
                  <a:pt x="1262888" y="833501"/>
                </a:lnTo>
                <a:lnTo>
                  <a:pt x="1284223" y="838200"/>
                </a:lnTo>
                <a:lnTo>
                  <a:pt x="1327022" y="846963"/>
                </a:lnTo>
                <a:lnTo>
                  <a:pt x="1369821" y="855218"/>
                </a:lnTo>
                <a:lnTo>
                  <a:pt x="1412620" y="862965"/>
                </a:lnTo>
                <a:lnTo>
                  <a:pt x="1455419" y="870203"/>
                </a:lnTo>
                <a:lnTo>
                  <a:pt x="1476883" y="873632"/>
                </a:lnTo>
                <a:lnTo>
                  <a:pt x="1498345" y="877062"/>
                </a:lnTo>
                <a:lnTo>
                  <a:pt x="1541144" y="883412"/>
                </a:lnTo>
                <a:lnTo>
                  <a:pt x="1583943" y="889380"/>
                </a:lnTo>
                <a:lnTo>
                  <a:pt x="1626742" y="894969"/>
                </a:lnTo>
                <a:lnTo>
                  <a:pt x="1669541" y="900176"/>
                </a:lnTo>
                <a:lnTo>
                  <a:pt x="1690878" y="902716"/>
                </a:lnTo>
                <a:lnTo>
                  <a:pt x="1712340" y="905128"/>
                </a:lnTo>
                <a:lnTo>
                  <a:pt x="1733677" y="907415"/>
                </a:lnTo>
                <a:lnTo>
                  <a:pt x="1755139" y="909701"/>
                </a:lnTo>
                <a:lnTo>
                  <a:pt x="1776476" y="911987"/>
                </a:lnTo>
                <a:lnTo>
                  <a:pt x="1797939" y="914019"/>
                </a:lnTo>
                <a:lnTo>
                  <a:pt x="1819402" y="916177"/>
                </a:lnTo>
                <a:lnTo>
                  <a:pt x="1840738" y="918082"/>
                </a:lnTo>
                <a:lnTo>
                  <a:pt x="1862201" y="919988"/>
                </a:lnTo>
                <a:lnTo>
                  <a:pt x="1883537" y="921893"/>
                </a:lnTo>
                <a:lnTo>
                  <a:pt x="1890522" y="922471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826378" y="108991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91401" y="175653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13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38.7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93916" y="275463"/>
            <a:ext cx="14490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  <a:p>
            <a:pPr marL="42354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999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06159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71091" y="434606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67562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756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219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765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30907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853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12572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9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4466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4466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4466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4466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4466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993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993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949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7562" y="3420490"/>
            <a:ext cx="1891030" cy="1057910"/>
          </a:xfrm>
          <a:custGeom>
            <a:avLst/>
            <a:gdLst/>
            <a:ahLst/>
            <a:cxnLst/>
            <a:rect l="l" t="t" r="r" b="b"/>
            <a:pathLst>
              <a:path w="1891030" h="1057910">
                <a:moveTo>
                  <a:pt x="0" y="0"/>
                </a:moveTo>
                <a:lnTo>
                  <a:pt x="0" y="1057401"/>
                </a:lnTo>
                <a:lnTo>
                  <a:pt x="1890522" y="1057401"/>
                </a:lnTo>
                <a:lnTo>
                  <a:pt x="1890522" y="1024395"/>
                </a:lnTo>
                <a:lnTo>
                  <a:pt x="1750568" y="1014729"/>
                </a:lnTo>
                <a:lnTo>
                  <a:pt x="1677543" y="1008633"/>
                </a:lnTo>
                <a:lnTo>
                  <a:pt x="1580388" y="999108"/>
                </a:lnTo>
                <a:lnTo>
                  <a:pt x="1507363" y="990726"/>
                </a:lnTo>
                <a:lnTo>
                  <a:pt x="1434464" y="981201"/>
                </a:lnTo>
                <a:lnTo>
                  <a:pt x="1385824" y="974089"/>
                </a:lnTo>
                <a:lnTo>
                  <a:pt x="1337183" y="966342"/>
                </a:lnTo>
                <a:lnTo>
                  <a:pt x="1288542" y="957833"/>
                </a:lnTo>
                <a:lnTo>
                  <a:pt x="1239901" y="948562"/>
                </a:lnTo>
                <a:lnTo>
                  <a:pt x="1167003" y="932941"/>
                </a:lnTo>
                <a:lnTo>
                  <a:pt x="1118362" y="921384"/>
                </a:lnTo>
                <a:lnTo>
                  <a:pt x="1069720" y="908684"/>
                </a:lnTo>
                <a:lnTo>
                  <a:pt x="996823" y="887475"/>
                </a:lnTo>
                <a:lnTo>
                  <a:pt x="948182" y="871600"/>
                </a:lnTo>
                <a:lnTo>
                  <a:pt x="899541" y="854201"/>
                </a:lnTo>
                <a:lnTo>
                  <a:pt x="850900" y="835278"/>
                </a:lnTo>
                <a:lnTo>
                  <a:pt x="802386" y="814577"/>
                </a:lnTo>
                <a:lnTo>
                  <a:pt x="753745" y="791971"/>
                </a:lnTo>
                <a:lnTo>
                  <a:pt x="705104" y="767206"/>
                </a:lnTo>
                <a:lnTo>
                  <a:pt x="656463" y="740155"/>
                </a:lnTo>
                <a:lnTo>
                  <a:pt x="607822" y="710564"/>
                </a:lnTo>
                <a:lnTo>
                  <a:pt x="559181" y="678179"/>
                </a:lnTo>
                <a:lnTo>
                  <a:pt x="510540" y="642746"/>
                </a:lnTo>
                <a:lnTo>
                  <a:pt x="461899" y="604138"/>
                </a:lnTo>
                <a:lnTo>
                  <a:pt x="413384" y="561847"/>
                </a:lnTo>
                <a:lnTo>
                  <a:pt x="364744" y="515619"/>
                </a:lnTo>
                <a:lnTo>
                  <a:pt x="316103" y="465073"/>
                </a:lnTo>
                <a:lnTo>
                  <a:pt x="267462" y="409828"/>
                </a:lnTo>
                <a:lnTo>
                  <a:pt x="243205" y="380364"/>
                </a:lnTo>
                <a:lnTo>
                  <a:pt x="218821" y="349503"/>
                </a:lnTo>
                <a:lnTo>
                  <a:pt x="194564" y="317245"/>
                </a:lnTo>
                <a:lnTo>
                  <a:pt x="170180" y="283463"/>
                </a:lnTo>
                <a:lnTo>
                  <a:pt x="145923" y="248157"/>
                </a:lnTo>
                <a:lnTo>
                  <a:pt x="121539" y="211327"/>
                </a:lnTo>
                <a:lnTo>
                  <a:pt x="97282" y="172719"/>
                </a:lnTo>
                <a:lnTo>
                  <a:pt x="72898" y="132333"/>
                </a:lnTo>
                <a:lnTo>
                  <a:pt x="48641" y="90169"/>
                </a:lnTo>
                <a:lnTo>
                  <a:pt x="24384" y="46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7562" y="3420490"/>
            <a:ext cx="1891030" cy="1024890"/>
          </a:xfrm>
          <a:custGeom>
            <a:avLst/>
            <a:gdLst/>
            <a:ahLst/>
            <a:cxnLst/>
            <a:rect l="l" t="t" r="r" b="b"/>
            <a:pathLst>
              <a:path w="1891030" h="1024889">
                <a:moveTo>
                  <a:pt x="0" y="0"/>
                </a:moveTo>
                <a:lnTo>
                  <a:pt x="24384" y="46100"/>
                </a:lnTo>
                <a:lnTo>
                  <a:pt x="48641" y="90169"/>
                </a:lnTo>
                <a:lnTo>
                  <a:pt x="72898" y="132333"/>
                </a:lnTo>
                <a:lnTo>
                  <a:pt x="97282" y="172719"/>
                </a:lnTo>
                <a:lnTo>
                  <a:pt x="121539" y="211327"/>
                </a:lnTo>
                <a:lnTo>
                  <a:pt x="145923" y="248157"/>
                </a:lnTo>
                <a:lnTo>
                  <a:pt x="170180" y="283463"/>
                </a:lnTo>
                <a:lnTo>
                  <a:pt x="194564" y="317245"/>
                </a:lnTo>
                <a:lnTo>
                  <a:pt x="218821" y="349503"/>
                </a:lnTo>
                <a:lnTo>
                  <a:pt x="243205" y="380364"/>
                </a:lnTo>
                <a:lnTo>
                  <a:pt x="267462" y="409828"/>
                </a:lnTo>
                <a:lnTo>
                  <a:pt x="316103" y="465073"/>
                </a:lnTo>
                <a:lnTo>
                  <a:pt x="364744" y="515619"/>
                </a:lnTo>
                <a:lnTo>
                  <a:pt x="413384" y="561847"/>
                </a:lnTo>
                <a:lnTo>
                  <a:pt x="461899" y="604138"/>
                </a:lnTo>
                <a:lnTo>
                  <a:pt x="510540" y="642746"/>
                </a:lnTo>
                <a:lnTo>
                  <a:pt x="559181" y="678179"/>
                </a:lnTo>
                <a:lnTo>
                  <a:pt x="607822" y="710564"/>
                </a:lnTo>
                <a:lnTo>
                  <a:pt x="656463" y="740155"/>
                </a:lnTo>
                <a:lnTo>
                  <a:pt x="705104" y="767206"/>
                </a:lnTo>
                <a:lnTo>
                  <a:pt x="753745" y="791971"/>
                </a:lnTo>
                <a:lnTo>
                  <a:pt x="802386" y="814577"/>
                </a:lnTo>
                <a:lnTo>
                  <a:pt x="850900" y="835278"/>
                </a:lnTo>
                <a:lnTo>
                  <a:pt x="899541" y="854201"/>
                </a:lnTo>
                <a:lnTo>
                  <a:pt x="948182" y="871600"/>
                </a:lnTo>
                <a:lnTo>
                  <a:pt x="996823" y="887475"/>
                </a:lnTo>
                <a:lnTo>
                  <a:pt x="1045464" y="901953"/>
                </a:lnTo>
                <a:lnTo>
                  <a:pt x="1094105" y="915161"/>
                </a:lnTo>
                <a:lnTo>
                  <a:pt x="1142745" y="927353"/>
                </a:lnTo>
                <a:lnTo>
                  <a:pt x="1191387" y="938402"/>
                </a:lnTo>
                <a:lnTo>
                  <a:pt x="1239901" y="948562"/>
                </a:lnTo>
                <a:lnTo>
                  <a:pt x="1288542" y="957833"/>
                </a:lnTo>
                <a:lnTo>
                  <a:pt x="1337183" y="966342"/>
                </a:lnTo>
                <a:lnTo>
                  <a:pt x="1385824" y="974089"/>
                </a:lnTo>
                <a:lnTo>
                  <a:pt x="1434464" y="981201"/>
                </a:lnTo>
                <a:lnTo>
                  <a:pt x="1483106" y="987678"/>
                </a:lnTo>
                <a:lnTo>
                  <a:pt x="1531747" y="993647"/>
                </a:lnTo>
                <a:lnTo>
                  <a:pt x="1580388" y="999108"/>
                </a:lnTo>
                <a:lnTo>
                  <a:pt x="1629029" y="1004061"/>
                </a:lnTo>
                <a:lnTo>
                  <a:pt x="1653286" y="1006347"/>
                </a:lnTo>
                <a:lnTo>
                  <a:pt x="1677543" y="1008633"/>
                </a:lnTo>
                <a:lnTo>
                  <a:pt x="1701927" y="1010665"/>
                </a:lnTo>
                <a:lnTo>
                  <a:pt x="1726184" y="1012697"/>
                </a:lnTo>
                <a:lnTo>
                  <a:pt x="1750568" y="1014729"/>
                </a:lnTo>
                <a:lnTo>
                  <a:pt x="1774825" y="1016507"/>
                </a:lnTo>
                <a:lnTo>
                  <a:pt x="1799209" y="1018285"/>
                </a:lnTo>
                <a:lnTo>
                  <a:pt x="1823466" y="1020063"/>
                </a:lnTo>
                <a:lnTo>
                  <a:pt x="1847723" y="1021714"/>
                </a:lnTo>
                <a:lnTo>
                  <a:pt x="1872107" y="1023238"/>
                </a:lnTo>
                <a:lnTo>
                  <a:pt x="1890522" y="1024395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7562" y="3491229"/>
            <a:ext cx="1891030" cy="940435"/>
          </a:xfrm>
          <a:custGeom>
            <a:avLst/>
            <a:gdLst/>
            <a:ahLst/>
            <a:cxnLst/>
            <a:rect l="l" t="t" r="r" b="b"/>
            <a:pathLst>
              <a:path w="1891030" h="940435">
                <a:moveTo>
                  <a:pt x="0" y="0"/>
                </a:moveTo>
                <a:lnTo>
                  <a:pt x="24384" y="37973"/>
                </a:lnTo>
                <a:lnTo>
                  <a:pt x="48641" y="74675"/>
                </a:lnTo>
                <a:lnTo>
                  <a:pt x="72898" y="109855"/>
                </a:lnTo>
                <a:lnTo>
                  <a:pt x="97282" y="143637"/>
                </a:lnTo>
                <a:lnTo>
                  <a:pt x="121539" y="176149"/>
                </a:lnTo>
                <a:lnTo>
                  <a:pt x="145923" y="207391"/>
                </a:lnTo>
                <a:lnTo>
                  <a:pt x="170180" y="237490"/>
                </a:lnTo>
                <a:lnTo>
                  <a:pt x="218821" y="294132"/>
                </a:lnTo>
                <a:lnTo>
                  <a:pt x="267462" y="346583"/>
                </a:lnTo>
                <a:lnTo>
                  <a:pt x="316103" y="394970"/>
                </a:lnTo>
                <a:lnTo>
                  <a:pt x="364744" y="439800"/>
                </a:lnTo>
                <a:lnTo>
                  <a:pt x="413384" y="481203"/>
                </a:lnTo>
                <a:lnTo>
                  <a:pt x="461899" y="519430"/>
                </a:lnTo>
                <a:lnTo>
                  <a:pt x="510540" y="554736"/>
                </a:lnTo>
                <a:lnTo>
                  <a:pt x="559181" y="587502"/>
                </a:lnTo>
                <a:lnTo>
                  <a:pt x="607822" y="617728"/>
                </a:lnTo>
                <a:lnTo>
                  <a:pt x="656463" y="645541"/>
                </a:lnTo>
                <a:lnTo>
                  <a:pt x="705104" y="671449"/>
                </a:lnTo>
                <a:lnTo>
                  <a:pt x="753745" y="695198"/>
                </a:lnTo>
                <a:lnTo>
                  <a:pt x="802386" y="717296"/>
                </a:lnTo>
                <a:lnTo>
                  <a:pt x="850900" y="737743"/>
                </a:lnTo>
                <a:lnTo>
                  <a:pt x="899541" y="756539"/>
                </a:lnTo>
                <a:lnTo>
                  <a:pt x="948182" y="773938"/>
                </a:lnTo>
                <a:lnTo>
                  <a:pt x="996823" y="790067"/>
                </a:lnTo>
                <a:lnTo>
                  <a:pt x="1045464" y="804926"/>
                </a:lnTo>
                <a:lnTo>
                  <a:pt x="1094105" y="818642"/>
                </a:lnTo>
                <a:lnTo>
                  <a:pt x="1142745" y="831342"/>
                </a:lnTo>
                <a:lnTo>
                  <a:pt x="1191387" y="843153"/>
                </a:lnTo>
                <a:lnTo>
                  <a:pt x="1239901" y="853948"/>
                </a:lnTo>
                <a:lnTo>
                  <a:pt x="1288542" y="863981"/>
                </a:lnTo>
                <a:lnTo>
                  <a:pt x="1337183" y="873252"/>
                </a:lnTo>
                <a:lnTo>
                  <a:pt x="1385824" y="881888"/>
                </a:lnTo>
                <a:lnTo>
                  <a:pt x="1434464" y="889762"/>
                </a:lnTo>
                <a:lnTo>
                  <a:pt x="1458722" y="893572"/>
                </a:lnTo>
                <a:lnTo>
                  <a:pt x="1507363" y="900557"/>
                </a:lnTo>
                <a:lnTo>
                  <a:pt x="1556004" y="907034"/>
                </a:lnTo>
                <a:lnTo>
                  <a:pt x="1604645" y="913130"/>
                </a:lnTo>
                <a:lnTo>
                  <a:pt x="1629029" y="915924"/>
                </a:lnTo>
                <a:lnTo>
                  <a:pt x="1653286" y="918718"/>
                </a:lnTo>
                <a:lnTo>
                  <a:pt x="1701927" y="923798"/>
                </a:lnTo>
                <a:lnTo>
                  <a:pt x="1750568" y="928624"/>
                </a:lnTo>
                <a:lnTo>
                  <a:pt x="1799209" y="932942"/>
                </a:lnTo>
                <a:lnTo>
                  <a:pt x="1823466" y="934974"/>
                </a:lnTo>
                <a:lnTo>
                  <a:pt x="1847723" y="937006"/>
                </a:lnTo>
                <a:lnTo>
                  <a:pt x="1872107" y="938911"/>
                </a:lnTo>
                <a:lnTo>
                  <a:pt x="1890522" y="940357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59256" y="3590670"/>
            <a:ext cx="67310" cy="111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2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71091" y="43237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797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37.2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12316" y="27900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35.5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83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24560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211448" y="360489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32377" y="422605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158363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58363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127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673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21708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761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3103372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0857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25267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25267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25267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25267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25267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27901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901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0857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58363" y="3522217"/>
            <a:ext cx="1639570" cy="955675"/>
          </a:xfrm>
          <a:custGeom>
            <a:avLst/>
            <a:gdLst/>
            <a:ahLst/>
            <a:cxnLst/>
            <a:rect l="l" t="t" r="r" b="b"/>
            <a:pathLst>
              <a:path w="1639570" h="955675">
                <a:moveTo>
                  <a:pt x="0" y="0"/>
                </a:moveTo>
                <a:lnTo>
                  <a:pt x="0" y="955674"/>
                </a:lnTo>
                <a:lnTo>
                  <a:pt x="1639062" y="955674"/>
                </a:lnTo>
                <a:lnTo>
                  <a:pt x="1639062" y="893571"/>
                </a:lnTo>
                <a:lnTo>
                  <a:pt x="1556258" y="884427"/>
                </a:lnTo>
                <a:lnTo>
                  <a:pt x="1473453" y="873886"/>
                </a:lnTo>
                <a:lnTo>
                  <a:pt x="1423797" y="866774"/>
                </a:lnTo>
                <a:lnTo>
                  <a:pt x="1374139" y="859154"/>
                </a:lnTo>
                <a:lnTo>
                  <a:pt x="1307846" y="847851"/>
                </a:lnTo>
                <a:lnTo>
                  <a:pt x="1241678" y="835278"/>
                </a:lnTo>
                <a:lnTo>
                  <a:pt x="1192022" y="824864"/>
                </a:lnTo>
                <a:lnTo>
                  <a:pt x="1142364" y="813561"/>
                </a:lnTo>
                <a:lnTo>
                  <a:pt x="1092708" y="801242"/>
                </a:lnTo>
                <a:lnTo>
                  <a:pt x="1026413" y="783208"/>
                </a:lnTo>
                <a:lnTo>
                  <a:pt x="976757" y="768349"/>
                </a:lnTo>
                <a:lnTo>
                  <a:pt x="927100" y="752093"/>
                </a:lnTo>
                <a:lnTo>
                  <a:pt x="877442" y="734567"/>
                </a:lnTo>
                <a:lnTo>
                  <a:pt x="811276" y="708786"/>
                </a:lnTo>
                <a:lnTo>
                  <a:pt x="761619" y="687451"/>
                </a:lnTo>
                <a:lnTo>
                  <a:pt x="695325" y="656081"/>
                </a:lnTo>
                <a:lnTo>
                  <a:pt x="645667" y="630173"/>
                </a:lnTo>
                <a:lnTo>
                  <a:pt x="596011" y="602106"/>
                </a:lnTo>
                <a:lnTo>
                  <a:pt x="562863" y="582040"/>
                </a:lnTo>
                <a:lnTo>
                  <a:pt x="529844" y="560704"/>
                </a:lnTo>
                <a:lnTo>
                  <a:pt x="496697" y="538352"/>
                </a:lnTo>
                <a:lnTo>
                  <a:pt x="463550" y="514603"/>
                </a:lnTo>
                <a:lnTo>
                  <a:pt x="430402" y="489584"/>
                </a:lnTo>
                <a:lnTo>
                  <a:pt x="397383" y="463168"/>
                </a:lnTo>
                <a:lnTo>
                  <a:pt x="364236" y="435101"/>
                </a:lnTo>
                <a:lnTo>
                  <a:pt x="331088" y="405637"/>
                </a:lnTo>
                <a:lnTo>
                  <a:pt x="298069" y="374395"/>
                </a:lnTo>
                <a:lnTo>
                  <a:pt x="264922" y="341375"/>
                </a:lnTo>
                <a:lnTo>
                  <a:pt x="231775" y="306450"/>
                </a:lnTo>
                <a:lnTo>
                  <a:pt x="198627" y="269620"/>
                </a:lnTo>
                <a:lnTo>
                  <a:pt x="165608" y="230631"/>
                </a:lnTo>
                <a:lnTo>
                  <a:pt x="132461" y="189483"/>
                </a:lnTo>
                <a:lnTo>
                  <a:pt x="99313" y="145922"/>
                </a:lnTo>
                <a:lnTo>
                  <a:pt x="66293" y="99948"/>
                </a:lnTo>
                <a:lnTo>
                  <a:pt x="33147" y="51307"/>
                </a:lnTo>
                <a:lnTo>
                  <a:pt x="16637" y="260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58363" y="3522217"/>
            <a:ext cx="1639570" cy="894080"/>
          </a:xfrm>
          <a:custGeom>
            <a:avLst/>
            <a:gdLst/>
            <a:ahLst/>
            <a:cxnLst/>
            <a:rect l="l" t="t" r="r" b="b"/>
            <a:pathLst>
              <a:path w="1639570" h="894079">
                <a:moveTo>
                  <a:pt x="0" y="0"/>
                </a:moveTo>
                <a:lnTo>
                  <a:pt x="33147" y="51307"/>
                </a:lnTo>
                <a:lnTo>
                  <a:pt x="66293" y="99948"/>
                </a:lnTo>
                <a:lnTo>
                  <a:pt x="99313" y="145922"/>
                </a:lnTo>
                <a:lnTo>
                  <a:pt x="132461" y="189483"/>
                </a:lnTo>
                <a:lnTo>
                  <a:pt x="165608" y="230631"/>
                </a:lnTo>
                <a:lnTo>
                  <a:pt x="198627" y="269620"/>
                </a:lnTo>
                <a:lnTo>
                  <a:pt x="231775" y="306450"/>
                </a:lnTo>
                <a:lnTo>
                  <a:pt x="264922" y="341375"/>
                </a:lnTo>
                <a:lnTo>
                  <a:pt x="298069" y="374395"/>
                </a:lnTo>
                <a:lnTo>
                  <a:pt x="331088" y="405637"/>
                </a:lnTo>
                <a:lnTo>
                  <a:pt x="364236" y="435101"/>
                </a:lnTo>
                <a:lnTo>
                  <a:pt x="397383" y="463168"/>
                </a:lnTo>
                <a:lnTo>
                  <a:pt x="430402" y="489584"/>
                </a:lnTo>
                <a:lnTo>
                  <a:pt x="463550" y="514603"/>
                </a:lnTo>
                <a:lnTo>
                  <a:pt x="496697" y="538352"/>
                </a:lnTo>
                <a:lnTo>
                  <a:pt x="529844" y="560704"/>
                </a:lnTo>
                <a:lnTo>
                  <a:pt x="562863" y="582040"/>
                </a:lnTo>
                <a:lnTo>
                  <a:pt x="596011" y="602106"/>
                </a:lnTo>
                <a:lnTo>
                  <a:pt x="629158" y="621029"/>
                </a:lnTo>
                <a:lnTo>
                  <a:pt x="678814" y="647699"/>
                </a:lnTo>
                <a:lnTo>
                  <a:pt x="728472" y="672210"/>
                </a:lnTo>
                <a:lnTo>
                  <a:pt x="778128" y="694689"/>
                </a:lnTo>
                <a:lnTo>
                  <a:pt x="827786" y="715390"/>
                </a:lnTo>
                <a:lnTo>
                  <a:pt x="877442" y="734567"/>
                </a:lnTo>
                <a:lnTo>
                  <a:pt x="927100" y="752093"/>
                </a:lnTo>
                <a:lnTo>
                  <a:pt x="976757" y="768349"/>
                </a:lnTo>
                <a:lnTo>
                  <a:pt x="1026413" y="783208"/>
                </a:lnTo>
                <a:lnTo>
                  <a:pt x="1076071" y="796924"/>
                </a:lnTo>
                <a:lnTo>
                  <a:pt x="1125727" y="809497"/>
                </a:lnTo>
                <a:lnTo>
                  <a:pt x="1175512" y="821181"/>
                </a:lnTo>
                <a:lnTo>
                  <a:pt x="1225169" y="831849"/>
                </a:lnTo>
                <a:lnTo>
                  <a:pt x="1241678" y="835278"/>
                </a:lnTo>
                <a:lnTo>
                  <a:pt x="1258189" y="838453"/>
                </a:lnTo>
                <a:lnTo>
                  <a:pt x="1274826" y="841755"/>
                </a:lnTo>
                <a:lnTo>
                  <a:pt x="1291336" y="844803"/>
                </a:lnTo>
                <a:lnTo>
                  <a:pt x="1340992" y="853566"/>
                </a:lnTo>
                <a:lnTo>
                  <a:pt x="1390650" y="861694"/>
                </a:lnTo>
                <a:lnTo>
                  <a:pt x="1407287" y="864234"/>
                </a:lnTo>
                <a:lnTo>
                  <a:pt x="1423797" y="866774"/>
                </a:lnTo>
                <a:lnTo>
                  <a:pt x="1473453" y="873886"/>
                </a:lnTo>
                <a:lnTo>
                  <a:pt x="1506601" y="878204"/>
                </a:lnTo>
                <a:lnTo>
                  <a:pt x="1523111" y="880363"/>
                </a:lnTo>
                <a:lnTo>
                  <a:pt x="1572767" y="886332"/>
                </a:lnTo>
                <a:lnTo>
                  <a:pt x="1622425" y="891793"/>
                </a:lnTo>
                <a:lnTo>
                  <a:pt x="1639062" y="893571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58363" y="3353815"/>
            <a:ext cx="1639570" cy="1056005"/>
          </a:xfrm>
          <a:custGeom>
            <a:avLst/>
            <a:gdLst/>
            <a:ahLst/>
            <a:cxnLst/>
            <a:rect l="l" t="t" r="r" b="b"/>
            <a:pathLst>
              <a:path w="1639570" h="1056004">
                <a:moveTo>
                  <a:pt x="0" y="0"/>
                </a:moveTo>
                <a:lnTo>
                  <a:pt x="33147" y="61975"/>
                </a:lnTo>
                <a:lnTo>
                  <a:pt x="66293" y="120395"/>
                </a:lnTo>
                <a:lnTo>
                  <a:pt x="99313" y="175767"/>
                </a:lnTo>
                <a:lnTo>
                  <a:pt x="132461" y="227964"/>
                </a:lnTo>
                <a:lnTo>
                  <a:pt x="165608" y="277240"/>
                </a:lnTo>
                <a:lnTo>
                  <a:pt x="198627" y="323976"/>
                </a:lnTo>
                <a:lnTo>
                  <a:pt x="231775" y="368045"/>
                </a:lnTo>
                <a:lnTo>
                  <a:pt x="264922" y="409701"/>
                </a:lnTo>
                <a:lnTo>
                  <a:pt x="298069" y="448944"/>
                </a:lnTo>
                <a:lnTo>
                  <a:pt x="331088" y="486155"/>
                </a:lnTo>
                <a:lnTo>
                  <a:pt x="364236" y="521334"/>
                </a:lnTo>
                <a:lnTo>
                  <a:pt x="397383" y="554481"/>
                </a:lnTo>
                <a:lnTo>
                  <a:pt x="430402" y="585850"/>
                </a:lnTo>
                <a:lnTo>
                  <a:pt x="463550" y="615441"/>
                </a:lnTo>
                <a:lnTo>
                  <a:pt x="496697" y="643508"/>
                </a:lnTo>
                <a:lnTo>
                  <a:pt x="529844" y="669924"/>
                </a:lnTo>
                <a:lnTo>
                  <a:pt x="562863" y="694943"/>
                </a:lnTo>
                <a:lnTo>
                  <a:pt x="596011" y="718565"/>
                </a:lnTo>
                <a:lnTo>
                  <a:pt x="629158" y="740917"/>
                </a:lnTo>
                <a:lnTo>
                  <a:pt x="662177" y="761999"/>
                </a:lnTo>
                <a:lnTo>
                  <a:pt x="695325" y="781938"/>
                </a:lnTo>
                <a:lnTo>
                  <a:pt x="728472" y="800861"/>
                </a:lnTo>
                <a:lnTo>
                  <a:pt x="778128" y="827150"/>
                </a:lnTo>
                <a:lnTo>
                  <a:pt x="827786" y="851280"/>
                </a:lnTo>
                <a:lnTo>
                  <a:pt x="877442" y="873505"/>
                </a:lnTo>
                <a:lnTo>
                  <a:pt x="927100" y="893952"/>
                </a:lnTo>
                <a:lnTo>
                  <a:pt x="976757" y="912748"/>
                </a:lnTo>
                <a:lnTo>
                  <a:pt x="1026413" y="929893"/>
                </a:lnTo>
                <a:lnTo>
                  <a:pt x="1059561" y="940561"/>
                </a:lnTo>
                <a:lnTo>
                  <a:pt x="1076071" y="945768"/>
                </a:lnTo>
                <a:lnTo>
                  <a:pt x="1125727" y="960246"/>
                </a:lnTo>
                <a:lnTo>
                  <a:pt x="1175512" y="973581"/>
                </a:lnTo>
                <a:lnTo>
                  <a:pt x="1225169" y="985900"/>
                </a:lnTo>
                <a:lnTo>
                  <a:pt x="1274826" y="997076"/>
                </a:lnTo>
                <a:lnTo>
                  <a:pt x="1291336" y="1000632"/>
                </a:lnTo>
                <a:lnTo>
                  <a:pt x="1340992" y="1010665"/>
                </a:lnTo>
                <a:lnTo>
                  <a:pt x="1374139" y="1016888"/>
                </a:lnTo>
                <a:lnTo>
                  <a:pt x="1390650" y="1019936"/>
                </a:lnTo>
                <a:lnTo>
                  <a:pt x="1407287" y="1022857"/>
                </a:lnTo>
                <a:lnTo>
                  <a:pt x="1423797" y="1025651"/>
                </a:lnTo>
                <a:lnTo>
                  <a:pt x="1440307" y="1028445"/>
                </a:lnTo>
                <a:lnTo>
                  <a:pt x="1456944" y="1031112"/>
                </a:lnTo>
                <a:lnTo>
                  <a:pt x="1473453" y="1033652"/>
                </a:lnTo>
                <a:lnTo>
                  <a:pt x="1489964" y="1036192"/>
                </a:lnTo>
                <a:lnTo>
                  <a:pt x="1506601" y="1038605"/>
                </a:lnTo>
                <a:lnTo>
                  <a:pt x="1523111" y="1041018"/>
                </a:lnTo>
                <a:lnTo>
                  <a:pt x="1539621" y="1043304"/>
                </a:lnTo>
                <a:lnTo>
                  <a:pt x="1556258" y="1045590"/>
                </a:lnTo>
                <a:lnTo>
                  <a:pt x="1572767" y="1047749"/>
                </a:lnTo>
                <a:lnTo>
                  <a:pt x="1589404" y="1049908"/>
                </a:lnTo>
                <a:lnTo>
                  <a:pt x="1605914" y="1052067"/>
                </a:lnTo>
                <a:lnTo>
                  <a:pt x="1622425" y="1053972"/>
                </a:lnTo>
                <a:lnTo>
                  <a:pt x="1639062" y="1056004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211448" y="346151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032377" y="419823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6705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38.5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03116" y="27900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33.4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6091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15359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749163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49163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035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6581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112507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5669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5694171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6765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616066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16066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616066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616066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16066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53809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809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6765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749163" y="3518789"/>
            <a:ext cx="1029335" cy="959485"/>
          </a:xfrm>
          <a:custGeom>
            <a:avLst/>
            <a:gdLst/>
            <a:ahLst/>
            <a:cxnLst/>
            <a:rect l="l" t="t" r="r" b="b"/>
            <a:pathLst>
              <a:path w="1029334" h="959485">
                <a:moveTo>
                  <a:pt x="0" y="0"/>
                </a:moveTo>
                <a:lnTo>
                  <a:pt x="0" y="959103"/>
                </a:lnTo>
                <a:lnTo>
                  <a:pt x="1028827" y="959103"/>
                </a:lnTo>
                <a:lnTo>
                  <a:pt x="1028827" y="560323"/>
                </a:lnTo>
                <a:lnTo>
                  <a:pt x="1007998" y="553211"/>
                </a:lnTo>
                <a:lnTo>
                  <a:pt x="956056" y="534796"/>
                </a:lnTo>
                <a:lnTo>
                  <a:pt x="924813" y="523366"/>
                </a:lnTo>
                <a:lnTo>
                  <a:pt x="883285" y="507618"/>
                </a:lnTo>
                <a:lnTo>
                  <a:pt x="852169" y="495426"/>
                </a:lnTo>
                <a:lnTo>
                  <a:pt x="841756" y="491235"/>
                </a:lnTo>
                <a:lnTo>
                  <a:pt x="831341" y="487171"/>
                </a:lnTo>
                <a:lnTo>
                  <a:pt x="820928" y="482980"/>
                </a:lnTo>
                <a:lnTo>
                  <a:pt x="789813" y="470153"/>
                </a:lnTo>
                <a:lnTo>
                  <a:pt x="779398" y="465708"/>
                </a:lnTo>
                <a:lnTo>
                  <a:pt x="768985" y="461390"/>
                </a:lnTo>
                <a:lnTo>
                  <a:pt x="706627" y="434212"/>
                </a:lnTo>
                <a:lnTo>
                  <a:pt x="644271" y="405510"/>
                </a:lnTo>
                <a:lnTo>
                  <a:pt x="602741" y="385571"/>
                </a:lnTo>
                <a:lnTo>
                  <a:pt x="592327" y="380364"/>
                </a:lnTo>
                <a:lnTo>
                  <a:pt x="581913" y="375284"/>
                </a:lnTo>
                <a:lnTo>
                  <a:pt x="540385" y="354202"/>
                </a:lnTo>
                <a:lnTo>
                  <a:pt x="529971" y="348741"/>
                </a:lnTo>
                <a:lnTo>
                  <a:pt x="519557" y="343407"/>
                </a:lnTo>
                <a:lnTo>
                  <a:pt x="509270" y="337819"/>
                </a:lnTo>
                <a:lnTo>
                  <a:pt x="498856" y="332358"/>
                </a:lnTo>
                <a:lnTo>
                  <a:pt x="478027" y="321182"/>
                </a:lnTo>
                <a:lnTo>
                  <a:pt x="457200" y="309752"/>
                </a:lnTo>
                <a:lnTo>
                  <a:pt x="394842" y="274319"/>
                </a:lnTo>
                <a:lnTo>
                  <a:pt x="384556" y="268096"/>
                </a:lnTo>
                <a:lnTo>
                  <a:pt x="374141" y="262000"/>
                </a:lnTo>
                <a:lnTo>
                  <a:pt x="301371" y="217423"/>
                </a:lnTo>
                <a:lnTo>
                  <a:pt x="239013" y="176910"/>
                </a:lnTo>
                <a:lnTo>
                  <a:pt x="197485" y="148589"/>
                </a:lnTo>
                <a:lnTo>
                  <a:pt x="187071" y="141477"/>
                </a:lnTo>
                <a:lnTo>
                  <a:pt x="135127" y="104393"/>
                </a:lnTo>
                <a:lnTo>
                  <a:pt x="103886" y="81279"/>
                </a:lnTo>
                <a:lnTo>
                  <a:pt x="62357" y="49656"/>
                </a:lnTo>
                <a:lnTo>
                  <a:pt x="20827" y="16890"/>
                </a:lnTo>
                <a:lnTo>
                  <a:pt x="10413" y="83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749163" y="3518789"/>
            <a:ext cx="1029335" cy="560705"/>
          </a:xfrm>
          <a:custGeom>
            <a:avLst/>
            <a:gdLst/>
            <a:ahLst/>
            <a:cxnLst/>
            <a:rect l="l" t="t" r="r" b="b"/>
            <a:pathLst>
              <a:path w="1029334" h="560704">
                <a:moveTo>
                  <a:pt x="0" y="0"/>
                </a:moveTo>
                <a:lnTo>
                  <a:pt x="10413" y="8381"/>
                </a:lnTo>
                <a:lnTo>
                  <a:pt x="20827" y="16890"/>
                </a:lnTo>
                <a:lnTo>
                  <a:pt x="31241" y="25145"/>
                </a:lnTo>
                <a:lnTo>
                  <a:pt x="41528" y="33400"/>
                </a:lnTo>
                <a:lnTo>
                  <a:pt x="51942" y="41528"/>
                </a:lnTo>
                <a:lnTo>
                  <a:pt x="62357" y="49656"/>
                </a:lnTo>
                <a:lnTo>
                  <a:pt x="72771" y="57657"/>
                </a:lnTo>
                <a:lnTo>
                  <a:pt x="83185" y="65658"/>
                </a:lnTo>
                <a:lnTo>
                  <a:pt x="93599" y="73532"/>
                </a:lnTo>
                <a:lnTo>
                  <a:pt x="103886" y="81279"/>
                </a:lnTo>
                <a:lnTo>
                  <a:pt x="114300" y="89026"/>
                </a:lnTo>
                <a:lnTo>
                  <a:pt x="124713" y="96773"/>
                </a:lnTo>
                <a:lnTo>
                  <a:pt x="135127" y="104393"/>
                </a:lnTo>
                <a:lnTo>
                  <a:pt x="145541" y="111886"/>
                </a:lnTo>
                <a:lnTo>
                  <a:pt x="155956" y="119379"/>
                </a:lnTo>
                <a:lnTo>
                  <a:pt x="166242" y="126745"/>
                </a:lnTo>
                <a:lnTo>
                  <a:pt x="176657" y="134111"/>
                </a:lnTo>
                <a:lnTo>
                  <a:pt x="187071" y="141477"/>
                </a:lnTo>
                <a:lnTo>
                  <a:pt x="197485" y="148589"/>
                </a:lnTo>
                <a:lnTo>
                  <a:pt x="207899" y="155828"/>
                </a:lnTo>
                <a:lnTo>
                  <a:pt x="218186" y="162940"/>
                </a:lnTo>
                <a:lnTo>
                  <a:pt x="228600" y="169925"/>
                </a:lnTo>
                <a:lnTo>
                  <a:pt x="239013" y="176910"/>
                </a:lnTo>
                <a:lnTo>
                  <a:pt x="249427" y="183768"/>
                </a:lnTo>
                <a:lnTo>
                  <a:pt x="259841" y="190626"/>
                </a:lnTo>
                <a:lnTo>
                  <a:pt x="270256" y="197357"/>
                </a:lnTo>
                <a:lnTo>
                  <a:pt x="280542" y="204088"/>
                </a:lnTo>
                <a:lnTo>
                  <a:pt x="290957" y="210819"/>
                </a:lnTo>
                <a:lnTo>
                  <a:pt x="301371" y="217423"/>
                </a:lnTo>
                <a:lnTo>
                  <a:pt x="311785" y="223900"/>
                </a:lnTo>
                <a:lnTo>
                  <a:pt x="322199" y="230377"/>
                </a:lnTo>
                <a:lnTo>
                  <a:pt x="332613" y="236854"/>
                </a:lnTo>
                <a:lnTo>
                  <a:pt x="342900" y="243204"/>
                </a:lnTo>
                <a:lnTo>
                  <a:pt x="353313" y="249554"/>
                </a:lnTo>
                <a:lnTo>
                  <a:pt x="363727" y="255777"/>
                </a:lnTo>
                <a:lnTo>
                  <a:pt x="374141" y="262000"/>
                </a:lnTo>
                <a:lnTo>
                  <a:pt x="384556" y="268096"/>
                </a:lnTo>
                <a:lnTo>
                  <a:pt x="394842" y="274319"/>
                </a:lnTo>
                <a:lnTo>
                  <a:pt x="405257" y="280288"/>
                </a:lnTo>
                <a:lnTo>
                  <a:pt x="415671" y="286257"/>
                </a:lnTo>
                <a:lnTo>
                  <a:pt x="426085" y="292226"/>
                </a:lnTo>
                <a:lnTo>
                  <a:pt x="436499" y="298068"/>
                </a:lnTo>
                <a:lnTo>
                  <a:pt x="446913" y="303910"/>
                </a:lnTo>
                <a:lnTo>
                  <a:pt x="457200" y="309752"/>
                </a:lnTo>
                <a:lnTo>
                  <a:pt x="498856" y="332358"/>
                </a:lnTo>
                <a:lnTo>
                  <a:pt x="509270" y="337819"/>
                </a:lnTo>
                <a:lnTo>
                  <a:pt x="519557" y="343407"/>
                </a:lnTo>
                <a:lnTo>
                  <a:pt x="529971" y="348741"/>
                </a:lnTo>
                <a:lnTo>
                  <a:pt x="540385" y="354202"/>
                </a:lnTo>
                <a:lnTo>
                  <a:pt x="550799" y="359536"/>
                </a:lnTo>
                <a:lnTo>
                  <a:pt x="561213" y="364870"/>
                </a:lnTo>
                <a:lnTo>
                  <a:pt x="571500" y="370077"/>
                </a:lnTo>
                <a:lnTo>
                  <a:pt x="581913" y="375284"/>
                </a:lnTo>
                <a:lnTo>
                  <a:pt x="592327" y="380364"/>
                </a:lnTo>
                <a:lnTo>
                  <a:pt x="602741" y="385571"/>
                </a:lnTo>
                <a:lnTo>
                  <a:pt x="613156" y="390524"/>
                </a:lnTo>
                <a:lnTo>
                  <a:pt x="623570" y="395604"/>
                </a:lnTo>
                <a:lnTo>
                  <a:pt x="633857" y="400557"/>
                </a:lnTo>
                <a:lnTo>
                  <a:pt x="644271" y="405510"/>
                </a:lnTo>
                <a:lnTo>
                  <a:pt x="654685" y="410336"/>
                </a:lnTo>
                <a:lnTo>
                  <a:pt x="665099" y="415162"/>
                </a:lnTo>
                <a:lnTo>
                  <a:pt x="675513" y="419988"/>
                </a:lnTo>
                <a:lnTo>
                  <a:pt x="685926" y="424814"/>
                </a:lnTo>
                <a:lnTo>
                  <a:pt x="696213" y="429513"/>
                </a:lnTo>
                <a:lnTo>
                  <a:pt x="706627" y="434212"/>
                </a:lnTo>
                <a:lnTo>
                  <a:pt x="717041" y="438784"/>
                </a:lnTo>
                <a:lnTo>
                  <a:pt x="727456" y="443356"/>
                </a:lnTo>
                <a:lnTo>
                  <a:pt x="737870" y="447928"/>
                </a:lnTo>
                <a:lnTo>
                  <a:pt x="748157" y="452500"/>
                </a:lnTo>
                <a:lnTo>
                  <a:pt x="758570" y="456945"/>
                </a:lnTo>
                <a:lnTo>
                  <a:pt x="768985" y="461390"/>
                </a:lnTo>
                <a:lnTo>
                  <a:pt x="779398" y="465708"/>
                </a:lnTo>
                <a:lnTo>
                  <a:pt x="789813" y="470153"/>
                </a:lnTo>
                <a:lnTo>
                  <a:pt x="800227" y="474471"/>
                </a:lnTo>
                <a:lnTo>
                  <a:pt x="810513" y="478662"/>
                </a:lnTo>
                <a:lnTo>
                  <a:pt x="820928" y="482980"/>
                </a:lnTo>
                <a:lnTo>
                  <a:pt x="831341" y="487171"/>
                </a:lnTo>
                <a:lnTo>
                  <a:pt x="841756" y="491235"/>
                </a:lnTo>
                <a:lnTo>
                  <a:pt x="852169" y="495426"/>
                </a:lnTo>
                <a:lnTo>
                  <a:pt x="862584" y="499490"/>
                </a:lnTo>
                <a:lnTo>
                  <a:pt x="872870" y="503554"/>
                </a:lnTo>
                <a:lnTo>
                  <a:pt x="883285" y="507618"/>
                </a:lnTo>
                <a:lnTo>
                  <a:pt x="893698" y="511555"/>
                </a:lnTo>
                <a:lnTo>
                  <a:pt x="904113" y="515492"/>
                </a:lnTo>
                <a:lnTo>
                  <a:pt x="914527" y="519429"/>
                </a:lnTo>
                <a:lnTo>
                  <a:pt x="924813" y="523366"/>
                </a:lnTo>
                <a:lnTo>
                  <a:pt x="935228" y="527176"/>
                </a:lnTo>
                <a:lnTo>
                  <a:pt x="945641" y="530986"/>
                </a:lnTo>
                <a:lnTo>
                  <a:pt x="956056" y="534796"/>
                </a:lnTo>
                <a:lnTo>
                  <a:pt x="966469" y="538479"/>
                </a:lnTo>
                <a:lnTo>
                  <a:pt x="976884" y="542162"/>
                </a:lnTo>
                <a:lnTo>
                  <a:pt x="987170" y="545845"/>
                </a:lnTo>
                <a:lnTo>
                  <a:pt x="997585" y="549528"/>
                </a:lnTo>
                <a:lnTo>
                  <a:pt x="1007998" y="553211"/>
                </a:lnTo>
                <a:lnTo>
                  <a:pt x="1018413" y="556767"/>
                </a:lnTo>
                <a:lnTo>
                  <a:pt x="1028827" y="560323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749163" y="3496817"/>
            <a:ext cx="1029335" cy="668655"/>
          </a:xfrm>
          <a:custGeom>
            <a:avLst/>
            <a:gdLst/>
            <a:ahLst/>
            <a:cxnLst/>
            <a:rect l="l" t="t" r="r" b="b"/>
            <a:pathLst>
              <a:path w="1029334" h="668654">
                <a:moveTo>
                  <a:pt x="0" y="0"/>
                </a:moveTo>
                <a:lnTo>
                  <a:pt x="10413" y="11175"/>
                </a:lnTo>
                <a:lnTo>
                  <a:pt x="20827" y="22351"/>
                </a:lnTo>
                <a:lnTo>
                  <a:pt x="31241" y="33400"/>
                </a:lnTo>
                <a:lnTo>
                  <a:pt x="41528" y="44323"/>
                </a:lnTo>
                <a:lnTo>
                  <a:pt x="51942" y="54990"/>
                </a:lnTo>
                <a:lnTo>
                  <a:pt x="62357" y="65658"/>
                </a:lnTo>
                <a:lnTo>
                  <a:pt x="93599" y="96900"/>
                </a:lnTo>
                <a:lnTo>
                  <a:pt x="124713" y="126999"/>
                </a:lnTo>
                <a:lnTo>
                  <a:pt x="155956" y="156082"/>
                </a:lnTo>
                <a:lnTo>
                  <a:pt x="166242" y="165607"/>
                </a:lnTo>
                <a:lnTo>
                  <a:pt x="176657" y="175005"/>
                </a:lnTo>
                <a:lnTo>
                  <a:pt x="187071" y="184149"/>
                </a:lnTo>
                <a:lnTo>
                  <a:pt x="197485" y="193420"/>
                </a:lnTo>
                <a:lnTo>
                  <a:pt x="228600" y="220217"/>
                </a:lnTo>
                <a:lnTo>
                  <a:pt x="259841" y="246125"/>
                </a:lnTo>
                <a:lnTo>
                  <a:pt x="290957" y="271144"/>
                </a:lnTo>
                <a:lnTo>
                  <a:pt x="301371" y="279272"/>
                </a:lnTo>
                <a:lnTo>
                  <a:pt x="311785" y="287400"/>
                </a:lnTo>
                <a:lnTo>
                  <a:pt x="342900" y="311022"/>
                </a:lnTo>
                <a:lnTo>
                  <a:pt x="374141" y="333882"/>
                </a:lnTo>
                <a:lnTo>
                  <a:pt x="384556" y="341248"/>
                </a:lnTo>
                <a:lnTo>
                  <a:pt x="394842" y="348614"/>
                </a:lnTo>
                <a:lnTo>
                  <a:pt x="405257" y="355853"/>
                </a:lnTo>
                <a:lnTo>
                  <a:pt x="415671" y="363092"/>
                </a:lnTo>
                <a:lnTo>
                  <a:pt x="426085" y="370204"/>
                </a:lnTo>
                <a:lnTo>
                  <a:pt x="467613" y="397763"/>
                </a:lnTo>
                <a:lnTo>
                  <a:pt x="488441" y="411098"/>
                </a:lnTo>
                <a:lnTo>
                  <a:pt x="498856" y="417702"/>
                </a:lnTo>
                <a:lnTo>
                  <a:pt x="509270" y="424179"/>
                </a:lnTo>
                <a:lnTo>
                  <a:pt x="519557" y="430529"/>
                </a:lnTo>
                <a:lnTo>
                  <a:pt x="529971" y="436879"/>
                </a:lnTo>
                <a:lnTo>
                  <a:pt x="540385" y="443102"/>
                </a:lnTo>
                <a:lnTo>
                  <a:pt x="550799" y="449325"/>
                </a:lnTo>
                <a:lnTo>
                  <a:pt x="561213" y="455421"/>
                </a:lnTo>
                <a:lnTo>
                  <a:pt x="571500" y="461390"/>
                </a:lnTo>
                <a:lnTo>
                  <a:pt x="581913" y="467359"/>
                </a:lnTo>
                <a:lnTo>
                  <a:pt x="592327" y="473328"/>
                </a:lnTo>
                <a:lnTo>
                  <a:pt x="602741" y="479170"/>
                </a:lnTo>
                <a:lnTo>
                  <a:pt x="613156" y="484885"/>
                </a:lnTo>
                <a:lnTo>
                  <a:pt x="623570" y="490600"/>
                </a:lnTo>
                <a:lnTo>
                  <a:pt x="633857" y="496315"/>
                </a:lnTo>
                <a:lnTo>
                  <a:pt x="644271" y="501776"/>
                </a:lnTo>
                <a:lnTo>
                  <a:pt x="654685" y="507364"/>
                </a:lnTo>
                <a:lnTo>
                  <a:pt x="665099" y="512825"/>
                </a:lnTo>
                <a:lnTo>
                  <a:pt x="675513" y="518159"/>
                </a:lnTo>
                <a:lnTo>
                  <a:pt x="685926" y="523493"/>
                </a:lnTo>
                <a:lnTo>
                  <a:pt x="696213" y="528701"/>
                </a:lnTo>
                <a:lnTo>
                  <a:pt x="706627" y="533907"/>
                </a:lnTo>
                <a:lnTo>
                  <a:pt x="717041" y="539114"/>
                </a:lnTo>
                <a:lnTo>
                  <a:pt x="727456" y="544194"/>
                </a:lnTo>
                <a:lnTo>
                  <a:pt x="737870" y="549147"/>
                </a:lnTo>
                <a:lnTo>
                  <a:pt x="748157" y="554101"/>
                </a:lnTo>
                <a:lnTo>
                  <a:pt x="758570" y="559053"/>
                </a:lnTo>
                <a:lnTo>
                  <a:pt x="768985" y="563879"/>
                </a:lnTo>
                <a:lnTo>
                  <a:pt x="779398" y="568705"/>
                </a:lnTo>
                <a:lnTo>
                  <a:pt x="789813" y="573404"/>
                </a:lnTo>
                <a:lnTo>
                  <a:pt x="800227" y="578103"/>
                </a:lnTo>
                <a:lnTo>
                  <a:pt x="810513" y="582676"/>
                </a:lnTo>
                <a:lnTo>
                  <a:pt x="820928" y="587247"/>
                </a:lnTo>
                <a:lnTo>
                  <a:pt x="831341" y="591819"/>
                </a:lnTo>
                <a:lnTo>
                  <a:pt x="841756" y="596264"/>
                </a:lnTo>
                <a:lnTo>
                  <a:pt x="852169" y="600709"/>
                </a:lnTo>
                <a:lnTo>
                  <a:pt x="862584" y="605154"/>
                </a:lnTo>
                <a:lnTo>
                  <a:pt x="872870" y="609472"/>
                </a:lnTo>
                <a:lnTo>
                  <a:pt x="883285" y="613663"/>
                </a:lnTo>
                <a:lnTo>
                  <a:pt x="893698" y="617854"/>
                </a:lnTo>
                <a:lnTo>
                  <a:pt x="904113" y="622045"/>
                </a:lnTo>
                <a:lnTo>
                  <a:pt x="914527" y="626236"/>
                </a:lnTo>
                <a:lnTo>
                  <a:pt x="924813" y="630301"/>
                </a:lnTo>
                <a:lnTo>
                  <a:pt x="935228" y="634364"/>
                </a:lnTo>
                <a:lnTo>
                  <a:pt x="945641" y="638301"/>
                </a:lnTo>
                <a:lnTo>
                  <a:pt x="956056" y="642238"/>
                </a:lnTo>
                <a:lnTo>
                  <a:pt x="966469" y="646176"/>
                </a:lnTo>
                <a:lnTo>
                  <a:pt x="976884" y="649985"/>
                </a:lnTo>
                <a:lnTo>
                  <a:pt x="987170" y="653795"/>
                </a:lnTo>
                <a:lnTo>
                  <a:pt x="997585" y="657478"/>
                </a:lnTo>
                <a:lnTo>
                  <a:pt x="1007998" y="661288"/>
                </a:lnTo>
                <a:lnTo>
                  <a:pt x="1018413" y="664971"/>
                </a:lnTo>
                <a:lnTo>
                  <a:pt x="1028827" y="668527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5771641" y="351155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283578" y="3826357"/>
            <a:ext cx="67310" cy="1631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613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37.5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193916" y="27900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40.9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1999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106159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99694" y="614768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67562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756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0219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4765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930907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3853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512572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949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4466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4466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4466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4466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4466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1993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993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949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7562" y="6145910"/>
            <a:ext cx="1223010" cy="847090"/>
          </a:xfrm>
          <a:custGeom>
            <a:avLst/>
            <a:gdLst/>
            <a:ahLst/>
            <a:cxnLst/>
            <a:rect l="l" t="t" r="r" b="b"/>
            <a:pathLst>
              <a:path w="1223010" h="847090">
                <a:moveTo>
                  <a:pt x="0" y="0"/>
                </a:moveTo>
                <a:lnTo>
                  <a:pt x="0" y="846582"/>
                </a:lnTo>
                <a:lnTo>
                  <a:pt x="1222629" y="846582"/>
                </a:lnTo>
                <a:lnTo>
                  <a:pt x="1222629" y="537210"/>
                </a:lnTo>
                <a:lnTo>
                  <a:pt x="1197991" y="530860"/>
                </a:lnTo>
                <a:lnTo>
                  <a:pt x="1160907" y="521080"/>
                </a:lnTo>
                <a:lnTo>
                  <a:pt x="1148588" y="517651"/>
                </a:lnTo>
                <a:lnTo>
                  <a:pt x="1099185" y="504063"/>
                </a:lnTo>
                <a:lnTo>
                  <a:pt x="1049782" y="489838"/>
                </a:lnTo>
                <a:lnTo>
                  <a:pt x="1012698" y="478789"/>
                </a:lnTo>
                <a:lnTo>
                  <a:pt x="963295" y="463550"/>
                </a:lnTo>
                <a:lnTo>
                  <a:pt x="913892" y="447675"/>
                </a:lnTo>
                <a:lnTo>
                  <a:pt x="901573" y="443484"/>
                </a:lnTo>
                <a:lnTo>
                  <a:pt x="852170" y="426847"/>
                </a:lnTo>
                <a:lnTo>
                  <a:pt x="802767" y="409448"/>
                </a:lnTo>
                <a:lnTo>
                  <a:pt x="790448" y="404875"/>
                </a:lnTo>
                <a:lnTo>
                  <a:pt x="753364" y="391287"/>
                </a:lnTo>
                <a:lnTo>
                  <a:pt x="716280" y="377189"/>
                </a:lnTo>
                <a:lnTo>
                  <a:pt x="654558" y="352678"/>
                </a:lnTo>
                <a:lnTo>
                  <a:pt x="617474" y="337438"/>
                </a:lnTo>
                <a:lnTo>
                  <a:pt x="568071" y="316229"/>
                </a:lnTo>
                <a:lnTo>
                  <a:pt x="518668" y="294259"/>
                </a:lnTo>
                <a:lnTo>
                  <a:pt x="456946" y="265429"/>
                </a:lnTo>
                <a:lnTo>
                  <a:pt x="407543" y="241300"/>
                </a:lnTo>
                <a:lnTo>
                  <a:pt x="345821" y="209803"/>
                </a:lnTo>
                <a:lnTo>
                  <a:pt x="333502" y="203200"/>
                </a:lnTo>
                <a:lnTo>
                  <a:pt x="321183" y="196723"/>
                </a:lnTo>
                <a:lnTo>
                  <a:pt x="284099" y="176529"/>
                </a:lnTo>
                <a:lnTo>
                  <a:pt x="247015" y="155828"/>
                </a:lnTo>
                <a:lnTo>
                  <a:pt x="197612" y="127126"/>
                </a:lnTo>
                <a:lnTo>
                  <a:pt x="135890" y="89662"/>
                </a:lnTo>
                <a:lnTo>
                  <a:pt x="98806" y="66166"/>
                </a:lnTo>
                <a:lnTo>
                  <a:pt x="61721" y="42037"/>
                </a:lnTo>
                <a:lnTo>
                  <a:pt x="12318" y="86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7562" y="6145910"/>
            <a:ext cx="1223010" cy="537210"/>
          </a:xfrm>
          <a:custGeom>
            <a:avLst/>
            <a:gdLst/>
            <a:ahLst/>
            <a:cxnLst/>
            <a:rect l="l" t="t" r="r" b="b"/>
            <a:pathLst>
              <a:path w="1223010" h="537209">
                <a:moveTo>
                  <a:pt x="0" y="0"/>
                </a:moveTo>
                <a:lnTo>
                  <a:pt x="12318" y="8636"/>
                </a:lnTo>
                <a:lnTo>
                  <a:pt x="24765" y="17017"/>
                </a:lnTo>
                <a:lnTo>
                  <a:pt x="37084" y="25400"/>
                </a:lnTo>
                <a:lnTo>
                  <a:pt x="49403" y="33781"/>
                </a:lnTo>
                <a:lnTo>
                  <a:pt x="61721" y="42037"/>
                </a:lnTo>
                <a:lnTo>
                  <a:pt x="74168" y="50164"/>
                </a:lnTo>
                <a:lnTo>
                  <a:pt x="86487" y="58165"/>
                </a:lnTo>
                <a:lnTo>
                  <a:pt x="98806" y="66166"/>
                </a:lnTo>
                <a:lnTo>
                  <a:pt x="135890" y="89662"/>
                </a:lnTo>
                <a:lnTo>
                  <a:pt x="160528" y="104775"/>
                </a:lnTo>
                <a:lnTo>
                  <a:pt x="172974" y="112394"/>
                </a:lnTo>
                <a:lnTo>
                  <a:pt x="209931" y="134365"/>
                </a:lnTo>
                <a:lnTo>
                  <a:pt x="234696" y="148716"/>
                </a:lnTo>
                <a:lnTo>
                  <a:pt x="247015" y="155828"/>
                </a:lnTo>
                <a:lnTo>
                  <a:pt x="259334" y="162813"/>
                </a:lnTo>
                <a:lnTo>
                  <a:pt x="271780" y="169672"/>
                </a:lnTo>
                <a:lnTo>
                  <a:pt x="284099" y="176529"/>
                </a:lnTo>
                <a:lnTo>
                  <a:pt x="296418" y="183261"/>
                </a:lnTo>
                <a:lnTo>
                  <a:pt x="308737" y="189991"/>
                </a:lnTo>
                <a:lnTo>
                  <a:pt x="321183" y="196723"/>
                </a:lnTo>
                <a:lnTo>
                  <a:pt x="333502" y="203200"/>
                </a:lnTo>
                <a:lnTo>
                  <a:pt x="345821" y="209803"/>
                </a:lnTo>
                <a:lnTo>
                  <a:pt x="358140" y="216153"/>
                </a:lnTo>
                <a:lnTo>
                  <a:pt x="370459" y="222503"/>
                </a:lnTo>
                <a:lnTo>
                  <a:pt x="382905" y="228853"/>
                </a:lnTo>
                <a:lnTo>
                  <a:pt x="395224" y="235076"/>
                </a:lnTo>
                <a:lnTo>
                  <a:pt x="407543" y="241300"/>
                </a:lnTo>
                <a:lnTo>
                  <a:pt x="419862" y="247396"/>
                </a:lnTo>
                <a:lnTo>
                  <a:pt x="456946" y="265429"/>
                </a:lnTo>
                <a:lnTo>
                  <a:pt x="494030" y="282828"/>
                </a:lnTo>
                <a:lnTo>
                  <a:pt x="506349" y="288543"/>
                </a:lnTo>
                <a:lnTo>
                  <a:pt x="518668" y="294259"/>
                </a:lnTo>
                <a:lnTo>
                  <a:pt x="531114" y="299847"/>
                </a:lnTo>
                <a:lnTo>
                  <a:pt x="543433" y="305308"/>
                </a:lnTo>
                <a:lnTo>
                  <a:pt x="555752" y="310768"/>
                </a:lnTo>
                <a:lnTo>
                  <a:pt x="568071" y="316229"/>
                </a:lnTo>
                <a:lnTo>
                  <a:pt x="580517" y="321563"/>
                </a:lnTo>
                <a:lnTo>
                  <a:pt x="592836" y="326898"/>
                </a:lnTo>
                <a:lnTo>
                  <a:pt x="605155" y="332231"/>
                </a:lnTo>
                <a:lnTo>
                  <a:pt x="617474" y="337438"/>
                </a:lnTo>
                <a:lnTo>
                  <a:pt x="629920" y="342518"/>
                </a:lnTo>
                <a:lnTo>
                  <a:pt x="642239" y="347599"/>
                </a:lnTo>
                <a:lnTo>
                  <a:pt x="654558" y="352678"/>
                </a:lnTo>
                <a:lnTo>
                  <a:pt x="666877" y="357631"/>
                </a:lnTo>
                <a:lnTo>
                  <a:pt x="679323" y="362585"/>
                </a:lnTo>
                <a:lnTo>
                  <a:pt x="691642" y="367538"/>
                </a:lnTo>
                <a:lnTo>
                  <a:pt x="703961" y="372363"/>
                </a:lnTo>
                <a:lnTo>
                  <a:pt x="716280" y="377189"/>
                </a:lnTo>
                <a:lnTo>
                  <a:pt x="728726" y="381888"/>
                </a:lnTo>
                <a:lnTo>
                  <a:pt x="741045" y="386588"/>
                </a:lnTo>
                <a:lnTo>
                  <a:pt x="753364" y="391287"/>
                </a:lnTo>
                <a:lnTo>
                  <a:pt x="765683" y="395859"/>
                </a:lnTo>
                <a:lnTo>
                  <a:pt x="778129" y="400430"/>
                </a:lnTo>
                <a:lnTo>
                  <a:pt x="790448" y="404875"/>
                </a:lnTo>
                <a:lnTo>
                  <a:pt x="802767" y="409448"/>
                </a:lnTo>
                <a:lnTo>
                  <a:pt x="815086" y="413765"/>
                </a:lnTo>
                <a:lnTo>
                  <a:pt x="827532" y="418211"/>
                </a:lnTo>
                <a:lnTo>
                  <a:pt x="839851" y="422528"/>
                </a:lnTo>
                <a:lnTo>
                  <a:pt x="852170" y="426847"/>
                </a:lnTo>
                <a:lnTo>
                  <a:pt x="864489" y="431038"/>
                </a:lnTo>
                <a:lnTo>
                  <a:pt x="876808" y="435228"/>
                </a:lnTo>
                <a:lnTo>
                  <a:pt x="889254" y="439419"/>
                </a:lnTo>
                <a:lnTo>
                  <a:pt x="901573" y="443484"/>
                </a:lnTo>
                <a:lnTo>
                  <a:pt x="913892" y="447675"/>
                </a:lnTo>
                <a:lnTo>
                  <a:pt x="926211" y="451612"/>
                </a:lnTo>
                <a:lnTo>
                  <a:pt x="938657" y="455675"/>
                </a:lnTo>
                <a:lnTo>
                  <a:pt x="950976" y="459613"/>
                </a:lnTo>
                <a:lnTo>
                  <a:pt x="963295" y="463550"/>
                </a:lnTo>
                <a:lnTo>
                  <a:pt x="975614" y="467360"/>
                </a:lnTo>
                <a:lnTo>
                  <a:pt x="988060" y="471169"/>
                </a:lnTo>
                <a:lnTo>
                  <a:pt x="1000379" y="474979"/>
                </a:lnTo>
                <a:lnTo>
                  <a:pt x="1012698" y="478789"/>
                </a:lnTo>
                <a:lnTo>
                  <a:pt x="1025017" y="482473"/>
                </a:lnTo>
                <a:lnTo>
                  <a:pt x="1037463" y="486155"/>
                </a:lnTo>
                <a:lnTo>
                  <a:pt x="1049782" y="489838"/>
                </a:lnTo>
                <a:lnTo>
                  <a:pt x="1062101" y="493394"/>
                </a:lnTo>
                <a:lnTo>
                  <a:pt x="1074420" y="496950"/>
                </a:lnTo>
                <a:lnTo>
                  <a:pt x="1086866" y="500506"/>
                </a:lnTo>
                <a:lnTo>
                  <a:pt x="1099185" y="504063"/>
                </a:lnTo>
                <a:lnTo>
                  <a:pt x="1111504" y="507491"/>
                </a:lnTo>
                <a:lnTo>
                  <a:pt x="1123823" y="510921"/>
                </a:lnTo>
                <a:lnTo>
                  <a:pt x="1136269" y="514350"/>
                </a:lnTo>
                <a:lnTo>
                  <a:pt x="1148588" y="517651"/>
                </a:lnTo>
                <a:lnTo>
                  <a:pt x="1160907" y="521080"/>
                </a:lnTo>
                <a:lnTo>
                  <a:pt x="1173226" y="524255"/>
                </a:lnTo>
                <a:lnTo>
                  <a:pt x="1185672" y="527558"/>
                </a:lnTo>
                <a:lnTo>
                  <a:pt x="1197991" y="530860"/>
                </a:lnTo>
                <a:lnTo>
                  <a:pt x="1210310" y="534035"/>
                </a:lnTo>
                <a:lnTo>
                  <a:pt x="1222629" y="53721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7562" y="6028309"/>
            <a:ext cx="1223010" cy="633095"/>
          </a:xfrm>
          <a:custGeom>
            <a:avLst/>
            <a:gdLst/>
            <a:ahLst/>
            <a:cxnLst/>
            <a:rect l="l" t="t" r="r" b="b"/>
            <a:pathLst>
              <a:path w="1223010" h="633095">
                <a:moveTo>
                  <a:pt x="0" y="0"/>
                </a:moveTo>
                <a:lnTo>
                  <a:pt x="12318" y="10413"/>
                </a:lnTo>
                <a:lnTo>
                  <a:pt x="24765" y="20574"/>
                </a:lnTo>
                <a:lnTo>
                  <a:pt x="37084" y="30733"/>
                </a:lnTo>
                <a:lnTo>
                  <a:pt x="49403" y="40766"/>
                </a:lnTo>
                <a:lnTo>
                  <a:pt x="61721" y="50673"/>
                </a:lnTo>
                <a:lnTo>
                  <a:pt x="74168" y="60451"/>
                </a:lnTo>
                <a:lnTo>
                  <a:pt x="86487" y="70103"/>
                </a:lnTo>
                <a:lnTo>
                  <a:pt x="98806" y="79755"/>
                </a:lnTo>
                <a:lnTo>
                  <a:pt x="135890" y="107823"/>
                </a:lnTo>
                <a:lnTo>
                  <a:pt x="172974" y="135127"/>
                </a:lnTo>
                <a:lnTo>
                  <a:pt x="197612" y="152780"/>
                </a:lnTo>
                <a:lnTo>
                  <a:pt x="209931" y="161543"/>
                </a:lnTo>
                <a:lnTo>
                  <a:pt x="222377" y="170179"/>
                </a:lnTo>
                <a:lnTo>
                  <a:pt x="234696" y="178688"/>
                </a:lnTo>
                <a:lnTo>
                  <a:pt x="247015" y="187070"/>
                </a:lnTo>
                <a:lnTo>
                  <a:pt x="259334" y="195452"/>
                </a:lnTo>
                <a:lnTo>
                  <a:pt x="271780" y="203707"/>
                </a:lnTo>
                <a:lnTo>
                  <a:pt x="284099" y="211836"/>
                </a:lnTo>
                <a:lnTo>
                  <a:pt x="296418" y="219837"/>
                </a:lnTo>
                <a:lnTo>
                  <a:pt x="308737" y="227837"/>
                </a:lnTo>
                <a:lnTo>
                  <a:pt x="321183" y="235712"/>
                </a:lnTo>
                <a:lnTo>
                  <a:pt x="333502" y="243586"/>
                </a:lnTo>
                <a:lnTo>
                  <a:pt x="345821" y="251332"/>
                </a:lnTo>
                <a:lnTo>
                  <a:pt x="358140" y="258952"/>
                </a:lnTo>
                <a:lnTo>
                  <a:pt x="370459" y="266573"/>
                </a:lnTo>
                <a:lnTo>
                  <a:pt x="382905" y="274065"/>
                </a:lnTo>
                <a:lnTo>
                  <a:pt x="395224" y="281431"/>
                </a:lnTo>
                <a:lnTo>
                  <a:pt x="407543" y="288798"/>
                </a:lnTo>
                <a:lnTo>
                  <a:pt x="419862" y="296037"/>
                </a:lnTo>
                <a:lnTo>
                  <a:pt x="432308" y="303149"/>
                </a:lnTo>
                <a:lnTo>
                  <a:pt x="444627" y="310261"/>
                </a:lnTo>
                <a:lnTo>
                  <a:pt x="456946" y="317245"/>
                </a:lnTo>
                <a:lnTo>
                  <a:pt x="469265" y="324230"/>
                </a:lnTo>
                <a:lnTo>
                  <a:pt x="481711" y="331088"/>
                </a:lnTo>
                <a:lnTo>
                  <a:pt x="494030" y="337819"/>
                </a:lnTo>
                <a:lnTo>
                  <a:pt x="506349" y="344550"/>
                </a:lnTo>
                <a:lnTo>
                  <a:pt x="543433" y="364236"/>
                </a:lnTo>
                <a:lnTo>
                  <a:pt x="580517" y="383413"/>
                </a:lnTo>
                <a:lnTo>
                  <a:pt x="605155" y="395731"/>
                </a:lnTo>
                <a:lnTo>
                  <a:pt x="617474" y="401827"/>
                </a:lnTo>
                <a:lnTo>
                  <a:pt x="654558" y="419735"/>
                </a:lnTo>
                <a:lnTo>
                  <a:pt x="691642" y="437133"/>
                </a:lnTo>
                <a:lnTo>
                  <a:pt x="703961" y="442721"/>
                </a:lnTo>
                <a:lnTo>
                  <a:pt x="716280" y="448310"/>
                </a:lnTo>
                <a:lnTo>
                  <a:pt x="728726" y="453898"/>
                </a:lnTo>
                <a:lnTo>
                  <a:pt x="741045" y="459358"/>
                </a:lnTo>
                <a:lnTo>
                  <a:pt x="753364" y="464819"/>
                </a:lnTo>
                <a:lnTo>
                  <a:pt x="765683" y="470153"/>
                </a:lnTo>
                <a:lnTo>
                  <a:pt x="778129" y="475488"/>
                </a:lnTo>
                <a:lnTo>
                  <a:pt x="790448" y="480694"/>
                </a:lnTo>
                <a:lnTo>
                  <a:pt x="802767" y="485901"/>
                </a:lnTo>
                <a:lnTo>
                  <a:pt x="815086" y="490981"/>
                </a:lnTo>
                <a:lnTo>
                  <a:pt x="827532" y="496062"/>
                </a:lnTo>
                <a:lnTo>
                  <a:pt x="839851" y="501141"/>
                </a:lnTo>
                <a:lnTo>
                  <a:pt x="852170" y="506094"/>
                </a:lnTo>
                <a:lnTo>
                  <a:pt x="864489" y="510920"/>
                </a:lnTo>
                <a:lnTo>
                  <a:pt x="876808" y="515874"/>
                </a:lnTo>
                <a:lnTo>
                  <a:pt x="889254" y="520700"/>
                </a:lnTo>
                <a:lnTo>
                  <a:pt x="901573" y="525399"/>
                </a:lnTo>
                <a:lnTo>
                  <a:pt x="913892" y="530098"/>
                </a:lnTo>
                <a:lnTo>
                  <a:pt x="926211" y="534796"/>
                </a:lnTo>
                <a:lnTo>
                  <a:pt x="938657" y="539368"/>
                </a:lnTo>
                <a:lnTo>
                  <a:pt x="950976" y="543940"/>
                </a:lnTo>
                <a:lnTo>
                  <a:pt x="963295" y="548386"/>
                </a:lnTo>
                <a:lnTo>
                  <a:pt x="975614" y="552830"/>
                </a:lnTo>
                <a:lnTo>
                  <a:pt x="988060" y="557276"/>
                </a:lnTo>
                <a:lnTo>
                  <a:pt x="1000379" y="561720"/>
                </a:lnTo>
                <a:lnTo>
                  <a:pt x="1012698" y="566038"/>
                </a:lnTo>
                <a:lnTo>
                  <a:pt x="1025017" y="570229"/>
                </a:lnTo>
                <a:lnTo>
                  <a:pt x="1037463" y="574420"/>
                </a:lnTo>
                <a:lnTo>
                  <a:pt x="1049782" y="578612"/>
                </a:lnTo>
                <a:lnTo>
                  <a:pt x="1062101" y="582802"/>
                </a:lnTo>
                <a:lnTo>
                  <a:pt x="1074420" y="586866"/>
                </a:lnTo>
                <a:lnTo>
                  <a:pt x="1086866" y="590930"/>
                </a:lnTo>
                <a:lnTo>
                  <a:pt x="1099185" y="594994"/>
                </a:lnTo>
                <a:lnTo>
                  <a:pt x="1111504" y="598931"/>
                </a:lnTo>
                <a:lnTo>
                  <a:pt x="1123823" y="602868"/>
                </a:lnTo>
                <a:lnTo>
                  <a:pt x="1136269" y="606678"/>
                </a:lnTo>
                <a:lnTo>
                  <a:pt x="1148588" y="610488"/>
                </a:lnTo>
                <a:lnTo>
                  <a:pt x="1160907" y="614299"/>
                </a:lnTo>
                <a:lnTo>
                  <a:pt x="1173226" y="618108"/>
                </a:lnTo>
                <a:lnTo>
                  <a:pt x="1185672" y="621791"/>
                </a:lnTo>
                <a:lnTo>
                  <a:pt x="1197991" y="625475"/>
                </a:lnTo>
                <a:lnTo>
                  <a:pt x="1210310" y="629030"/>
                </a:lnTo>
                <a:lnTo>
                  <a:pt x="1222629" y="632713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599694" y="603872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209675" y="6416039"/>
            <a:ext cx="67310" cy="125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079753" y="5612384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45.2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0123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40.7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3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924560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158363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158363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6127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0673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521708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9761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3103372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0857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025267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025267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025267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025267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025267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27901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27901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0857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158363" y="5990844"/>
            <a:ext cx="1209675" cy="1002030"/>
          </a:xfrm>
          <a:custGeom>
            <a:avLst/>
            <a:gdLst/>
            <a:ahLst/>
            <a:cxnLst/>
            <a:rect l="l" t="t" r="r" b="b"/>
            <a:pathLst>
              <a:path w="1209675" h="1002029">
                <a:moveTo>
                  <a:pt x="0" y="0"/>
                </a:moveTo>
                <a:lnTo>
                  <a:pt x="0" y="1001648"/>
                </a:lnTo>
                <a:lnTo>
                  <a:pt x="1209421" y="1001648"/>
                </a:lnTo>
                <a:lnTo>
                  <a:pt x="1209421" y="725042"/>
                </a:lnTo>
                <a:lnTo>
                  <a:pt x="1197228" y="721486"/>
                </a:lnTo>
                <a:lnTo>
                  <a:pt x="1185037" y="717803"/>
                </a:lnTo>
                <a:lnTo>
                  <a:pt x="1172845" y="713993"/>
                </a:lnTo>
                <a:lnTo>
                  <a:pt x="1160526" y="710310"/>
                </a:lnTo>
                <a:lnTo>
                  <a:pt x="1148334" y="706501"/>
                </a:lnTo>
                <a:lnTo>
                  <a:pt x="1136141" y="702563"/>
                </a:lnTo>
                <a:lnTo>
                  <a:pt x="1123950" y="698753"/>
                </a:lnTo>
                <a:lnTo>
                  <a:pt x="1111758" y="694689"/>
                </a:lnTo>
                <a:lnTo>
                  <a:pt x="1099439" y="690752"/>
                </a:lnTo>
                <a:lnTo>
                  <a:pt x="1087247" y="686688"/>
                </a:lnTo>
                <a:lnTo>
                  <a:pt x="1013967" y="661161"/>
                </a:lnTo>
                <a:lnTo>
                  <a:pt x="1001776" y="656589"/>
                </a:lnTo>
                <a:lnTo>
                  <a:pt x="977264" y="647572"/>
                </a:lnTo>
                <a:lnTo>
                  <a:pt x="965073" y="642873"/>
                </a:lnTo>
                <a:lnTo>
                  <a:pt x="952881" y="638301"/>
                </a:lnTo>
                <a:lnTo>
                  <a:pt x="903986" y="618870"/>
                </a:lnTo>
                <a:lnTo>
                  <a:pt x="867410" y="603630"/>
                </a:lnTo>
                <a:lnTo>
                  <a:pt x="818514" y="582421"/>
                </a:lnTo>
                <a:lnTo>
                  <a:pt x="769620" y="560069"/>
                </a:lnTo>
                <a:lnTo>
                  <a:pt x="720725" y="536447"/>
                </a:lnTo>
                <a:lnTo>
                  <a:pt x="684149" y="517905"/>
                </a:lnTo>
                <a:lnTo>
                  <a:pt x="647446" y="498728"/>
                </a:lnTo>
                <a:lnTo>
                  <a:pt x="586359" y="464946"/>
                </a:lnTo>
                <a:lnTo>
                  <a:pt x="549783" y="443610"/>
                </a:lnTo>
                <a:lnTo>
                  <a:pt x="513079" y="421385"/>
                </a:lnTo>
                <a:lnTo>
                  <a:pt x="464185" y="390397"/>
                </a:lnTo>
                <a:lnTo>
                  <a:pt x="427609" y="366140"/>
                </a:lnTo>
                <a:lnTo>
                  <a:pt x="390906" y="340867"/>
                </a:lnTo>
                <a:lnTo>
                  <a:pt x="354329" y="314578"/>
                </a:lnTo>
                <a:lnTo>
                  <a:pt x="317626" y="287273"/>
                </a:lnTo>
                <a:lnTo>
                  <a:pt x="268732" y="249173"/>
                </a:lnTo>
                <a:lnTo>
                  <a:pt x="232156" y="219201"/>
                </a:lnTo>
                <a:lnTo>
                  <a:pt x="195452" y="188086"/>
                </a:lnTo>
                <a:lnTo>
                  <a:pt x="146558" y="144652"/>
                </a:lnTo>
                <a:lnTo>
                  <a:pt x="109982" y="110616"/>
                </a:lnTo>
                <a:lnTo>
                  <a:pt x="73279" y="75183"/>
                </a:lnTo>
                <a:lnTo>
                  <a:pt x="36703" y="38353"/>
                </a:lnTo>
                <a:lnTo>
                  <a:pt x="24511" y="25653"/>
                </a:lnTo>
                <a:lnTo>
                  <a:pt x="12192" y="12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158363" y="5990844"/>
            <a:ext cx="1209675" cy="725170"/>
          </a:xfrm>
          <a:custGeom>
            <a:avLst/>
            <a:gdLst/>
            <a:ahLst/>
            <a:cxnLst/>
            <a:rect l="l" t="t" r="r" b="b"/>
            <a:pathLst>
              <a:path w="1209675" h="725170">
                <a:moveTo>
                  <a:pt x="0" y="0"/>
                </a:moveTo>
                <a:lnTo>
                  <a:pt x="12192" y="12953"/>
                </a:lnTo>
                <a:lnTo>
                  <a:pt x="24511" y="25653"/>
                </a:lnTo>
                <a:lnTo>
                  <a:pt x="36703" y="38353"/>
                </a:lnTo>
                <a:lnTo>
                  <a:pt x="48894" y="50800"/>
                </a:lnTo>
                <a:lnTo>
                  <a:pt x="61087" y="62991"/>
                </a:lnTo>
                <a:lnTo>
                  <a:pt x="73279" y="75183"/>
                </a:lnTo>
                <a:lnTo>
                  <a:pt x="85470" y="87121"/>
                </a:lnTo>
                <a:lnTo>
                  <a:pt x="97789" y="98932"/>
                </a:lnTo>
                <a:lnTo>
                  <a:pt x="109982" y="110616"/>
                </a:lnTo>
                <a:lnTo>
                  <a:pt x="122174" y="122046"/>
                </a:lnTo>
                <a:lnTo>
                  <a:pt x="134365" y="133476"/>
                </a:lnTo>
                <a:lnTo>
                  <a:pt x="171069" y="166623"/>
                </a:lnTo>
                <a:lnTo>
                  <a:pt x="207645" y="198627"/>
                </a:lnTo>
                <a:lnTo>
                  <a:pt x="219963" y="208914"/>
                </a:lnTo>
                <a:lnTo>
                  <a:pt x="232156" y="219201"/>
                </a:lnTo>
                <a:lnTo>
                  <a:pt x="244348" y="229361"/>
                </a:lnTo>
                <a:lnTo>
                  <a:pt x="256539" y="239267"/>
                </a:lnTo>
                <a:lnTo>
                  <a:pt x="268732" y="249173"/>
                </a:lnTo>
                <a:lnTo>
                  <a:pt x="281050" y="258825"/>
                </a:lnTo>
                <a:lnTo>
                  <a:pt x="293242" y="268477"/>
                </a:lnTo>
                <a:lnTo>
                  <a:pt x="305435" y="277875"/>
                </a:lnTo>
                <a:lnTo>
                  <a:pt x="317626" y="287273"/>
                </a:lnTo>
                <a:lnTo>
                  <a:pt x="329819" y="296544"/>
                </a:lnTo>
                <a:lnTo>
                  <a:pt x="342138" y="305561"/>
                </a:lnTo>
                <a:lnTo>
                  <a:pt x="354329" y="314578"/>
                </a:lnTo>
                <a:lnTo>
                  <a:pt x="390906" y="340867"/>
                </a:lnTo>
                <a:lnTo>
                  <a:pt x="415416" y="357758"/>
                </a:lnTo>
                <a:lnTo>
                  <a:pt x="427609" y="366140"/>
                </a:lnTo>
                <a:lnTo>
                  <a:pt x="439800" y="374395"/>
                </a:lnTo>
                <a:lnTo>
                  <a:pt x="451992" y="382396"/>
                </a:lnTo>
                <a:lnTo>
                  <a:pt x="464185" y="390397"/>
                </a:lnTo>
                <a:lnTo>
                  <a:pt x="476503" y="398271"/>
                </a:lnTo>
                <a:lnTo>
                  <a:pt x="488696" y="406145"/>
                </a:lnTo>
                <a:lnTo>
                  <a:pt x="500888" y="413765"/>
                </a:lnTo>
                <a:lnTo>
                  <a:pt x="513079" y="421385"/>
                </a:lnTo>
                <a:lnTo>
                  <a:pt x="525272" y="428878"/>
                </a:lnTo>
                <a:lnTo>
                  <a:pt x="537590" y="436244"/>
                </a:lnTo>
                <a:lnTo>
                  <a:pt x="549783" y="443610"/>
                </a:lnTo>
                <a:lnTo>
                  <a:pt x="561975" y="450850"/>
                </a:lnTo>
                <a:lnTo>
                  <a:pt x="574166" y="457961"/>
                </a:lnTo>
                <a:lnTo>
                  <a:pt x="586359" y="464946"/>
                </a:lnTo>
                <a:lnTo>
                  <a:pt x="598677" y="471804"/>
                </a:lnTo>
                <a:lnTo>
                  <a:pt x="610870" y="478663"/>
                </a:lnTo>
                <a:lnTo>
                  <a:pt x="647446" y="498728"/>
                </a:lnTo>
                <a:lnTo>
                  <a:pt x="671957" y="511555"/>
                </a:lnTo>
                <a:lnTo>
                  <a:pt x="684149" y="517905"/>
                </a:lnTo>
                <a:lnTo>
                  <a:pt x="696340" y="524128"/>
                </a:lnTo>
                <a:lnTo>
                  <a:pt x="708533" y="530351"/>
                </a:lnTo>
                <a:lnTo>
                  <a:pt x="720725" y="536447"/>
                </a:lnTo>
                <a:lnTo>
                  <a:pt x="733044" y="542416"/>
                </a:lnTo>
                <a:lnTo>
                  <a:pt x="745236" y="548385"/>
                </a:lnTo>
                <a:lnTo>
                  <a:pt x="757427" y="554227"/>
                </a:lnTo>
                <a:lnTo>
                  <a:pt x="769620" y="560069"/>
                </a:lnTo>
                <a:lnTo>
                  <a:pt x="781812" y="565657"/>
                </a:lnTo>
                <a:lnTo>
                  <a:pt x="794131" y="571372"/>
                </a:lnTo>
                <a:lnTo>
                  <a:pt x="806323" y="576960"/>
                </a:lnTo>
                <a:lnTo>
                  <a:pt x="818514" y="582421"/>
                </a:lnTo>
                <a:lnTo>
                  <a:pt x="830707" y="587755"/>
                </a:lnTo>
                <a:lnTo>
                  <a:pt x="842899" y="593089"/>
                </a:lnTo>
                <a:lnTo>
                  <a:pt x="855217" y="598423"/>
                </a:lnTo>
                <a:lnTo>
                  <a:pt x="867410" y="603630"/>
                </a:lnTo>
                <a:lnTo>
                  <a:pt x="879601" y="608710"/>
                </a:lnTo>
                <a:lnTo>
                  <a:pt x="891794" y="613790"/>
                </a:lnTo>
                <a:lnTo>
                  <a:pt x="928497" y="628650"/>
                </a:lnTo>
                <a:lnTo>
                  <a:pt x="965073" y="642873"/>
                </a:lnTo>
                <a:lnTo>
                  <a:pt x="977264" y="647572"/>
                </a:lnTo>
                <a:lnTo>
                  <a:pt x="989584" y="652144"/>
                </a:lnTo>
                <a:lnTo>
                  <a:pt x="1001776" y="656589"/>
                </a:lnTo>
                <a:lnTo>
                  <a:pt x="1013967" y="661161"/>
                </a:lnTo>
                <a:lnTo>
                  <a:pt x="1026160" y="665479"/>
                </a:lnTo>
                <a:lnTo>
                  <a:pt x="1038351" y="669797"/>
                </a:lnTo>
                <a:lnTo>
                  <a:pt x="1050671" y="674115"/>
                </a:lnTo>
                <a:lnTo>
                  <a:pt x="1062863" y="678306"/>
                </a:lnTo>
                <a:lnTo>
                  <a:pt x="1075054" y="682497"/>
                </a:lnTo>
                <a:lnTo>
                  <a:pt x="1087247" y="686688"/>
                </a:lnTo>
                <a:lnTo>
                  <a:pt x="1099439" y="690752"/>
                </a:lnTo>
                <a:lnTo>
                  <a:pt x="1111758" y="694689"/>
                </a:lnTo>
                <a:lnTo>
                  <a:pt x="1123950" y="698753"/>
                </a:lnTo>
                <a:lnTo>
                  <a:pt x="1136141" y="702563"/>
                </a:lnTo>
                <a:lnTo>
                  <a:pt x="1148334" y="706501"/>
                </a:lnTo>
                <a:lnTo>
                  <a:pt x="1160526" y="710310"/>
                </a:lnTo>
                <a:lnTo>
                  <a:pt x="1172845" y="713993"/>
                </a:lnTo>
                <a:lnTo>
                  <a:pt x="1185037" y="717803"/>
                </a:lnTo>
                <a:lnTo>
                  <a:pt x="1197228" y="721486"/>
                </a:lnTo>
                <a:lnTo>
                  <a:pt x="1209421" y="725042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158363" y="6031229"/>
            <a:ext cx="1209675" cy="676910"/>
          </a:xfrm>
          <a:custGeom>
            <a:avLst/>
            <a:gdLst/>
            <a:ahLst/>
            <a:cxnLst/>
            <a:rect l="l" t="t" r="r" b="b"/>
            <a:pathLst>
              <a:path w="1209675" h="676909">
                <a:moveTo>
                  <a:pt x="0" y="0"/>
                </a:moveTo>
                <a:lnTo>
                  <a:pt x="12192" y="11811"/>
                </a:lnTo>
                <a:lnTo>
                  <a:pt x="24511" y="23368"/>
                </a:lnTo>
                <a:lnTo>
                  <a:pt x="36703" y="34798"/>
                </a:lnTo>
                <a:lnTo>
                  <a:pt x="48894" y="46228"/>
                </a:lnTo>
                <a:lnTo>
                  <a:pt x="85470" y="79375"/>
                </a:lnTo>
                <a:lnTo>
                  <a:pt x="122174" y="111252"/>
                </a:lnTo>
                <a:lnTo>
                  <a:pt x="158876" y="142112"/>
                </a:lnTo>
                <a:lnTo>
                  <a:pt x="195452" y="171831"/>
                </a:lnTo>
                <a:lnTo>
                  <a:pt x="232156" y="200406"/>
                </a:lnTo>
                <a:lnTo>
                  <a:pt x="256539" y="218821"/>
                </a:lnTo>
                <a:lnTo>
                  <a:pt x="268732" y="227965"/>
                </a:lnTo>
                <a:lnTo>
                  <a:pt x="281050" y="236855"/>
                </a:lnTo>
                <a:lnTo>
                  <a:pt x="293242" y="245745"/>
                </a:lnTo>
                <a:lnTo>
                  <a:pt x="305435" y="254508"/>
                </a:lnTo>
                <a:lnTo>
                  <a:pt x="342138" y="280162"/>
                </a:lnTo>
                <a:lnTo>
                  <a:pt x="378713" y="304800"/>
                </a:lnTo>
                <a:lnTo>
                  <a:pt x="390906" y="312800"/>
                </a:lnTo>
                <a:lnTo>
                  <a:pt x="403098" y="320802"/>
                </a:lnTo>
                <a:lnTo>
                  <a:pt x="415416" y="328549"/>
                </a:lnTo>
                <a:lnTo>
                  <a:pt x="427609" y="336296"/>
                </a:lnTo>
                <a:lnTo>
                  <a:pt x="439800" y="343916"/>
                </a:lnTo>
                <a:lnTo>
                  <a:pt x="451992" y="351536"/>
                </a:lnTo>
                <a:lnTo>
                  <a:pt x="464185" y="359029"/>
                </a:lnTo>
                <a:lnTo>
                  <a:pt x="476503" y="366268"/>
                </a:lnTo>
                <a:lnTo>
                  <a:pt x="488696" y="373634"/>
                </a:lnTo>
                <a:lnTo>
                  <a:pt x="500888" y="380746"/>
                </a:lnTo>
                <a:lnTo>
                  <a:pt x="513079" y="387858"/>
                </a:lnTo>
                <a:lnTo>
                  <a:pt x="525272" y="394843"/>
                </a:lnTo>
                <a:lnTo>
                  <a:pt x="561975" y="415417"/>
                </a:lnTo>
                <a:lnTo>
                  <a:pt x="586359" y="428625"/>
                </a:lnTo>
                <a:lnTo>
                  <a:pt x="598677" y="435229"/>
                </a:lnTo>
                <a:lnTo>
                  <a:pt x="610870" y="441579"/>
                </a:lnTo>
                <a:lnTo>
                  <a:pt x="623062" y="447929"/>
                </a:lnTo>
                <a:lnTo>
                  <a:pt x="635253" y="454279"/>
                </a:lnTo>
                <a:lnTo>
                  <a:pt x="647446" y="460502"/>
                </a:lnTo>
                <a:lnTo>
                  <a:pt x="659764" y="466598"/>
                </a:lnTo>
                <a:lnTo>
                  <a:pt x="671957" y="472567"/>
                </a:lnTo>
                <a:lnTo>
                  <a:pt x="684149" y="478536"/>
                </a:lnTo>
                <a:lnTo>
                  <a:pt x="696340" y="484505"/>
                </a:lnTo>
                <a:lnTo>
                  <a:pt x="708533" y="490347"/>
                </a:lnTo>
                <a:lnTo>
                  <a:pt x="720725" y="496062"/>
                </a:lnTo>
                <a:lnTo>
                  <a:pt x="733044" y="501777"/>
                </a:lnTo>
                <a:lnTo>
                  <a:pt x="745236" y="507365"/>
                </a:lnTo>
                <a:lnTo>
                  <a:pt x="757427" y="512953"/>
                </a:lnTo>
                <a:lnTo>
                  <a:pt x="794131" y="529209"/>
                </a:lnTo>
                <a:lnTo>
                  <a:pt x="818514" y="539623"/>
                </a:lnTo>
                <a:lnTo>
                  <a:pt x="830707" y="544830"/>
                </a:lnTo>
                <a:lnTo>
                  <a:pt x="842899" y="549910"/>
                </a:lnTo>
                <a:lnTo>
                  <a:pt x="855217" y="554990"/>
                </a:lnTo>
                <a:lnTo>
                  <a:pt x="867410" y="559943"/>
                </a:lnTo>
                <a:lnTo>
                  <a:pt x="879601" y="564769"/>
                </a:lnTo>
                <a:lnTo>
                  <a:pt x="891794" y="569722"/>
                </a:lnTo>
                <a:lnTo>
                  <a:pt x="903986" y="574421"/>
                </a:lnTo>
                <a:lnTo>
                  <a:pt x="916304" y="579247"/>
                </a:lnTo>
                <a:lnTo>
                  <a:pt x="928497" y="583819"/>
                </a:lnTo>
                <a:lnTo>
                  <a:pt x="940688" y="588518"/>
                </a:lnTo>
                <a:lnTo>
                  <a:pt x="952881" y="593090"/>
                </a:lnTo>
                <a:lnTo>
                  <a:pt x="965073" y="597535"/>
                </a:lnTo>
                <a:lnTo>
                  <a:pt x="977264" y="601980"/>
                </a:lnTo>
                <a:lnTo>
                  <a:pt x="1013967" y="615061"/>
                </a:lnTo>
                <a:lnTo>
                  <a:pt x="1050671" y="627507"/>
                </a:lnTo>
                <a:lnTo>
                  <a:pt x="1062863" y="631571"/>
                </a:lnTo>
                <a:lnTo>
                  <a:pt x="1075054" y="635635"/>
                </a:lnTo>
                <a:lnTo>
                  <a:pt x="1087247" y="639699"/>
                </a:lnTo>
                <a:lnTo>
                  <a:pt x="1099439" y="643509"/>
                </a:lnTo>
                <a:lnTo>
                  <a:pt x="1111758" y="647446"/>
                </a:lnTo>
                <a:lnTo>
                  <a:pt x="1123950" y="651256"/>
                </a:lnTo>
                <a:lnTo>
                  <a:pt x="1136141" y="655066"/>
                </a:lnTo>
                <a:lnTo>
                  <a:pt x="1148334" y="658876"/>
                </a:lnTo>
                <a:lnTo>
                  <a:pt x="1160526" y="662559"/>
                </a:lnTo>
                <a:lnTo>
                  <a:pt x="1172845" y="666115"/>
                </a:lnTo>
                <a:lnTo>
                  <a:pt x="1185037" y="669798"/>
                </a:lnTo>
                <a:lnTo>
                  <a:pt x="1197228" y="673354"/>
                </a:lnTo>
                <a:lnTo>
                  <a:pt x="1209421" y="67691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3189858" y="6013576"/>
            <a:ext cx="67310" cy="11048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1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15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793109" y="645998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670553" y="5612384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41.9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6031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42.5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6091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515359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410071" y="647242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5749163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749163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2035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581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112507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5669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5694171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6765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616066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616066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616066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616066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616066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53809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53809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6765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749163" y="5979667"/>
            <a:ext cx="1256665" cy="1012825"/>
          </a:xfrm>
          <a:custGeom>
            <a:avLst/>
            <a:gdLst/>
            <a:ahLst/>
            <a:cxnLst/>
            <a:rect l="l" t="t" r="r" b="b"/>
            <a:pathLst>
              <a:path w="1256665" h="1012825">
                <a:moveTo>
                  <a:pt x="0" y="0"/>
                </a:moveTo>
                <a:lnTo>
                  <a:pt x="0" y="1012825"/>
                </a:lnTo>
                <a:lnTo>
                  <a:pt x="1256538" y="1012825"/>
                </a:lnTo>
                <a:lnTo>
                  <a:pt x="1256538" y="752729"/>
                </a:lnTo>
                <a:lnTo>
                  <a:pt x="1180338" y="730377"/>
                </a:lnTo>
                <a:lnTo>
                  <a:pt x="1154938" y="722503"/>
                </a:lnTo>
                <a:lnTo>
                  <a:pt x="1104138" y="706120"/>
                </a:lnTo>
                <a:lnTo>
                  <a:pt x="1040764" y="684276"/>
                </a:lnTo>
                <a:lnTo>
                  <a:pt x="989964" y="665734"/>
                </a:lnTo>
                <a:lnTo>
                  <a:pt x="939164" y="646176"/>
                </a:lnTo>
                <a:lnTo>
                  <a:pt x="888364" y="625475"/>
                </a:lnTo>
                <a:lnTo>
                  <a:pt x="812291" y="592201"/>
                </a:lnTo>
                <a:lnTo>
                  <a:pt x="774191" y="574421"/>
                </a:lnTo>
                <a:lnTo>
                  <a:pt x="761491" y="568452"/>
                </a:lnTo>
                <a:lnTo>
                  <a:pt x="723391" y="549783"/>
                </a:lnTo>
                <a:lnTo>
                  <a:pt x="660019" y="516890"/>
                </a:lnTo>
                <a:lnTo>
                  <a:pt x="596519" y="481584"/>
                </a:lnTo>
                <a:lnTo>
                  <a:pt x="533019" y="443865"/>
                </a:lnTo>
                <a:lnTo>
                  <a:pt x="482346" y="411734"/>
                </a:lnTo>
                <a:lnTo>
                  <a:pt x="431546" y="377825"/>
                </a:lnTo>
                <a:lnTo>
                  <a:pt x="393446" y="351028"/>
                </a:lnTo>
                <a:lnTo>
                  <a:pt x="355346" y="323215"/>
                </a:lnTo>
                <a:lnTo>
                  <a:pt x="317246" y="294259"/>
                </a:lnTo>
                <a:lnTo>
                  <a:pt x="279273" y="264033"/>
                </a:lnTo>
                <a:lnTo>
                  <a:pt x="228473" y="221742"/>
                </a:lnTo>
                <a:lnTo>
                  <a:pt x="190373" y="188468"/>
                </a:lnTo>
                <a:lnTo>
                  <a:pt x="139573" y="141986"/>
                </a:lnTo>
                <a:lnTo>
                  <a:pt x="88900" y="92837"/>
                </a:lnTo>
                <a:lnTo>
                  <a:pt x="50800" y="54102"/>
                </a:lnTo>
                <a:lnTo>
                  <a:pt x="12700" y="138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749163" y="5979667"/>
            <a:ext cx="1256665" cy="753110"/>
          </a:xfrm>
          <a:custGeom>
            <a:avLst/>
            <a:gdLst/>
            <a:ahLst/>
            <a:cxnLst/>
            <a:rect l="l" t="t" r="r" b="b"/>
            <a:pathLst>
              <a:path w="1256665" h="753109">
                <a:moveTo>
                  <a:pt x="0" y="0"/>
                </a:moveTo>
                <a:lnTo>
                  <a:pt x="38100" y="40894"/>
                </a:lnTo>
                <a:lnTo>
                  <a:pt x="76200" y="80010"/>
                </a:lnTo>
                <a:lnTo>
                  <a:pt x="88900" y="92837"/>
                </a:lnTo>
                <a:lnTo>
                  <a:pt x="101600" y="105283"/>
                </a:lnTo>
                <a:lnTo>
                  <a:pt x="114300" y="117729"/>
                </a:lnTo>
                <a:lnTo>
                  <a:pt x="126873" y="129921"/>
                </a:lnTo>
                <a:lnTo>
                  <a:pt x="164973" y="165481"/>
                </a:lnTo>
                <a:lnTo>
                  <a:pt x="203073" y="199771"/>
                </a:lnTo>
                <a:lnTo>
                  <a:pt x="241173" y="232537"/>
                </a:lnTo>
                <a:lnTo>
                  <a:pt x="266573" y="253619"/>
                </a:lnTo>
                <a:lnTo>
                  <a:pt x="279273" y="264033"/>
                </a:lnTo>
                <a:lnTo>
                  <a:pt x="291973" y="274193"/>
                </a:lnTo>
                <a:lnTo>
                  <a:pt x="304673" y="284353"/>
                </a:lnTo>
                <a:lnTo>
                  <a:pt x="317246" y="294259"/>
                </a:lnTo>
                <a:lnTo>
                  <a:pt x="355346" y="323215"/>
                </a:lnTo>
                <a:lnTo>
                  <a:pt x="393446" y="351028"/>
                </a:lnTo>
                <a:lnTo>
                  <a:pt x="418846" y="368935"/>
                </a:lnTo>
                <a:lnTo>
                  <a:pt x="431546" y="377825"/>
                </a:lnTo>
                <a:lnTo>
                  <a:pt x="469646" y="403352"/>
                </a:lnTo>
                <a:lnTo>
                  <a:pt x="495046" y="419862"/>
                </a:lnTo>
                <a:lnTo>
                  <a:pt x="507619" y="427990"/>
                </a:lnTo>
                <a:lnTo>
                  <a:pt x="520319" y="435991"/>
                </a:lnTo>
                <a:lnTo>
                  <a:pt x="533019" y="443865"/>
                </a:lnTo>
                <a:lnTo>
                  <a:pt x="545719" y="451612"/>
                </a:lnTo>
                <a:lnTo>
                  <a:pt x="558419" y="459232"/>
                </a:lnTo>
                <a:lnTo>
                  <a:pt x="571119" y="466852"/>
                </a:lnTo>
                <a:lnTo>
                  <a:pt x="583819" y="474218"/>
                </a:lnTo>
                <a:lnTo>
                  <a:pt x="596519" y="481584"/>
                </a:lnTo>
                <a:lnTo>
                  <a:pt x="609219" y="488823"/>
                </a:lnTo>
                <a:lnTo>
                  <a:pt x="621919" y="495935"/>
                </a:lnTo>
                <a:lnTo>
                  <a:pt x="634619" y="503047"/>
                </a:lnTo>
                <a:lnTo>
                  <a:pt x="647319" y="510032"/>
                </a:lnTo>
                <a:lnTo>
                  <a:pt x="660019" y="516890"/>
                </a:lnTo>
                <a:lnTo>
                  <a:pt x="672719" y="523621"/>
                </a:lnTo>
                <a:lnTo>
                  <a:pt x="685419" y="530225"/>
                </a:lnTo>
                <a:lnTo>
                  <a:pt x="697991" y="536829"/>
                </a:lnTo>
                <a:lnTo>
                  <a:pt x="710691" y="543306"/>
                </a:lnTo>
                <a:lnTo>
                  <a:pt x="723391" y="549783"/>
                </a:lnTo>
                <a:lnTo>
                  <a:pt x="736091" y="556006"/>
                </a:lnTo>
                <a:lnTo>
                  <a:pt x="748791" y="562229"/>
                </a:lnTo>
                <a:lnTo>
                  <a:pt x="761491" y="568452"/>
                </a:lnTo>
                <a:lnTo>
                  <a:pt x="774191" y="574421"/>
                </a:lnTo>
                <a:lnTo>
                  <a:pt x="786891" y="580517"/>
                </a:lnTo>
                <a:lnTo>
                  <a:pt x="799591" y="586359"/>
                </a:lnTo>
                <a:lnTo>
                  <a:pt x="812291" y="592201"/>
                </a:lnTo>
                <a:lnTo>
                  <a:pt x="824991" y="597916"/>
                </a:lnTo>
                <a:lnTo>
                  <a:pt x="837691" y="603504"/>
                </a:lnTo>
                <a:lnTo>
                  <a:pt x="850391" y="609092"/>
                </a:lnTo>
                <a:lnTo>
                  <a:pt x="863091" y="614680"/>
                </a:lnTo>
                <a:lnTo>
                  <a:pt x="875791" y="620141"/>
                </a:lnTo>
                <a:lnTo>
                  <a:pt x="888364" y="625475"/>
                </a:lnTo>
                <a:lnTo>
                  <a:pt x="901064" y="630682"/>
                </a:lnTo>
                <a:lnTo>
                  <a:pt x="913764" y="635889"/>
                </a:lnTo>
                <a:lnTo>
                  <a:pt x="926464" y="641096"/>
                </a:lnTo>
                <a:lnTo>
                  <a:pt x="939164" y="646176"/>
                </a:lnTo>
                <a:lnTo>
                  <a:pt x="951864" y="651129"/>
                </a:lnTo>
                <a:lnTo>
                  <a:pt x="964564" y="656082"/>
                </a:lnTo>
                <a:lnTo>
                  <a:pt x="977264" y="660908"/>
                </a:lnTo>
                <a:lnTo>
                  <a:pt x="989964" y="665734"/>
                </a:lnTo>
                <a:lnTo>
                  <a:pt x="1002664" y="670433"/>
                </a:lnTo>
                <a:lnTo>
                  <a:pt x="1015364" y="675132"/>
                </a:lnTo>
                <a:lnTo>
                  <a:pt x="1028064" y="679704"/>
                </a:lnTo>
                <a:lnTo>
                  <a:pt x="1040764" y="684276"/>
                </a:lnTo>
                <a:lnTo>
                  <a:pt x="1053464" y="688721"/>
                </a:lnTo>
                <a:lnTo>
                  <a:pt x="1066164" y="693166"/>
                </a:lnTo>
                <a:lnTo>
                  <a:pt x="1078738" y="697484"/>
                </a:lnTo>
                <a:lnTo>
                  <a:pt x="1091438" y="701802"/>
                </a:lnTo>
                <a:lnTo>
                  <a:pt x="1104138" y="706120"/>
                </a:lnTo>
                <a:lnTo>
                  <a:pt x="1116838" y="710311"/>
                </a:lnTo>
                <a:lnTo>
                  <a:pt x="1129538" y="714375"/>
                </a:lnTo>
                <a:lnTo>
                  <a:pt x="1142238" y="718439"/>
                </a:lnTo>
                <a:lnTo>
                  <a:pt x="1154938" y="722503"/>
                </a:lnTo>
                <a:lnTo>
                  <a:pt x="1167638" y="726440"/>
                </a:lnTo>
                <a:lnTo>
                  <a:pt x="1180338" y="730377"/>
                </a:lnTo>
                <a:lnTo>
                  <a:pt x="1193038" y="734187"/>
                </a:lnTo>
                <a:lnTo>
                  <a:pt x="1205738" y="737997"/>
                </a:lnTo>
                <a:lnTo>
                  <a:pt x="1218438" y="741680"/>
                </a:lnTo>
                <a:lnTo>
                  <a:pt x="1231138" y="745363"/>
                </a:lnTo>
                <a:lnTo>
                  <a:pt x="1243838" y="749046"/>
                </a:lnTo>
                <a:lnTo>
                  <a:pt x="1256538" y="752729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749163" y="6020434"/>
            <a:ext cx="1256665" cy="732155"/>
          </a:xfrm>
          <a:custGeom>
            <a:avLst/>
            <a:gdLst/>
            <a:ahLst/>
            <a:cxnLst/>
            <a:rect l="l" t="t" r="r" b="b"/>
            <a:pathLst>
              <a:path w="1256665" h="732154">
                <a:moveTo>
                  <a:pt x="0" y="0"/>
                </a:moveTo>
                <a:lnTo>
                  <a:pt x="38100" y="40259"/>
                </a:lnTo>
                <a:lnTo>
                  <a:pt x="76200" y="78866"/>
                </a:lnTo>
                <a:lnTo>
                  <a:pt x="114300" y="115950"/>
                </a:lnTo>
                <a:lnTo>
                  <a:pt x="152273" y="151384"/>
                </a:lnTo>
                <a:lnTo>
                  <a:pt x="190373" y="185419"/>
                </a:lnTo>
                <a:lnTo>
                  <a:pt x="215773" y="207263"/>
                </a:lnTo>
                <a:lnTo>
                  <a:pt x="228473" y="218059"/>
                </a:lnTo>
                <a:lnTo>
                  <a:pt x="266573" y="249300"/>
                </a:lnTo>
                <a:lnTo>
                  <a:pt x="291973" y="269366"/>
                </a:lnTo>
                <a:lnTo>
                  <a:pt x="304673" y="279273"/>
                </a:lnTo>
                <a:lnTo>
                  <a:pt x="342646" y="307975"/>
                </a:lnTo>
                <a:lnTo>
                  <a:pt x="368046" y="326389"/>
                </a:lnTo>
                <a:lnTo>
                  <a:pt x="380746" y="335534"/>
                </a:lnTo>
                <a:lnTo>
                  <a:pt x="393446" y="344424"/>
                </a:lnTo>
                <a:lnTo>
                  <a:pt x="406146" y="353187"/>
                </a:lnTo>
                <a:lnTo>
                  <a:pt x="418846" y="361823"/>
                </a:lnTo>
                <a:lnTo>
                  <a:pt x="431546" y="370459"/>
                </a:lnTo>
                <a:lnTo>
                  <a:pt x="444246" y="378840"/>
                </a:lnTo>
                <a:lnTo>
                  <a:pt x="456946" y="387095"/>
                </a:lnTo>
                <a:lnTo>
                  <a:pt x="469646" y="395350"/>
                </a:lnTo>
                <a:lnTo>
                  <a:pt x="482346" y="403478"/>
                </a:lnTo>
                <a:lnTo>
                  <a:pt x="495046" y="411352"/>
                </a:lnTo>
                <a:lnTo>
                  <a:pt x="507619" y="419226"/>
                </a:lnTo>
                <a:lnTo>
                  <a:pt x="520319" y="426974"/>
                </a:lnTo>
                <a:lnTo>
                  <a:pt x="533019" y="434593"/>
                </a:lnTo>
                <a:lnTo>
                  <a:pt x="545719" y="442213"/>
                </a:lnTo>
                <a:lnTo>
                  <a:pt x="558419" y="449579"/>
                </a:lnTo>
                <a:lnTo>
                  <a:pt x="571119" y="456945"/>
                </a:lnTo>
                <a:lnTo>
                  <a:pt x="583819" y="464185"/>
                </a:lnTo>
                <a:lnTo>
                  <a:pt x="596519" y="471297"/>
                </a:lnTo>
                <a:lnTo>
                  <a:pt x="609219" y="478281"/>
                </a:lnTo>
                <a:lnTo>
                  <a:pt x="621919" y="485139"/>
                </a:lnTo>
                <a:lnTo>
                  <a:pt x="634619" y="491998"/>
                </a:lnTo>
                <a:lnTo>
                  <a:pt x="647319" y="498728"/>
                </a:lnTo>
                <a:lnTo>
                  <a:pt x="660019" y="505332"/>
                </a:lnTo>
                <a:lnTo>
                  <a:pt x="672719" y="511937"/>
                </a:lnTo>
                <a:lnTo>
                  <a:pt x="685419" y="518287"/>
                </a:lnTo>
                <a:lnTo>
                  <a:pt x="697991" y="524763"/>
                </a:lnTo>
                <a:lnTo>
                  <a:pt x="710691" y="530987"/>
                </a:lnTo>
                <a:lnTo>
                  <a:pt x="723391" y="537210"/>
                </a:lnTo>
                <a:lnTo>
                  <a:pt x="736091" y="543305"/>
                </a:lnTo>
                <a:lnTo>
                  <a:pt x="748791" y="549275"/>
                </a:lnTo>
                <a:lnTo>
                  <a:pt x="761491" y="555116"/>
                </a:lnTo>
                <a:lnTo>
                  <a:pt x="774191" y="560959"/>
                </a:lnTo>
                <a:lnTo>
                  <a:pt x="786891" y="566801"/>
                </a:lnTo>
                <a:lnTo>
                  <a:pt x="799591" y="572515"/>
                </a:lnTo>
                <a:lnTo>
                  <a:pt x="812291" y="578103"/>
                </a:lnTo>
                <a:lnTo>
                  <a:pt x="824991" y="583564"/>
                </a:lnTo>
                <a:lnTo>
                  <a:pt x="837691" y="589026"/>
                </a:lnTo>
                <a:lnTo>
                  <a:pt x="875791" y="604901"/>
                </a:lnTo>
                <a:lnTo>
                  <a:pt x="913764" y="620140"/>
                </a:lnTo>
                <a:lnTo>
                  <a:pt x="939164" y="629919"/>
                </a:lnTo>
                <a:lnTo>
                  <a:pt x="951864" y="634745"/>
                </a:lnTo>
                <a:lnTo>
                  <a:pt x="964564" y="639444"/>
                </a:lnTo>
                <a:lnTo>
                  <a:pt x="977264" y="644143"/>
                </a:lnTo>
                <a:lnTo>
                  <a:pt x="989964" y="648715"/>
                </a:lnTo>
                <a:lnTo>
                  <a:pt x="1002664" y="653161"/>
                </a:lnTo>
                <a:lnTo>
                  <a:pt x="1015364" y="657732"/>
                </a:lnTo>
                <a:lnTo>
                  <a:pt x="1028064" y="662051"/>
                </a:lnTo>
                <a:lnTo>
                  <a:pt x="1040764" y="666368"/>
                </a:lnTo>
                <a:lnTo>
                  <a:pt x="1053464" y="670687"/>
                </a:lnTo>
                <a:lnTo>
                  <a:pt x="1066164" y="674877"/>
                </a:lnTo>
                <a:lnTo>
                  <a:pt x="1078738" y="679068"/>
                </a:lnTo>
                <a:lnTo>
                  <a:pt x="1091438" y="683260"/>
                </a:lnTo>
                <a:lnTo>
                  <a:pt x="1104138" y="687197"/>
                </a:lnTo>
                <a:lnTo>
                  <a:pt x="1116838" y="691261"/>
                </a:lnTo>
                <a:lnTo>
                  <a:pt x="1129538" y="695198"/>
                </a:lnTo>
                <a:lnTo>
                  <a:pt x="1142238" y="699007"/>
                </a:lnTo>
                <a:lnTo>
                  <a:pt x="1154938" y="702817"/>
                </a:lnTo>
                <a:lnTo>
                  <a:pt x="1167638" y="706627"/>
                </a:lnTo>
                <a:lnTo>
                  <a:pt x="1180338" y="710311"/>
                </a:lnTo>
                <a:lnTo>
                  <a:pt x="1193038" y="713993"/>
                </a:lnTo>
                <a:lnTo>
                  <a:pt x="1205738" y="717676"/>
                </a:lnTo>
                <a:lnTo>
                  <a:pt x="1218438" y="721232"/>
                </a:lnTo>
                <a:lnTo>
                  <a:pt x="1231138" y="724662"/>
                </a:lnTo>
                <a:lnTo>
                  <a:pt x="1243838" y="728217"/>
                </a:lnTo>
                <a:lnTo>
                  <a:pt x="1256538" y="731647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5783071" y="6006464"/>
            <a:ext cx="67310" cy="1155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3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5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410071" y="650112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387210" y="5612384"/>
            <a:ext cx="1257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61939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43.4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1999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6106159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282319" y="910704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67562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756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0219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4765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930907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3853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 txBox="1"/>
          <p:nvPr/>
        </p:nvSpPr>
        <p:spPr>
          <a:xfrm>
            <a:off x="512572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4949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34466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34466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34466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34466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34466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1993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993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4949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67562" y="8438895"/>
            <a:ext cx="1353820" cy="1068705"/>
          </a:xfrm>
          <a:custGeom>
            <a:avLst/>
            <a:gdLst/>
            <a:ahLst/>
            <a:cxnLst/>
            <a:rect l="l" t="t" r="r" b="b"/>
            <a:pathLst>
              <a:path w="1353820" h="1068704">
                <a:moveTo>
                  <a:pt x="0" y="0"/>
                </a:moveTo>
                <a:lnTo>
                  <a:pt x="0" y="1068196"/>
                </a:lnTo>
                <a:lnTo>
                  <a:pt x="1353312" y="1068196"/>
                </a:lnTo>
                <a:lnTo>
                  <a:pt x="1353312" y="920368"/>
                </a:lnTo>
                <a:lnTo>
                  <a:pt x="1326007" y="914399"/>
                </a:lnTo>
                <a:lnTo>
                  <a:pt x="1312418" y="911224"/>
                </a:lnTo>
                <a:lnTo>
                  <a:pt x="1243964" y="894841"/>
                </a:lnTo>
                <a:lnTo>
                  <a:pt x="1189355" y="880363"/>
                </a:lnTo>
                <a:lnTo>
                  <a:pt x="1148334" y="868806"/>
                </a:lnTo>
                <a:lnTo>
                  <a:pt x="1107313" y="856487"/>
                </a:lnTo>
                <a:lnTo>
                  <a:pt x="1066292" y="843406"/>
                </a:lnTo>
                <a:lnTo>
                  <a:pt x="997966" y="819784"/>
                </a:lnTo>
                <a:lnTo>
                  <a:pt x="956945" y="804417"/>
                </a:lnTo>
                <a:lnTo>
                  <a:pt x="915924" y="788161"/>
                </a:lnTo>
                <a:lnTo>
                  <a:pt x="861187" y="764793"/>
                </a:lnTo>
                <a:lnTo>
                  <a:pt x="820293" y="746124"/>
                </a:lnTo>
                <a:lnTo>
                  <a:pt x="765556" y="719327"/>
                </a:lnTo>
                <a:lnTo>
                  <a:pt x="710819" y="690244"/>
                </a:lnTo>
                <a:lnTo>
                  <a:pt x="669798" y="666876"/>
                </a:lnTo>
                <a:lnTo>
                  <a:pt x="628904" y="642111"/>
                </a:lnTo>
                <a:lnTo>
                  <a:pt x="587883" y="615822"/>
                </a:lnTo>
                <a:lnTo>
                  <a:pt x="546862" y="587882"/>
                </a:lnTo>
                <a:lnTo>
                  <a:pt x="505841" y="558164"/>
                </a:lnTo>
                <a:lnTo>
                  <a:pt x="464820" y="526668"/>
                </a:lnTo>
                <a:lnTo>
                  <a:pt x="423799" y="493267"/>
                </a:lnTo>
                <a:lnTo>
                  <a:pt x="382778" y="457707"/>
                </a:lnTo>
                <a:lnTo>
                  <a:pt x="341756" y="419988"/>
                </a:lnTo>
                <a:lnTo>
                  <a:pt x="300736" y="379983"/>
                </a:lnTo>
                <a:lnTo>
                  <a:pt x="273431" y="351916"/>
                </a:lnTo>
                <a:lnTo>
                  <a:pt x="246125" y="322706"/>
                </a:lnTo>
                <a:lnTo>
                  <a:pt x="218694" y="292226"/>
                </a:lnTo>
                <a:lnTo>
                  <a:pt x="191389" y="260603"/>
                </a:lnTo>
                <a:lnTo>
                  <a:pt x="164084" y="227710"/>
                </a:lnTo>
                <a:lnTo>
                  <a:pt x="136779" y="193420"/>
                </a:lnTo>
                <a:lnTo>
                  <a:pt x="109347" y="157733"/>
                </a:lnTo>
                <a:lnTo>
                  <a:pt x="82042" y="120649"/>
                </a:lnTo>
                <a:lnTo>
                  <a:pt x="54737" y="82041"/>
                </a:lnTo>
                <a:lnTo>
                  <a:pt x="27305" y="41782"/>
                </a:lnTo>
                <a:lnTo>
                  <a:pt x="13716" y="210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67562" y="8438895"/>
            <a:ext cx="1353820" cy="920750"/>
          </a:xfrm>
          <a:custGeom>
            <a:avLst/>
            <a:gdLst/>
            <a:ahLst/>
            <a:cxnLst/>
            <a:rect l="l" t="t" r="r" b="b"/>
            <a:pathLst>
              <a:path w="1353820" h="920750">
                <a:moveTo>
                  <a:pt x="0" y="0"/>
                </a:moveTo>
                <a:lnTo>
                  <a:pt x="27305" y="41782"/>
                </a:lnTo>
                <a:lnTo>
                  <a:pt x="54737" y="82041"/>
                </a:lnTo>
                <a:lnTo>
                  <a:pt x="82042" y="120649"/>
                </a:lnTo>
                <a:lnTo>
                  <a:pt x="109347" y="157733"/>
                </a:lnTo>
                <a:lnTo>
                  <a:pt x="136779" y="193420"/>
                </a:lnTo>
                <a:lnTo>
                  <a:pt x="164084" y="227710"/>
                </a:lnTo>
                <a:lnTo>
                  <a:pt x="191389" y="260603"/>
                </a:lnTo>
                <a:lnTo>
                  <a:pt x="218694" y="292226"/>
                </a:lnTo>
                <a:lnTo>
                  <a:pt x="246125" y="322706"/>
                </a:lnTo>
                <a:lnTo>
                  <a:pt x="273431" y="351916"/>
                </a:lnTo>
                <a:lnTo>
                  <a:pt x="287147" y="366013"/>
                </a:lnTo>
                <a:lnTo>
                  <a:pt x="300736" y="379983"/>
                </a:lnTo>
                <a:lnTo>
                  <a:pt x="328168" y="406907"/>
                </a:lnTo>
                <a:lnTo>
                  <a:pt x="369062" y="445388"/>
                </a:lnTo>
                <a:lnTo>
                  <a:pt x="410083" y="481583"/>
                </a:lnTo>
                <a:lnTo>
                  <a:pt x="451103" y="515746"/>
                </a:lnTo>
                <a:lnTo>
                  <a:pt x="492125" y="547877"/>
                </a:lnTo>
                <a:lnTo>
                  <a:pt x="533146" y="578103"/>
                </a:lnTo>
                <a:lnTo>
                  <a:pt x="574167" y="606678"/>
                </a:lnTo>
                <a:lnTo>
                  <a:pt x="615188" y="633475"/>
                </a:lnTo>
                <a:lnTo>
                  <a:pt x="656209" y="658748"/>
                </a:lnTo>
                <a:lnTo>
                  <a:pt x="697230" y="682624"/>
                </a:lnTo>
                <a:lnTo>
                  <a:pt x="738251" y="705103"/>
                </a:lnTo>
                <a:lnTo>
                  <a:pt x="779272" y="726185"/>
                </a:lnTo>
                <a:lnTo>
                  <a:pt x="806577" y="739520"/>
                </a:lnTo>
                <a:lnTo>
                  <a:pt x="820293" y="746124"/>
                </a:lnTo>
                <a:lnTo>
                  <a:pt x="833882" y="752474"/>
                </a:lnTo>
                <a:lnTo>
                  <a:pt x="847598" y="758697"/>
                </a:lnTo>
                <a:lnTo>
                  <a:pt x="861187" y="764793"/>
                </a:lnTo>
                <a:lnTo>
                  <a:pt x="874903" y="770762"/>
                </a:lnTo>
                <a:lnTo>
                  <a:pt x="888619" y="776731"/>
                </a:lnTo>
                <a:lnTo>
                  <a:pt x="902208" y="782446"/>
                </a:lnTo>
                <a:lnTo>
                  <a:pt x="915924" y="788161"/>
                </a:lnTo>
                <a:lnTo>
                  <a:pt x="929640" y="793622"/>
                </a:lnTo>
                <a:lnTo>
                  <a:pt x="943229" y="799083"/>
                </a:lnTo>
                <a:lnTo>
                  <a:pt x="984250" y="814704"/>
                </a:lnTo>
                <a:lnTo>
                  <a:pt x="1025271" y="829436"/>
                </a:lnTo>
                <a:lnTo>
                  <a:pt x="1038987" y="834262"/>
                </a:lnTo>
                <a:lnTo>
                  <a:pt x="1080008" y="847851"/>
                </a:lnTo>
                <a:lnTo>
                  <a:pt x="1121029" y="860678"/>
                </a:lnTo>
                <a:lnTo>
                  <a:pt x="1162050" y="872743"/>
                </a:lnTo>
                <a:lnTo>
                  <a:pt x="1202944" y="884046"/>
                </a:lnTo>
                <a:lnTo>
                  <a:pt x="1230376" y="891285"/>
                </a:lnTo>
                <a:lnTo>
                  <a:pt x="1243964" y="894841"/>
                </a:lnTo>
                <a:lnTo>
                  <a:pt x="1257681" y="898270"/>
                </a:lnTo>
                <a:lnTo>
                  <a:pt x="1271397" y="901572"/>
                </a:lnTo>
                <a:lnTo>
                  <a:pt x="1284986" y="904874"/>
                </a:lnTo>
                <a:lnTo>
                  <a:pt x="1298702" y="908176"/>
                </a:lnTo>
                <a:lnTo>
                  <a:pt x="1312418" y="911224"/>
                </a:lnTo>
                <a:lnTo>
                  <a:pt x="1326007" y="914399"/>
                </a:lnTo>
                <a:lnTo>
                  <a:pt x="1339723" y="917447"/>
                </a:lnTo>
                <a:lnTo>
                  <a:pt x="1353312" y="920368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67562" y="8553450"/>
            <a:ext cx="1353820" cy="720725"/>
          </a:xfrm>
          <a:custGeom>
            <a:avLst/>
            <a:gdLst/>
            <a:ahLst/>
            <a:cxnLst/>
            <a:rect l="l" t="t" r="r" b="b"/>
            <a:pathLst>
              <a:path w="1353820" h="720725">
                <a:moveTo>
                  <a:pt x="0" y="0"/>
                </a:moveTo>
                <a:lnTo>
                  <a:pt x="27305" y="26796"/>
                </a:lnTo>
                <a:lnTo>
                  <a:pt x="68326" y="65531"/>
                </a:lnTo>
                <a:lnTo>
                  <a:pt x="82042" y="77978"/>
                </a:lnTo>
                <a:lnTo>
                  <a:pt x="95757" y="90424"/>
                </a:lnTo>
                <a:lnTo>
                  <a:pt x="136779" y="126491"/>
                </a:lnTo>
                <a:lnTo>
                  <a:pt x="177673" y="161036"/>
                </a:lnTo>
                <a:lnTo>
                  <a:pt x="218694" y="194183"/>
                </a:lnTo>
                <a:lnTo>
                  <a:pt x="246125" y="215391"/>
                </a:lnTo>
                <a:lnTo>
                  <a:pt x="259715" y="225933"/>
                </a:lnTo>
                <a:lnTo>
                  <a:pt x="273431" y="236093"/>
                </a:lnTo>
                <a:lnTo>
                  <a:pt x="287147" y="246253"/>
                </a:lnTo>
                <a:lnTo>
                  <a:pt x="300736" y="256286"/>
                </a:lnTo>
                <a:lnTo>
                  <a:pt x="314452" y="266065"/>
                </a:lnTo>
                <a:lnTo>
                  <a:pt x="328168" y="275844"/>
                </a:lnTo>
                <a:lnTo>
                  <a:pt x="341756" y="285369"/>
                </a:lnTo>
                <a:lnTo>
                  <a:pt x="355473" y="294894"/>
                </a:lnTo>
                <a:lnTo>
                  <a:pt x="369062" y="304165"/>
                </a:lnTo>
                <a:lnTo>
                  <a:pt x="382778" y="313309"/>
                </a:lnTo>
                <a:lnTo>
                  <a:pt x="396494" y="322325"/>
                </a:lnTo>
                <a:lnTo>
                  <a:pt x="410083" y="331343"/>
                </a:lnTo>
                <a:lnTo>
                  <a:pt x="451103" y="357250"/>
                </a:lnTo>
                <a:lnTo>
                  <a:pt x="492125" y="382143"/>
                </a:lnTo>
                <a:lnTo>
                  <a:pt x="533146" y="406019"/>
                </a:lnTo>
                <a:lnTo>
                  <a:pt x="546862" y="413766"/>
                </a:lnTo>
                <a:lnTo>
                  <a:pt x="587883" y="436372"/>
                </a:lnTo>
                <a:lnTo>
                  <a:pt x="628904" y="457962"/>
                </a:lnTo>
                <a:lnTo>
                  <a:pt x="669798" y="478663"/>
                </a:lnTo>
                <a:lnTo>
                  <a:pt x="710819" y="498475"/>
                </a:lnTo>
                <a:lnTo>
                  <a:pt x="751840" y="517525"/>
                </a:lnTo>
                <a:lnTo>
                  <a:pt x="779272" y="529716"/>
                </a:lnTo>
                <a:lnTo>
                  <a:pt x="792861" y="535686"/>
                </a:lnTo>
                <a:lnTo>
                  <a:pt x="806577" y="541655"/>
                </a:lnTo>
                <a:lnTo>
                  <a:pt x="820293" y="547497"/>
                </a:lnTo>
                <a:lnTo>
                  <a:pt x="833882" y="553212"/>
                </a:lnTo>
                <a:lnTo>
                  <a:pt x="847598" y="558800"/>
                </a:lnTo>
                <a:lnTo>
                  <a:pt x="861187" y="564388"/>
                </a:lnTo>
                <a:lnTo>
                  <a:pt x="874903" y="569976"/>
                </a:lnTo>
                <a:lnTo>
                  <a:pt x="888619" y="575310"/>
                </a:lnTo>
                <a:lnTo>
                  <a:pt x="902208" y="580644"/>
                </a:lnTo>
                <a:lnTo>
                  <a:pt x="943229" y="596265"/>
                </a:lnTo>
                <a:lnTo>
                  <a:pt x="970661" y="606297"/>
                </a:lnTo>
                <a:lnTo>
                  <a:pt x="984250" y="611251"/>
                </a:lnTo>
                <a:lnTo>
                  <a:pt x="997966" y="616077"/>
                </a:lnTo>
                <a:lnTo>
                  <a:pt x="1011555" y="620776"/>
                </a:lnTo>
                <a:lnTo>
                  <a:pt x="1025271" y="625475"/>
                </a:lnTo>
                <a:lnTo>
                  <a:pt x="1038987" y="630174"/>
                </a:lnTo>
                <a:lnTo>
                  <a:pt x="1052576" y="634746"/>
                </a:lnTo>
                <a:lnTo>
                  <a:pt x="1066292" y="639191"/>
                </a:lnTo>
                <a:lnTo>
                  <a:pt x="1080008" y="643636"/>
                </a:lnTo>
                <a:lnTo>
                  <a:pt x="1093597" y="648081"/>
                </a:lnTo>
                <a:lnTo>
                  <a:pt x="1107313" y="652399"/>
                </a:lnTo>
                <a:lnTo>
                  <a:pt x="1121029" y="656590"/>
                </a:lnTo>
                <a:lnTo>
                  <a:pt x="1134618" y="660781"/>
                </a:lnTo>
                <a:lnTo>
                  <a:pt x="1148334" y="664972"/>
                </a:lnTo>
                <a:lnTo>
                  <a:pt x="1162050" y="669036"/>
                </a:lnTo>
                <a:lnTo>
                  <a:pt x="1175639" y="672972"/>
                </a:lnTo>
                <a:lnTo>
                  <a:pt x="1189355" y="677037"/>
                </a:lnTo>
                <a:lnTo>
                  <a:pt x="1202944" y="680847"/>
                </a:lnTo>
                <a:lnTo>
                  <a:pt x="1216660" y="684784"/>
                </a:lnTo>
                <a:lnTo>
                  <a:pt x="1230376" y="688594"/>
                </a:lnTo>
                <a:lnTo>
                  <a:pt x="1243964" y="692277"/>
                </a:lnTo>
                <a:lnTo>
                  <a:pt x="1257681" y="695960"/>
                </a:lnTo>
                <a:lnTo>
                  <a:pt x="1271397" y="699643"/>
                </a:lnTo>
                <a:lnTo>
                  <a:pt x="1284986" y="703199"/>
                </a:lnTo>
                <a:lnTo>
                  <a:pt x="1298702" y="706755"/>
                </a:lnTo>
                <a:lnTo>
                  <a:pt x="1312418" y="710184"/>
                </a:lnTo>
                <a:lnTo>
                  <a:pt x="1326007" y="713613"/>
                </a:lnTo>
                <a:lnTo>
                  <a:pt x="1339723" y="717042"/>
                </a:lnTo>
                <a:lnTo>
                  <a:pt x="1353312" y="720344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 txBox="1"/>
          <p:nvPr/>
        </p:nvSpPr>
        <p:spPr>
          <a:xfrm>
            <a:off x="606298" y="8471255"/>
            <a:ext cx="67310" cy="18288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282319" y="902741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10797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0123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39.3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83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924560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795521" y="893762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3158363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158363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6127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0673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521708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9761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3103372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30857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025267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025267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025267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025267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025267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 txBox="1"/>
          <p:nvPr/>
        </p:nvSpPr>
        <p:spPr>
          <a:xfrm>
            <a:off x="27901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27901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30857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158363" y="8537067"/>
            <a:ext cx="1214120" cy="970280"/>
          </a:xfrm>
          <a:custGeom>
            <a:avLst/>
            <a:gdLst/>
            <a:ahLst/>
            <a:cxnLst/>
            <a:rect l="l" t="t" r="r" b="b"/>
            <a:pathLst>
              <a:path w="1214120" h="970279">
                <a:moveTo>
                  <a:pt x="0" y="0"/>
                </a:moveTo>
                <a:lnTo>
                  <a:pt x="0" y="970025"/>
                </a:lnTo>
                <a:lnTo>
                  <a:pt x="1213739" y="970025"/>
                </a:lnTo>
                <a:lnTo>
                  <a:pt x="1213739" y="647953"/>
                </a:lnTo>
                <a:lnTo>
                  <a:pt x="1164716" y="633348"/>
                </a:lnTo>
                <a:lnTo>
                  <a:pt x="1091184" y="610107"/>
                </a:lnTo>
                <a:lnTo>
                  <a:pt x="1017651" y="585215"/>
                </a:lnTo>
                <a:lnTo>
                  <a:pt x="1005332" y="580897"/>
                </a:lnTo>
                <a:lnTo>
                  <a:pt x="993139" y="576452"/>
                </a:lnTo>
                <a:lnTo>
                  <a:pt x="980821" y="572134"/>
                </a:lnTo>
                <a:lnTo>
                  <a:pt x="931799" y="553973"/>
                </a:lnTo>
                <a:lnTo>
                  <a:pt x="894969" y="539876"/>
                </a:lnTo>
                <a:lnTo>
                  <a:pt x="858265" y="525271"/>
                </a:lnTo>
                <a:lnTo>
                  <a:pt x="821436" y="510158"/>
                </a:lnTo>
                <a:lnTo>
                  <a:pt x="772413" y="489203"/>
                </a:lnTo>
                <a:lnTo>
                  <a:pt x="735584" y="472820"/>
                </a:lnTo>
                <a:lnTo>
                  <a:pt x="686562" y="450214"/>
                </a:lnTo>
                <a:lnTo>
                  <a:pt x="637539" y="426465"/>
                </a:lnTo>
                <a:lnTo>
                  <a:pt x="600710" y="408050"/>
                </a:lnTo>
                <a:lnTo>
                  <a:pt x="551688" y="382396"/>
                </a:lnTo>
                <a:lnTo>
                  <a:pt x="478154" y="341756"/>
                </a:lnTo>
                <a:lnTo>
                  <a:pt x="416813" y="305815"/>
                </a:lnTo>
                <a:lnTo>
                  <a:pt x="367791" y="275589"/>
                </a:lnTo>
                <a:lnTo>
                  <a:pt x="331088" y="251967"/>
                </a:lnTo>
                <a:lnTo>
                  <a:pt x="294259" y="227583"/>
                </a:lnTo>
                <a:lnTo>
                  <a:pt x="257428" y="202310"/>
                </a:lnTo>
                <a:lnTo>
                  <a:pt x="208407" y="167385"/>
                </a:lnTo>
                <a:lnTo>
                  <a:pt x="159385" y="130809"/>
                </a:lnTo>
                <a:lnTo>
                  <a:pt x="98044" y="82676"/>
                </a:lnTo>
                <a:lnTo>
                  <a:pt x="49022" y="42290"/>
                </a:lnTo>
                <a:lnTo>
                  <a:pt x="24511" y="213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158363" y="8537067"/>
            <a:ext cx="1214120" cy="648335"/>
          </a:xfrm>
          <a:custGeom>
            <a:avLst/>
            <a:gdLst/>
            <a:ahLst/>
            <a:cxnLst/>
            <a:rect l="l" t="t" r="r" b="b"/>
            <a:pathLst>
              <a:path w="1214120" h="648334">
                <a:moveTo>
                  <a:pt x="0" y="0"/>
                </a:moveTo>
                <a:lnTo>
                  <a:pt x="12318" y="10667"/>
                </a:lnTo>
                <a:lnTo>
                  <a:pt x="24511" y="21335"/>
                </a:lnTo>
                <a:lnTo>
                  <a:pt x="36830" y="31876"/>
                </a:lnTo>
                <a:lnTo>
                  <a:pt x="73532" y="62737"/>
                </a:lnTo>
                <a:lnTo>
                  <a:pt x="110362" y="92455"/>
                </a:lnTo>
                <a:lnTo>
                  <a:pt x="147192" y="121411"/>
                </a:lnTo>
                <a:lnTo>
                  <a:pt x="183896" y="149224"/>
                </a:lnTo>
                <a:lnTo>
                  <a:pt x="220725" y="176275"/>
                </a:lnTo>
                <a:lnTo>
                  <a:pt x="245237" y="193674"/>
                </a:lnTo>
                <a:lnTo>
                  <a:pt x="257428" y="202310"/>
                </a:lnTo>
                <a:lnTo>
                  <a:pt x="269748" y="210819"/>
                </a:lnTo>
                <a:lnTo>
                  <a:pt x="281939" y="219201"/>
                </a:lnTo>
                <a:lnTo>
                  <a:pt x="294259" y="227583"/>
                </a:lnTo>
                <a:lnTo>
                  <a:pt x="306577" y="235711"/>
                </a:lnTo>
                <a:lnTo>
                  <a:pt x="318770" y="243839"/>
                </a:lnTo>
                <a:lnTo>
                  <a:pt x="331088" y="251967"/>
                </a:lnTo>
                <a:lnTo>
                  <a:pt x="343281" y="259841"/>
                </a:lnTo>
                <a:lnTo>
                  <a:pt x="355600" y="267715"/>
                </a:lnTo>
                <a:lnTo>
                  <a:pt x="367791" y="275589"/>
                </a:lnTo>
                <a:lnTo>
                  <a:pt x="380111" y="283209"/>
                </a:lnTo>
                <a:lnTo>
                  <a:pt x="392302" y="290829"/>
                </a:lnTo>
                <a:lnTo>
                  <a:pt x="404622" y="298322"/>
                </a:lnTo>
                <a:lnTo>
                  <a:pt x="441325" y="320420"/>
                </a:lnTo>
                <a:lnTo>
                  <a:pt x="478154" y="341756"/>
                </a:lnTo>
                <a:lnTo>
                  <a:pt x="514985" y="362457"/>
                </a:lnTo>
                <a:lnTo>
                  <a:pt x="539496" y="375792"/>
                </a:lnTo>
                <a:lnTo>
                  <a:pt x="551688" y="382396"/>
                </a:lnTo>
                <a:lnTo>
                  <a:pt x="564007" y="388873"/>
                </a:lnTo>
                <a:lnTo>
                  <a:pt x="576199" y="395350"/>
                </a:lnTo>
                <a:lnTo>
                  <a:pt x="588517" y="401700"/>
                </a:lnTo>
                <a:lnTo>
                  <a:pt x="600710" y="408050"/>
                </a:lnTo>
                <a:lnTo>
                  <a:pt x="613028" y="414273"/>
                </a:lnTo>
                <a:lnTo>
                  <a:pt x="625348" y="420369"/>
                </a:lnTo>
                <a:lnTo>
                  <a:pt x="637539" y="426465"/>
                </a:lnTo>
                <a:lnTo>
                  <a:pt x="649859" y="432434"/>
                </a:lnTo>
                <a:lnTo>
                  <a:pt x="662051" y="438403"/>
                </a:lnTo>
                <a:lnTo>
                  <a:pt x="674370" y="444372"/>
                </a:lnTo>
                <a:lnTo>
                  <a:pt x="686562" y="450214"/>
                </a:lnTo>
                <a:lnTo>
                  <a:pt x="698881" y="455929"/>
                </a:lnTo>
                <a:lnTo>
                  <a:pt x="711073" y="461644"/>
                </a:lnTo>
                <a:lnTo>
                  <a:pt x="723391" y="467232"/>
                </a:lnTo>
                <a:lnTo>
                  <a:pt x="735584" y="472820"/>
                </a:lnTo>
                <a:lnTo>
                  <a:pt x="747902" y="478281"/>
                </a:lnTo>
                <a:lnTo>
                  <a:pt x="784733" y="494537"/>
                </a:lnTo>
                <a:lnTo>
                  <a:pt x="809244" y="504951"/>
                </a:lnTo>
                <a:lnTo>
                  <a:pt x="821436" y="510158"/>
                </a:lnTo>
                <a:lnTo>
                  <a:pt x="833754" y="515238"/>
                </a:lnTo>
                <a:lnTo>
                  <a:pt x="845947" y="520191"/>
                </a:lnTo>
                <a:lnTo>
                  <a:pt x="858265" y="525271"/>
                </a:lnTo>
                <a:lnTo>
                  <a:pt x="870458" y="530097"/>
                </a:lnTo>
                <a:lnTo>
                  <a:pt x="882776" y="535050"/>
                </a:lnTo>
                <a:lnTo>
                  <a:pt x="894969" y="539876"/>
                </a:lnTo>
                <a:lnTo>
                  <a:pt x="907288" y="544575"/>
                </a:lnTo>
                <a:lnTo>
                  <a:pt x="919479" y="549274"/>
                </a:lnTo>
                <a:lnTo>
                  <a:pt x="931799" y="553973"/>
                </a:lnTo>
                <a:lnTo>
                  <a:pt x="943990" y="558545"/>
                </a:lnTo>
                <a:lnTo>
                  <a:pt x="956310" y="563117"/>
                </a:lnTo>
                <a:lnTo>
                  <a:pt x="968628" y="567689"/>
                </a:lnTo>
                <a:lnTo>
                  <a:pt x="980821" y="572134"/>
                </a:lnTo>
                <a:lnTo>
                  <a:pt x="993139" y="576452"/>
                </a:lnTo>
                <a:lnTo>
                  <a:pt x="1005332" y="580897"/>
                </a:lnTo>
                <a:lnTo>
                  <a:pt x="1017651" y="585215"/>
                </a:lnTo>
                <a:lnTo>
                  <a:pt x="1029842" y="589406"/>
                </a:lnTo>
                <a:lnTo>
                  <a:pt x="1042162" y="593597"/>
                </a:lnTo>
                <a:lnTo>
                  <a:pt x="1054353" y="597788"/>
                </a:lnTo>
                <a:lnTo>
                  <a:pt x="1091184" y="610107"/>
                </a:lnTo>
                <a:lnTo>
                  <a:pt x="1115695" y="617981"/>
                </a:lnTo>
                <a:lnTo>
                  <a:pt x="1128014" y="621918"/>
                </a:lnTo>
                <a:lnTo>
                  <a:pt x="1140206" y="625728"/>
                </a:lnTo>
                <a:lnTo>
                  <a:pt x="1152525" y="629538"/>
                </a:lnTo>
                <a:lnTo>
                  <a:pt x="1164716" y="633348"/>
                </a:lnTo>
                <a:lnTo>
                  <a:pt x="1177036" y="637031"/>
                </a:lnTo>
                <a:lnTo>
                  <a:pt x="1189227" y="640714"/>
                </a:lnTo>
                <a:lnTo>
                  <a:pt x="1201547" y="644397"/>
                </a:lnTo>
                <a:lnTo>
                  <a:pt x="1213739" y="647953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158363" y="8457945"/>
            <a:ext cx="1214120" cy="852805"/>
          </a:xfrm>
          <a:custGeom>
            <a:avLst/>
            <a:gdLst/>
            <a:ahLst/>
            <a:cxnLst/>
            <a:rect l="l" t="t" r="r" b="b"/>
            <a:pathLst>
              <a:path w="1214120" h="852804">
                <a:moveTo>
                  <a:pt x="0" y="0"/>
                </a:moveTo>
                <a:lnTo>
                  <a:pt x="24511" y="34924"/>
                </a:lnTo>
                <a:lnTo>
                  <a:pt x="49022" y="68579"/>
                </a:lnTo>
                <a:lnTo>
                  <a:pt x="73532" y="101218"/>
                </a:lnTo>
                <a:lnTo>
                  <a:pt x="98044" y="132714"/>
                </a:lnTo>
                <a:lnTo>
                  <a:pt x="122682" y="163194"/>
                </a:lnTo>
                <a:lnTo>
                  <a:pt x="147192" y="192658"/>
                </a:lnTo>
                <a:lnTo>
                  <a:pt x="183896" y="234949"/>
                </a:lnTo>
                <a:lnTo>
                  <a:pt x="220725" y="275208"/>
                </a:lnTo>
                <a:lnTo>
                  <a:pt x="257428" y="313435"/>
                </a:lnTo>
                <a:lnTo>
                  <a:pt x="269748" y="325754"/>
                </a:lnTo>
                <a:lnTo>
                  <a:pt x="281939" y="337946"/>
                </a:lnTo>
                <a:lnTo>
                  <a:pt x="318770" y="373125"/>
                </a:lnTo>
                <a:lnTo>
                  <a:pt x="355600" y="406526"/>
                </a:lnTo>
                <a:lnTo>
                  <a:pt x="392302" y="438276"/>
                </a:lnTo>
                <a:lnTo>
                  <a:pt x="429133" y="468502"/>
                </a:lnTo>
                <a:lnTo>
                  <a:pt x="465963" y="497204"/>
                </a:lnTo>
                <a:lnTo>
                  <a:pt x="490474" y="515492"/>
                </a:lnTo>
                <a:lnTo>
                  <a:pt x="502665" y="524509"/>
                </a:lnTo>
                <a:lnTo>
                  <a:pt x="539496" y="550417"/>
                </a:lnTo>
                <a:lnTo>
                  <a:pt x="564007" y="566927"/>
                </a:lnTo>
                <a:lnTo>
                  <a:pt x="576199" y="575055"/>
                </a:lnTo>
                <a:lnTo>
                  <a:pt x="588517" y="583056"/>
                </a:lnTo>
                <a:lnTo>
                  <a:pt x="600710" y="590803"/>
                </a:lnTo>
                <a:lnTo>
                  <a:pt x="613028" y="598550"/>
                </a:lnTo>
                <a:lnTo>
                  <a:pt x="625348" y="606043"/>
                </a:lnTo>
                <a:lnTo>
                  <a:pt x="637539" y="613536"/>
                </a:lnTo>
                <a:lnTo>
                  <a:pt x="649859" y="620775"/>
                </a:lnTo>
                <a:lnTo>
                  <a:pt x="662051" y="628014"/>
                </a:lnTo>
                <a:lnTo>
                  <a:pt x="674370" y="634999"/>
                </a:lnTo>
                <a:lnTo>
                  <a:pt x="711073" y="655446"/>
                </a:lnTo>
                <a:lnTo>
                  <a:pt x="747902" y="675004"/>
                </a:lnTo>
                <a:lnTo>
                  <a:pt x="784733" y="693419"/>
                </a:lnTo>
                <a:lnTo>
                  <a:pt x="796925" y="699388"/>
                </a:lnTo>
                <a:lnTo>
                  <a:pt x="809244" y="705230"/>
                </a:lnTo>
                <a:lnTo>
                  <a:pt x="821436" y="711072"/>
                </a:lnTo>
                <a:lnTo>
                  <a:pt x="833754" y="716660"/>
                </a:lnTo>
                <a:lnTo>
                  <a:pt x="845947" y="722248"/>
                </a:lnTo>
                <a:lnTo>
                  <a:pt x="858265" y="727709"/>
                </a:lnTo>
                <a:lnTo>
                  <a:pt x="870458" y="733170"/>
                </a:lnTo>
                <a:lnTo>
                  <a:pt x="882776" y="738377"/>
                </a:lnTo>
                <a:lnTo>
                  <a:pt x="894969" y="743584"/>
                </a:lnTo>
                <a:lnTo>
                  <a:pt x="907288" y="748791"/>
                </a:lnTo>
                <a:lnTo>
                  <a:pt x="919479" y="753744"/>
                </a:lnTo>
                <a:lnTo>
                  <a:pt x="931799" y="758697"/>
                </a:lnTo>
                <a:lnTo>
                  <a:pt x="943990" y="763650"/>
                </a:lnTo>
                <a:lnTo>
                  <a:pt x="956310" y="768349"/>
                </a:lnTo>
                <a:lnTo>
                  <a:pt x="968628" y="773048"/>
                </a:lnTo>
                <a:lnTo>
                  <a:pt x="980821" y="777747"/>
                </a:lnTo>
                <a:lnTo>
                  <a:pt x="993139" y="782319"/>
                </a:lnTo>
                <a:lnTo>
                  <a:pt x="1005332" y="786764"/>
                </a:lnTo>
                <a:lnTo>
                  <a:pt x="1017651" y="791082"/>
                </a:lnTo>
                <a:lnTo>
                  <a:pt x="1029842" y="795400"/>
                </a:lnTo>
                <a:lnTo>
                  <a:pt x="1042162" y="799718"/>
                </a:lnTo>
                <a:lnTo>
                  <a:pt x="1054353" y="803909"/>
                </a:lnTo>
                <a:lnTo>
                  <a:pt x="1066673" y="807973"/>
                </a:lnTo>
                <a:lnTo>
                  <a:pt x="1078864" y="812037"/>
                </a:lnTo>
                <a:lnTo>
                  <a:pt x="1091184" y="815974"/>
                </a:lnTo>
                <a:lnTo>
                  <a:pt x="1103376" y="819911"/>
                </a:lnTo>
                <a:lnTo>
                  <a:pt x="1115695" y="823721"/>
                </a:lnTo>
                <a:lnTo>
                  <a:pt x="1152525" y="834897"/>
                </a:lnTo>
                <a:lnTo>
                  <a:pt x="1189227" y="845438"/>
                </a:lnTo>
                <a:lnTo>
                  <a:pt x="1201547" y="848867"/>
                </a:lnTo>
                <a:lnTo>
                  <a:pt x="1213739" y="852296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 txBox="1"/>
          <p:nvPr/>
        </p:nvSpPr>
        <p:spPr>
          <a:xfrm>
            <a:off x="3190113" y="8502522"/>
            <a:ext cx="67310" cy="122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3795521" y="904836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36705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38.5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36031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44.5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26091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3515359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5771769" y="835875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5749163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749163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2035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6581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112507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5669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5694171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56765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616066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616066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616066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616066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616066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 txBox="1"/>
          <p:nvPr/>
        </p:nvSpPr>
        <p:spPr>
          <a:xfrm>
            <a:off x="53809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53809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56765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749163" y="8326501"/>
            <a:ext cx="1033144" cy="1181100"/>
          </a:xfrm>
          <a:custGeom>
            <a:avLst/>
            <a:gdLst/>
            <a:ahLst/>
            <a:cxnLst/>
            <a:rect l="l" t="t" r="r" b="b"/>
            <a:pathLst>
              <a:path w="1033145" h="1181100">
                <a:moveTo>
                  <a:pt x="0" y="0"/>
                </a:moveTo>
                <a:lnTo>
                  <a:pt x="0" y="1180592"/>
                </a:lnTo>
                <a:lnTo>
                  <a:pt x="1033144" y="1180592"/>
                </a:lnTo>
                <a:lnTo>
                  <a:pt x="1033144" y="844550"/>
                </a:lnTo>
                <a:lnTo>
                  <a:pt x="1001776" y="831596"/>
                </a:lnTo>
                <a:lnTo>
                  <a:pt x="991362" y="827024"/>
                </a:lnTo>
                <a:lnTo>
                  <a:pt x="939164" y="803910"/>
                </a:lnTo>
                <a:lnTo>
                  <a:pt x="886967" y="779272"/>
                </a:lnTo>
                <a:lnTo>
                  <a:pt x="824357" y="747522"/>
                </a:lnTo>
                <a:lnTo>
                  <a:pt x="782701" y="724916"/>
                </a:lnTo>
                <a:lnTo>
                  <a:pt x="730503" y="695071"/>
                </a:lnTo>
                <a:lnTo>
                  <a:pt x="688721" y="669798"/>
                </a:lnTo>
                <a:lnTo>
                  <a:pt x="626110" y="629412"/>
                </a:lnTo>
                <a:lnTo>
                  <a:pt x="573913" y="593217"/>
                </a:lnTo>
                <a:lnTo>
                  <a:pt x="542671" y="570484"/>
                </a:lnTo>
                <a:lnTo>
                  <a:pt x="511301" y="546735"/>
                </a:lnTo>
                <a:lnTo>
                  <a:pt x="469646" y="513715"/>
                </a:lnTo>
                <a:lnTo>
                  <a:pt x="427863" y="479044"/>
                </a:lnTo>
                <a:lnTo>
                  <a:pt x="396621" y="451739"/>
                </a:lnTo>
                <a:lnTo>
                  <a:pt x="386079" y="442468"/>
                </a:lnTo>
                <a:lnTo>
                  <a:pt x="344424" y="403987"/>
                </a:lnTo>
                <a:lnTo>
                  <a:pt x="313054" y="373888"/>
                </a:lnTo>
                <a:lnTo>
                  <a:pt x="281813" y="342519"/>
                </a:lnTo>
                <a:lnTo>
                  <a:pt x="271272" y="331851"/>
                </a:lnTo>
                <a:lnTo>
                  <a:pt x="240029" y="298958"/>
                </a:lnTo>
                <a:lnTo>
                  <a:pt x="208661" y="264668"/>
                </a:lnTo>
                <a:lnTo>
                  <a:pt x="167004" y="217043"/>
                </a:lnTo>
                <a:lnTo>
                  <a:pt x="135636" y="179578"/>
                </a:lnTo>
                <a:lnTo>
                  <a:pt x="104394" y="140715"/>
                </a:lnTo>
                <a:lnTo>
                  <a:pt x="62611" y="86613"/>
                </a:lnTo>
                <a:lnTo>
                  <a:pt x="20827" y="29591"/>
                </a:lnTo>
                <a:lnTo>
                  <a:pt x="10413" y="14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749163" y="8326501"/>
            <a:ext cx="1033144" cy="844550"/>
          </a:xfrm>
          <a:custGeom>
            <a:avLst/>
            <a:gdLst/>
            <a:ahLst/>
            <a:cxnLst/>
            <a:rect l="l" t="t" r="r" b="b"/>
            <a:pathLst>
              <a:path w="1033145" h="844550">
                <a:moveTo>
                  <a:pt x="0" y="0"/>
                </a:moveTo>
                <a:lnTo>
                  <a:pt x="10413" y="14859"/>
                </a:lnTo>
                <a:lnTo>
                  <a:pt x="20827" y="29591"/>
                </a:lnTo>
                <a:lnTo>
                  <a:pt x="31369" y="44068"/>
                </a:lnTo>
                <a:lnTo>
                  <a:pt x="41783" y="58419"/>
                </a:lnTo>
                <a:lnTo>
                  <a:pt x="73025" y="100330"/>
                </a:lnTo>
                <a:lnTo>
                  <a:pt x="104394" y="140715"/>
                </a:lnTo>
                <a:lnTo>
                  <a:pt x="135636" y="179578"/>
                </a:lnTo>
                <a:lnTo>
                  <a:pt x="156590" y="204724"/>
                </a:lnTo>
                <a:lnTo>
                  <a:pt x="167004" y="217043"/>
                </a:lnTo>
                <a:lnTo>
                  <a:pt x="177419" y="229108"/>
                </a:lnTo>
                <a:lnTo>
                  <a:pt x="187833" y="241173"/>
                </a:lnTo>
                <a:lnTo>
                  <a:pt x="198247" y="252984"/>
                </a:lnTo>
                <a:lnTo>
                  <a:pt x="208661" y="264668"/>
                </a:lnTo>
                <a:lnTo>
                  <a:pt x="219201" y="276225"/>
                </a:lnTo>
                <a:lnTo>
                  <a:pt x="229615" y="287655"/>
                </a:lnTo>
                <a:lnTo>
                  <a:pt x="240029" y="298958"/>
                </a:lnTo>
                <a:lnTo>
                  <a:pt x="250444" y="310007"/>
                </a:lnTo>
                <a:lnTo>
                  <a:pt x="260858" y="321056"/>
                </a:lnTo>
                <a:lnTo>
                  <a:pt x="271272" y="331851"/>
                </a:lnTo>
                <a:lnTo>
                  <a:pt x="281813" y="342519"/>
                </a:lnTo>
                <a:lnTo>
                  <a:pt x="292226" y="353187"/>
                </a:lnTo>
                <a:lnTo>
                  <a:pt x="323469" y="384048"/>
                </a:lnTo>
                <a:lnTo>
                  <a:pt x="354838" y="413766"/>
                </a:lnTo>
                <a:lnTo>
                  <a:pt x="365251" y="423545"/>
                </a:lnTo>
                <a:lnTo>
                  <a:pt x="375665" y="433070"/>
                </a:lnTo>
                <a:lnTo>
                  <a:pt x="386079" y="442468"/>
                </a:lnTo>
                <a:lnTo>
                  <a:pt x="396621" y="451739"/>
                </a:lnTo>
                <a:lnTo>
                  <a:pt x="407035" y="461010"/>
                </a:lnTo>
                <a:lnTo>
                  <a:pt x="417449" y="470027"/>
                </a:lnTo>
                <a:lnTo>
                  <a:pt x="427863" y="479044"/>
                </a:lnTo>
                <a:lnTo>
                  <a:pt x="438276" y="487807"/>
                </a:lnTo>
                <a:lnTo>
                  <a:pt x="448690" y="496570"/>
                </a:lnTo>
                <a:lnTo>
                  <a:pt x="459232" y="505206"/>
                </a:lnTo>
                <a:lnTo>
                  <a:pt x="469646" y="513715"/>
                </a:lnTo>
                <a:lnTo>
                  <a:pt x="480060" y="522097"/>
                </a:lnTo>
                <a:lnTo>
                  <a:pt x="490474" y="530479"/>
                </a:lnTo>
                <a:lnTo>
                  <a:pt x="500888" y="538607"/>
                </a:lnTo>
                <a:lnTo>
                  <a:pt x="511301" y="546735"/>
                </a:lnTo>
                <a:lnTo>
                  <a:pt x="521842" y="554736"/>
                </a:lnTo>
                <a:lnTo>
                  <a:pt x="532257" y="562610"/>
                </a:lnTo>
                <a:lnTo>
                  <a:pt x="542671" y="570484"/>
                </a:lnTo>
                <a:lnTo>
                  <a:pt x="553085" y="578104"/>
                </a:lnTo>
                <a:lnTo>
                  <a:pt x="563499" y="585724"/>
                </a:lnTo>
                <a:lnTo>
                  <a:pt x="573913" y="593217"/>
                </a:lnTo>
                <a:lnTo>
                  <a:pt x="584453" y="600583"/>
                </a:lnTo>
                <a:lnTo>
                  <a:pt x="594867" y="607949"/>
                </a:lnTo>
                <a:lnTo>
                  <a:pt x="605282" y="615188"/>
                </a:lnTo>
                <a:lnTo>
                  <a:pt x="615696" y="622300"/>
                </a:lnTo>
                <a:lnTo>
                  <a:pt x="626110" y="629412"/>
                </a:lnTo>
                <a:lnTo>
                  <a:pt x="636524" y="636270"/>
                </a:lnTo>
                <a:lnTo>
                  <a:pt x="647064" y="643128"/>
                </a:lnTo>
                <a:lnTo>
                  <a:pt x="657478" y="649986"/>
                </a:lnTo>
                <a:lnTo>
                  <a:pt x="667892" y="656590"/>
                </a:lnTo>
                <a:lnTo>
                  <a:pt x="678307" y="663194"/>
                </a:lnTo>
                <a:lnTo>
                  <a:pt x="688721" y="669798"/>
                </a:lnTo>
                <a:lnTo>
                  <a:pt x="730503" y="695071"/>
                </a:lnTo>
                <a:lnTo>
                  <a:pt x="772287" y="719074"/>
                </a:lnTo>
                <a:lnTo>
                  <a:pt x="782701" y="724916"/>
                </a:lnTo>
                <a:lnTo>
                  <a:pt x="824357" y="747522"/>
                </a:lnTo>
                <a:lnTo>
                  <a:pt x="845312" y="758317"/>
                </a:lnTo>
                <a:lnTo>
                  <a:pt x="855726" y="763651"/>
                </a:lnTo>
                <a:lnTo>
                  <a:pt x="866139" y="768858"/>
                </a:lnTo>
                <a:lnTo>
                  <a:pt x="876554" y="774065"/>
                </a:lnTo>
                <a:lnTo>
                  <a:pt x="886967" y="779272"/>
                </a:lnTo>
                <a:lnTo>
                  <a:pt x="897509" y="784352"/>
                </a:lnTo>
                <a:lnTo>
                  <a:pt x="907922" y="789305"/>
                </a:lnTo>
                <a:lnTo>
                  <a:pt x="918337" y="794258"/>
                </a:lnTo>
                <a:lnTo>
                  <a:pt x="928751" y="799084"/>
                </a:lnTo>
                <a:lnTo>
                  <a:pt x="939164" y="803910"/>
                </a:lnTo>
                <a:lnTo>
                  <a:pt x="949579" y="808609"/>
                </a:lnTo>
                <a:lnTo>
                  <a:pt x="960119" y="813308"/>
                </a:lnTo>
                <a:lnTo>
                  <a:pt x="970534" y="818007"/>
                </a:lnTo>
                <a:lnTo>
                  <a:pt x="980947" y="822579"/>
                </a:lnTo>
                <a:lnTo>
                  <a:pt x="991362" y="827024"/>
                </a:lnTo>
                <a:lnTo>
                  <a:pt x="1001776" y="831596"/>
                </a:lnTo>
                <a:lnTo>
                  <a:pt x="1012189" y="835914"/>
                </a:lnTo>
                <a:lnTo>
                  <a:pt x="1022731" y="840232"/>
                </a:lnTo>
                <a:lnTo>
                  <a:pt x="1033144" y="84455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749163" y="8493252"/>
            <a:ext cx="1033144" cy="597535"/>
          </a:xfrm>
          <a:custGeom>
            <a:avLst/>
            <a:gdLst/>
            <a:ahLst/>
            <a:cxnLst/>
            <a:rect l="l" t="t" r="r" b="b"/>
            <a:pathLst>
              <a:path w="1033145" h="597534">
                <a:moveTo>
                  <a:pt x="0" y="0"/>
                </a:moveTo>
                <a:lnTo>
                  <a:pt x="10413" y="9144"/>
                </a:lnTo>
                <a:lnTo>
                  <a:pt x="20827" y="18034"/>
                </a:lnTo>
                <a:lnTo>
                  <a:pt x="31369" y="27051"/>
                </a:lnTo>
                <a:lnTo>
                  <a:pt x="41783" y="35814"/>
                </a:lnTo>
                <a:lnTo>
                  <a:pt x="52197" y="44577"/>
                </a:lnTo>
                <a:lnTo>
                  <a:pt x="62611" y="53213"/>
                </a:lnTo>
                <a:lnTo>
                  <a:pt x="73025" y="61849"/>
                </a:lnTo>
                <a:lnTo>
                  <a:pt x="83438" y="70358"/>
                </a:lnTo>
                <a:lnTo>
                  <a:pt x="93979" y="78867"/>
                </a:lnTo>
                <a:lnTo>
                  <a:pt x="104394" y="87122"/>
                </a:lnTo>
                <a:lnTo>
                  <a:pt x="114808" y="95504"/>
                </a:lnTo>
                <a:lnTo>
                  <a:pt x="125222" y="103632"/>
                </a:lnTo>
                <a:lnTo>
                  <a:pt x="135636" y="111887"/>
                </a:lnTo>
                <a:lnTo>
                  <a:pt x="146050" y="119888"/>
                </a:lnTo>
                <a:lnTo>
                  <a:pt x="156590" y="127889"/>
                </a:lnTo>
                <a:lnTo>
                  <a:pt x="167004" y="135890"/>
                </a:lnTo>
                <a:lnTo>
                  <a:pt x="177419" y="143637"/>
                </a:lnTo>
                <a:lnTo>
                  <a:pt x="187833" y="151511"/>
                </a:lnTo>
                <a:lnTo>
                  <a:pt x="198247" y="159131"/>
                </a:lnTo>
                <a:lnTo>
                  <a:pt x="208661" y="166878"/>
                </a:lnTo>
                <a:lnTo>
                  <a:pt x="219201" y="174371"/>
                </a:lnTo>
                <a:lnTo>
                  <a:pt x="229615" y="181864"/>
                </a:lnTo>
                <a:lnTo>
                  <a:pt x="240029" y="189357"/>
                </a:lnTo>
                <a:lnTo>
                  <a:pt x="250444" y="196723"/>
                </a:lnTo>
                <a:lnTo>
                  <a:pt x="260858" y="204089"/>
                </a:lnTo>
                <a:lnTo>
                  <a:pt x="271272" y="211328"/>
                </a:lnTo>
                <a:lnTo>
                  <a:pt x="281813" y="218440"/>
                </a:lnTo>
                <a:lnTo>
                  <a:pt x="292226" y="225552"/>
                </a:lnTo>
                <a:lnTo>
                  <a:pt x="302640" y="232664"/>
                </a:lnTo>
                <a:lnTo>
                  <a:pt x="313054" y="239649"/>
                </a:lnTo>
                <a:lnTo>
                  <a:pt x="323469" y="246507"/>
                </a:lnTo>
                <a:lnTo>
                  <a:pt x="334010" y="253492"/>
                </a:lnTo>
                <a:lnTo>
                  <a:pt x="344424" y="260223"/>
                </a:lnTo>
                <a:lnTo>
                  <a:pt x="354838" y="266954"/>
                </a:lnTo>
                <a:lnTo>
                  <a:pt x="365251" y="273685"/>
                </a:lnTo>
                <a:lnTo>
                  <a:pt x="375665" y="280289"/>
                </a:lnTo>
                <a:lnTo>
                  <a:pt x="386079" y="286893"/>
                </a:lnTo>
                <a:lnTo>
                  <a:pt x="396621" y="293370"/>
                </a:lnTo>
                <a:lnTo>
                  <a:pt x="407035" y="299847"/>
                </a:lnTo>
                <a:lnTo>
                  <a:pt x="417449" y="306197"/>
                </a:lnTo>
                <a:lnTo>
                  <a:pt x="427863" y="312547"/>
                </a:lnTo>
                <a:lnTo>
                  <a:pt x="438276" y="318770"/>
                </a:lnTo>
                <a:lnTo>
                  <a:pt x="448690" y="324993"/>
                </a:lnTo>
                <a:lnTo>
                  <a:pt x="459232" y="331216"/>
                </a:lnTo>
                <a:lnTo>
                  <a:pt x="469646" y="337312"/>
                </a:lnTo>
                <a:lnTo>
                  <a:pt x="480060" y="343281"/>
                </a:lnTo>
                <a:lnTo>
                  <a:pt x="490474" y="349377"/>
                </a:lnTo>
                <a:lnTo>
                  <a:pt x="500888" y="355219"/>
                </a:lnTo>
                <a:lnTo>
                  <a:pt x="511301" y="361188"/>
                </a:lnTo>
                <a:lnTo>
                  <a:pt x="521842" y="367030"/>
                </a:lnTo>
                <a:lnTo>
                  <a:pt x="532257" y="372745"/>
                </a:lnTo>
                <a:lnTo>
                  <a:pt x="542671" y="378587"/>
                </a:lnTo>
                <a:lnTo>
                  <a:pt x="553085" y="384175"/>
                </a:lnTo>
                <a:lnTo>
                  <a:pt x="563499" y="389890"/>
                </a:lnTo>
                <a:lnTo>
                  <a:pt x="573913" y="395478"/>
                </a:lnTo>
                <a:lnTo>
                  <a:pt x="584453" y="400939"/>
                </a:lnTo>
                <a:lnTo>
                  <a:pt x="594867" y="406400"/>
                </a:lnTo>
                <a:lnTo>
                  <a:pt x="605282" y="411861"/>
                </a:lnTo>
                <a:lnTo>
                  <a:pt x="615696" y="417322"/>
                </a:lnTo>
                <a:lnTo>
                  <a:pt x="626110" y="422656"/>
                </a:lnTo>
                <a:lnTo>
                  <a:pt x="636524" y="427863"/>
                </a:lnTo>
                <a:lnTo>
                  <a:pt x="647064" y="433197"/>
                </a:lnTo>
                <a:lnTo>
                  <a:pt x="657478" y="438277"/>
                </a:lnTo>
                <a:lnTo>
                  <a:pt x="667892" y="443484"/>
                </a:lnTo>
                <a:lnTo>
                  <a:pt x="678307" y="448564"/>
                </a:lnTo>
                <a:lnTo>
                  <a:pt x="688721" y="453644"/>
                </a:lnTo>
                <a:lnTo>
                  <a:pt x="699135" y="458597"/>
                </a:lnTo>
                <a:lnTo>
                  <a:pt x="709676" y="463677"/>
                </a:lnTo>
                <a:lnTo>
                  <a:pt x="720089" y="468503"/>
                </a:lnTo>
                <a:lnTo>
                  <a:pt x="761745" y="487807"/>
                </a:lnTo>
                <a:lnTo>
                  <a:pt x="772287" y="492506"/>
                </a:lnTo>
                <a:lnTo>
                  <a:pt x="782701" y="497205"/>
                </a:lnTo>
                <a:lnTo>
                  <a:pt x="793114" y="501777"/>
                </a:lnTo>
                <a:lnTo>
                  <a:pt x="803529" y="506349"/>
                </a:lnTo>
                <a:lnTo>
                  <a:pt x="813942" y="510921"/>
                </a:lnTo>
                <a:lnTo>
                  <a:pt x="824357" y="515366"/>
                </a:lnTo>
                <a:lnTo>
                  <a:pt x="834897" y="519938"/>
                </a:lnTo>
                <a:lnTo>
                  <a:pt x="845312" y="524256"/>
                </a:lnTo>
                <a:lnTo>
                  <a:pt x="855726" y="528701"/>
                </a:lnTo>
                <a:lnTo>
                  <a:pt x="866139" y="533019"/>
                </a:lnTo>
                <a:lnTo>
                  <a:pt x="876554" y="537337"/>
                </a:lnTo>
                <a:lnTo>
                  <a:pt x="886967" y="541528"/>
                </a:lnTo>
                <a:lnTo>
                  <a:pt x="897509" y="545846"/>
                </a:lnTo>
                <a:lnTo>
                  <a:pt x="907922" y="550037"/>
                </a:lnTo>
                <a:lnTo>
                  <a:pt x="918337" y="554101"/>
                </a:lnTo>
                <a:lnTo>
                  <a:pt x="928751" y="558292"/>
                </a:lnTo>
                <a:lnTo>
                  <a:pt x="939164" y="562356"/>
                </a:lnTo>
                <a:lnTo>
                  <a:pt x="949579" y="566420"/>
                </a:lnTo>
                <a:lnTo>
                  <a:pt x="960119" y="570357"/>
                </a:lnTo>
                <a:lnTo>
                  <a:pt x="970534" y="574294"/>
                </a:lnTo>
                <a:lnTo>
                  <a:pt x="980947" y="578231"/>
                </a:lnTo>
                <a:lnTo>
                  <a:pt x="991362" y="582168"/>
                </a:lnTo>
                <a:lnTo>
                  <a:pt x="1001776" y="585978"/>
                </a:lnTo>
                <a:lnTo>
                  <a:pt x="1012189" y="589915"/>
                </a:lnTo>
                <a:lnTo>
                  <a:pt x="1022731" y="593598"/>
                </a:lnTo>
                <a:lnTo>
                  <a:pt x="1033144" y="597408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 txBox="1"/>
          <p:nvPr/>
        </p:nvSpPr>
        <p:spPr>
          <a:xfrm>
            <a:off x="5771769" y="849756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6285991" y="8844533"/>
            <a:ext cx="67310" cy="105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95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29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62613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61939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43.3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1999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6106159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2020-06-07T23:06:02Z</dcterms:created>
  <dcterms:modified xsi:type="dcterms:W3CDTF">2020-06-07T23:06:02Z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2020-06-07T00:00:00Z</vt:filetime>
  </property>
  <property fmtid="{D5CDD505-2E9C-101B-9397-08002B2CF9AE}" pid="3" name="Creator">
    <vt:lpwstr>R</vt:lpwstr>
  </property>
  <property fmtid="{D5CDD505-2E9C-101B-9397-08002B2CF9AE}" pid="4" name="LastSaved">
    <vt:filetime>2020-06-07T00:00:00Z</vt:filetime>
  </property>
</Properties>
</file>