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59436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5" d="100"/>
          <a:sy n="195" d="100"/>
        </p:scale>
        <p:origin x="1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850392"/>
            <a:ext cx="505206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536192"/>
            <a:ext cx="41605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519" y="-4190"/>
            <a:ext cx="3972560" cy="46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499" y="1316863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694" y="1052067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361" y="1254886"/>
            <a:ext cx="51689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69875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127" baseline="6172" dirty="0">
                <a:latin typeface="MS UI Gothic"/>
                <a:cs typeface="MS UI Gothic"/>
              </a:rPr>
              <a:t> </a:t>
            </a:r>
            <a:r>
              <a:rPr sz="675" spc="-232" baseline="6172" dirty="0">
                <a:latin typeface="MS UI Gothic"/>
                <a:cs typeface="MS UI Gothic"/>
              </a:rPr>
              <a:t>●</a:t>
            </a:r>
            <a:r>
              <a:rPr sz="675" spc="-232" baseline="12345" dirty="0">
                <a:latin typeface="MS UI Gothic"/>
                <a:cs typeface="MS UI Gothic"/>
              </a:rPr>
              <a:t>●</a:t>
            </a:r>
            <a:r>
              <a:rPr sz="675" spc="-232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436" y="1450466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422" y="1179449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020" y="1134999"/>
            <a:ext cx="471170" cy="130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0325" algn="r">
              <a:lnSpc>
                <a:spcPts val="395"/>
              </a:lnSpc>
              <a:spcBef>
                <a:spcPts val="130"/>
              </a:spcBef>
            </a:pPr>
            <a:r>
              <a:rPr sz="450" spc="-40" dirty="0">
                <a:latin typeface="MS UI Gothic"/>
                <a:cs typeface="MS UI Gothic"/>
              </a:rPr>
              <a:t>●</a:t>
            </a:r>
            <a:r>
              <a:rPr sz="675" spc="-60" baseline="6172" dirty="0">
                <a:latin typeface="MS UI Gothic"/>
                <a:cs typeface="MS UI Gothic"/>
              </a:rPr>
              <a:t>●</a:t>
            </a:r>
            <a:r>
              <a:rPr sz="675" spc="-60" baseline="-12345" dirty="0">
                <a:latin typeface="MS UI Gothic"/>
                <a:cs typeface="MS UI Gothic"/>
              </a:rPr>
              <a:t>●</a:t>
            </a:r>
            <a:r>
              <a:rPr sz="675" spc="-60" baseline="6172" dirty="0">
                <a:latin typeface="MS UI Gothic"/>
                <a:cs typeface="MS UI Gothic"/>
              </a:rPr>
              <a:t>●</a:t>
            </a:r>
            <a:r>
              <a:rPr sz="450" spc="-40" dirty="0">
                <a:latin typeface="MS UI Gothic"/>
                <a:cs typeface="MS UI Gothic"/>
              </a:rPr>
              <a:t>●</a:t>
            </a:r>
            <a:r>
              <a:rPr sz="450" spc="30" dirty="0">
                <a:latin typeface="MS UI Gothic"/>
                <a:cs typeface="MS UI Gothic"/>
              </a:rPr>
              <a:t> </a:t>
            </a:r>
            <a:r>
              <a:rPr sz="450" spc="-204" dirty="0">
                <a:latin typeface="MS UI Gothic"/>
                <a:cs typeface="MS UI Gothic"/>
              </a:rPr>
              <a:t>●</a:t>
            </a:r>
            <a:r>
              <a:rPr sz="675" spc="-307" baseline="-18518" dirty="0">
                <a:latin typeface="MS UI Gothic"/>
                <a:cs typeface="MS UI Gothic"/>
              </a:rPr>
              <a:t>●</a:t>
            </a:r>
            <a:r>
              <a:rPr sz="675" spc="-30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  <a:p>
            <a:pPr marR="5080" algn="r">
              <a:lnSpc>
                <a:spcPts val="395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0755" y="1166875"/>
            <a:ext cx="17272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145" dirty="0">
                <a:latin typeface="MS UI Gothic"/>
                <a:cs typeface="MS UI Gothic"/>
              </a:rPr>
              <a:t>●</a:t>
            </a:r>
            <a:r>
              <a:rPr sz="450" spc="-345" dirty="0">
                <a:latin typeface="MS UI Gothic"/>
                <a:cs typeface="MS UI Gothic"/>
              </a:rPr>
              <a:t>●</a:t>
            </a:r>
            <a:r>
              <a:rPr sz="675" spc="-502" baseline="6172" dirty="0">
                <a:latin typeface="MS UI Gothic"/>
                <a:cs typeface="MS UI Gothic"/>
              </a:rPr>
              <a:t>●</a:t>
            </a:r>
            <a:r>
              <a:rPr sz="675" spc="-494" baseline="-12345" dirty="0">
                <a:latin typeface="MS UI Gothic"/>
                <a:cs typeface="MS UI Gothic"/>
              </a:rPr>
              <a:t>●</a:t>
            </a:r>
            <a:r>
              <a:rPr sz="450" spc="-34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7022" y="1224025"/>
            <a:ext cx="84709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675" spc="37" baseline="-12345" dirty="0">
                <a:latin typeface="MS UI Gothic"/>
                <a:cs typeface="MS UI Gothic"/>
              </a:rPr>
              <a:t>●</a:t>
            </a:r>
            <a:r>
              <a:rPr sz="675" spc="37" baseline="-12345" dirty="0">
                <a:latin typeface="Times New Roman"/>
                <a:cs typeface="Times New Roman"/>
              </a:rPr>
              <a:t>	</a:t>
            </a:r>
            <a:r>
              <a:rPr sz="450" spc="-145" dirty="0">
                <a:latin typeface="MS UI Gothic"/>
                <a:cs typeface="MS UI Gothic"/>
              </a:rPr>
              <a:t>●</a:t>
            </a:r>
            <a:r>
              <a:rPr sz="675" spc="-217" baseline="12345" dirty="0">
                <a:latin typeface="MS UI Gothic"/>
                <a:cs typeface="MS UI Gothic"/>
              </a:rPr>
              <a:t>●</a:t>
            </a:r>
            <a:r>
              <a:rPr sz="675" spc="-217" baseline="6172" dirty="0">
                <a:latin typeface="MS UI Gothic"/>
                <a:cs typeface="MS UI Gothic"/>
              </a:rPr>
              <a:t>●</a:t>
            </a:r>
            <a:r>
              <a:rPr sz="675" spc="-217" baseline="-6172" dirty="0">
                <a:latin typeface="MS UI Gothic"/>
                <a:cs typeface="MS UI Gothic"/>
              </a:rPr>
              <a:t>●</a:t>
            </a:r>
            <a:r>
              <a:rPr sz="675" spc="-217" baseline="-12345" dirty="0">
                <a:latin typeface="MS UI Gothic"/>
                <a:cs typeface="MS UI Gothic"/>
              </a:rPr>
              <a:t>●</a:t>
            </a:r>
            <a:r>
              <a:rPr sz="675" spc="-217" baseline="12345" dirty="0">
                <a:latin typeface="MS UI Gothic"/>
                <a:cs typeface="MS UI Gothic"/>
              </a:rPr>
              <a:t>●</a:t>
            </a:r>
            <a:r>
              <a:rPr sz="450" spc="-145" dirty="0">
                <a:latin typeface="MS UI Gothic"/>
                <a:cs typeface="MS UI Gothic"/>
              </a:rPr>
              <a:t>●</a:t>
            </a:r>
            <a:r>
              <a:rPr sz="675" spc="-217" baseline="12345" dirty="0">
                <a:latin typeface="MS UI Gothic"/>
                <a:cs typeface="MS UI Gothic"/>
              </a:rPr>
              <a:t>●</a:t>
            </a:r>
            <a:r>
              <a:rPr sz="675" spc="-217" baseline="-6172" dirty="0">
                <a:latin typeface="MS UI Gothic"/>
                <a:cs typeface="MS UI Gothic"/>
              </a:rPr>
              <a:t>●</a:t>
            </a:r>
            <a:r>
              <a:rPr sz="675" spc="240" baseline="-6172" dirty="0">
                <a:latin typeface="MS UI Gothic"/>
                <a:cs typeface="MS UI Gothic"/>
              </a:rPr>
              <a:t> </a:t>
            </a:r>
            <a:r>
              <a:rPr sz="675" spc="37" baseline="30864" dirty="0">
                <a:latin typeface="MS UI Gothic"/>
                <a:cs typeface="MS UI Gothic"/>
              </a:rPr>
              <a:t>●</a:t>
            </a:r>
            <a:r>
              <a:rPr sz="675" spc="52" baseline="30864" dirty="0">
                <a:latin typeface="MS UI Gothic"/>
                <a:cs typeface="MS UI Gothic"/>
              </a:rPr>
              <a:t> </a:t>
            </a:r>
            <a:r>
              <a:rPr sz="675" spc="37" baseline="18518" dirty="0">
                <a:latin typeface="MS UI Gothic"/>
                <a:cs typeface="MS UI Gothic"/>
              </a:rPr>
              <a:t>●</a:t>
            </a:r>
            <a:endParaRPr sz="675" baseline="18518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4848" y="1044447"/>
            <a:ext cx="4140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262" baseline="-18518" dirty="0">
                <a:latin typeface="MS UI Gothic"/>
                <a:cs typeface="MS UI Gothic"/>
              </a:rPr>
              <a:t>●</a:t>
            </a:r>
            <a:r>
              <a:rPr sz="675" spc="-262" baseline="6172" dirty="0">
                <a:latin typeface="MS UI Gothic"/>
                <a:cs typeface="MS UI Gothic"/>
              </a:rPr>
              <a:t>●</a:t>
            </a:r>
            <a:r>
              <a:rPr sz="450" spc="-175" dirty="0">
                <a:latin typeface="MS UI Gothic"/>
                <a:cs typeface="MS UI Gothic"/>
              </a:rPr>
              <a:t>●</a:t>
            </a:r>
            <a:r>
              <a:rPr sz="675" spc="-262" baseline="18518" dirty="0">
                <a:latin typeface="MS UI Gothic"/>
                <a:cs typeface="MS UI Gothic"/>
              </a:rPr>
              <a:t>●</a:t>
            </a:r>
            <a:r>
              <a:rPr sz="450" spc="-175" dirty="0">
                <a:latin typeface="MS UI Gothic"/>
                <a:cs typeface="MS UI Gothic"/>
              </a:rPr>
              <a:t>●</a:t>
            </a:r>
            <a:r>
              <a:rPr sz="675" spc="-262" baseline="24691" dirty="0">
                <a:latin typeface="MS UI Gothic"/>
                <a:cs typeface="MS UI Gothic"/>
              </a:rPr>
              <a:t>●</a:t>
            </a:r>
            <a:r>
              <a:rPr sz="675" spc="-52" baseline="24691" dirty="0">
                <a:latin typeface="MS UI Gothic"/>
                <a:cs typeface="MS UI Gothic"/>
              </a:rPr>
              <a:t> </a:t>
            </a:r>
            <a:r>
              <a:rPr sz="450" spc="-10" dirty="0">
                <a:latin typeface="MS UI Gothic"/>
                <a:cs typeface="MS UI Gothic"/>
              </a:rPr>
              <a:t>●</a:t>
            </a:r>
            <a:r>
              <a:rPr sz="675" spc="-15" baseline="6172" dirty="0">
                <a:latin typeface="MS UI Gothic"/>
                <a:cs typeface="MS UI Gothic"/>
              </a:rPr>
              <a:t>●</a:t>
            </a:r>
            <a:r>
              <a:rPr sz="675" spc="-15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955" y="998219"/>
            <a:ext cx="49593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15" baseline="-12345" dirty="0">
                <a:latin typeface="MS UI Gothic"/>
                <a:cs typeface="MS UI Gothic"/>
              </a:rPr>
              <a:t>●</a:t>
            </a:r>
            <a:r>
              <a:rPr sz="450" spc="10" dirty="0">
                <a:latin typeface="MS UI Gothic"/>
                <a:cs typeface="MS UI Gothic"/>
              </a:rPr>
              <a:t>● </a:t>
            </a:r>
            <a:r>
              <a:rPr sz="675" spc="37" baseline="12345" dirty="0">
                <a:latin typeface="MS UI Gothic"/>
                <a:cs typeface="MS UI Gothic"/>
              </a:rPr>
              <a:t>● </a:t>
            </a:r>
            <a:r>
              <a:rPr sz="675" spc="37" baseline="6172" dirty="0">
                <a:latin typeface="MS UI Gothic"/>
                <a:cs typeface="MS UI Gothic"/>
              </a:rPr>
              <a:t>● </a:t>
            </a:r>
            <a:r>
              <a:rPr sz="450" spc="-55" dirty="0">
                <a:latin typeface="MS UI Gothic"/>
                <a:cs typeface="MS UI Gothic"/>
              </a:rPr>
              <a:t>●</a:t>
            </a:r>
            <a:r>
              <a:rPr sz="675" spc="-82" baseline="-18518" dirty="0">
                <a:latin typeface="MS UI Gothic"/>
                <a:cs typeface="MS UI Gothic"/>
              </a:rPr>
              <a:t>●</a:t>
            </a:r>
            <a:r>
              <a:rPr sz="675" spc="-89" baseline="-18518" dirty="0">
                <a:latin typeface="MS UI Gothic"/>
                <a:cs typeface="MS UI Gothic"/>
              </a:rPr>
              <a:t> </a:t>
            </a:r>
            <a:r>
              <a:rPr sz="675" spc="37" baseline="-12345" dirty="0">
                <a:latin typeface="MS UI Gothic"/>
                <a:cs typeface="MS UI Gothic"/>
              </a:rPr>
              <a:t>●</a:t>
            </a:r>
            <a:endParaRPr sz="675" baseline="-12345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072" y="790066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8273" y="969771"/>
            <a:ext cx="33591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6172" dirty="0">
                <a:latin typeface="MS UI Gothic"/>
                <a:cs typeface="MS UI Gothic"/>
              </a:rPr>
              <a:t>● </a:t>
            </a:r>
            <a:r>
              <a:rPr sz="675" spc="37" baseline="18518" dirty="0">
                <a:latin typeface="MS UI Gothic"/>
                <a:cs typeface="MS UI Gothic"/>
              </a:rPr>
              <a:t>●</a:t>
            </a:r>
            <a:r>
              <a:rPr sz="675" spc="97" baseline="18518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2795" y="655827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3342" y="347090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1558" y="562609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6735" y="460883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0526" y="269468"/>
            <a:ext cx="187960" cy="1816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65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-30864" dirty="0">
                <a:latin typeface="MS UI Gothic"/>
                <a:cs typeface="MS UI Gothic"/>
              </a:rPr>
              <a:t>●</a:t>
            </a:r>
            <a:endParaRPr sz="675" baseline="-30864">
              <a:latin typeface="MS UI Gothic"/>
              <a:cs typeface="MS UI Gothic"/>
            </a:endParaRPr>
          </a:p>
          <a:p>
            <a:pPr marL="72390" algn="ctr">
              <a:lnSpc>
                <a:spcPct val="100000"/>
              </a:lnSpc>
              <a:spcBef>
                <a:spcPts val="7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6326" y="7086"/>
            <a:ext cx="125095" cy="2489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51435">
              <a:lnSpc>
                <a:spcPct val="100000"/>
              </a:lnSpc>
              <a:spcBef>
                <a:spcPts val="34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197" y="503174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7697" y="582040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4480" y="562228"/>
            <a:ext cx="34099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-25" dirty="0">
                <a:latin typeface="MS UI Gothic"/>
                <a:cs typeface="MS UI Gothic"/>
              </a:rPr>
              <a:t>●</a:t>
            </a:r>
            <a:r>
              <a:rPr sz="675" spc="-37" baseline="-24691" dirty="0">
                <a:latin typeface="MS UI Gothic"/>
                <a:cs typeface="MS UI Gothic"/>
              </a:rPr>
              <a:t>● </a:t>
            </a:r>
            <a:r>
              <a:rPr sz="675" spc="37" baseline="-49382" dirty="0">
                <a:latin typeface="MS UI Gothic"/>
                <a:cs typeface="MS UI Gothic"/>
              </a:rPr>
              <a:t>●</a:t>
            </a:r>
            <a:r>
              <a:rPr sz="675" spc="232" baseline="-49382" dirty="0">
                <a:latin typeface="MS UI Gothic"/>
                <a:cs typeface="MS UI Gothic"/>
              </a:rPr>
              <a:t>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1292" y="541019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1785" y="493521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4695" y="302006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4852" y="908431"/>
            <a:ext cx="54102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ts val="360"/>
              </a:lnSpc>
              <a:spcBef>
                <a:spcPts val="125"/>
              </a:spcBef>
              <a:tabLst>
                <a:tab pos="466725" algn="l"/>
              </a:tabLst>
            </a:pPr>
            <a:r>
              <a:rPr sz="675" spc="-300" baseline="6172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26034" algn="ctr">
              <a:lnSpc>
                <a:spcPts val="360"/>
              </a:lnSpc>
            </a:pPr>
            <a:r>
              <a:rPr sz="675" spc="-97" baseline="-24691" dirty="0">
                <a:latin typeface="MS UI Gothic"/>
                <a:cs typeface="MS UI Gothic"/>
              </a:rPr>
              <a:t>●</a:t>
            </a:r>
            <a:r>
              <a:rPr sz="675" spc="-97" baseline="-12345" dirty="0">
                <a:latin typeface="MS UI Gothic"/>
                <a:cs typeface="MS UI Gothic"/>
              </a:rPr>
              <a:t>●</a:t>
            </a:r>
            <a:r>
              <a:rPr sz="450" spc="-65" dirty="0">
                <a:latin typeface="MS UI Gothic"/>
                <a:cs typeface="MS UI Gothic"/>
              </a:rPr>
              <a:t>●</a:t>
            </a:r>
            <a:r>
              <a:rPr sz="675" spc="-97" baseline="6172" dirty="0">
                <a:latin typeface="MS UI Gothic"/>
                <a:cs typeface="MS UI Gothic"/>
              </a:rPr>
              <a:t>●</a:t>
            </a:r>
            <a:r>
              <a:rPr sz="675" spc="-142" baseline="6172" dirty="0">
                <a:latin typeface="MS UI Gothic"/>
                <a:cs typeface="MS UI Gothic"/>
              </a:rPr>
              <a:t>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2629" y="693546"/>
            <a:ext cx="1816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150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5045" y="709549"/>
            <a:ext cx="30797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135" baseline="6172" dirty="0">
                <a:latin typeface="MS UI Gothic"/>
                <a:cs typeface="MS UI Gothic"/>
              </a:rPr>
              <a:t>●●</a:t>
            </a:r>
            <a:r>
              <a:rPr sz="675" spc="-135" baseline="12345" dirty="0">
                <a:latin typeface="MS UI Gothic"/>
                <a:cs typeface="MS UI Gothic"/>
              </a:rPr>
              <a:t>●</a:t>
            </a:r>
            <a:r>
              <a:rPr sz="675" spc="-112" baseline="12345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75839" y="385571"/>
            <a:ext cx="419734" cy="157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505"/>
              </a:lnSpc>
              <a:spcBef>
                <a:spcPts val="125"/>
              </a:spcBef>
              <a:tabLst>
                <a:tab pos="262890" algn="l"/>
              </a:tabLst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30" dirty="0">
                <a:latin typeface="MS UI Gothic"/>
                <a:cs typeface="MS UI Gothic"/>
              </a:rPr>
              <a:t> </a:t>
            </a:r>
            <a:r>
              <a:rPr sz="675" spc="37" baseline="-12345" dirty="0">
                <a:latin typeface="MS UI Gothic"/>
                <a:cs typeface="MS UI Gothic"/>
              </a:rPr>
              <a:t>●</a:t>
            </a:r>
            <a:endParaRPr sz="675" baseline="-12345">
              <a:latin typeface="MS UI Gothic"/>
              <a:cs typeface="MS UI Gothic"/>
            </a:endParaRPr>
          </a:p>
          <a:p>
            <a:pPr marL="64769">
              <a:lnSpc>
                <a:spcPts val="505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4658" y="633856"/>
            <a:ext cx="2800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12345" dirty="0">
                <a:latin typeface="MS UI Gothic"/>
                <a:cs typeface="MS UI Gothic"/>
              </a:rPr>
              <a:t>●</a:t>
            </a:r>
            <a:r>
              <a:rPr sz="675" spc="-157" baseline="-18518" dirty="0">
                <a:latin typeface="MS UI Gothic"/>
                <a:cs typeface="MS UI Gothic"/>
              </a:rPr>
              <a:t>●</a:t>
            </a:r>
            <a:r>
              <a:rPr sz="450" spc="-335" dirty="0">
                <a:latin typeface="MS UI Gothic"/>
                <a:cs typeface="MS UI Gothic"/>
              </a:rPr>
              <a:t>●</a:t>
            </a:r>
            <a:r>
              <a:rPr sz="675" spc="-82" baseline="12345" dirty="0">
                <a:latin typeface="MS UI Gothic"/>
                <a:cs typeface="MS UI Gothic"/>
              </a:rPr>
              <a:t>●</a:t>
            </a:r>
            <a:r>
              <a:rPr sz="450" spc="-190" dirty="0">
                <a:latin typeface="MS UI Gothic"/>
                <a:cs typeface="MS UI Gothic"/>
              </a:rPr>
              <a:t>●</a:t>
            </a:r>
            <a:r>
              <a:rPr sz="675" spc="37" baseline="-24691" dirty="0">
                <a:latin typeface="MS UI Gothic"/>
                <a:cs typeface="MS UI Gothic"/>
              </a:rPr>
              <a:t>●</a:t>
            </a:r>
            <a:endParaRPr sz="675" baseline="-24691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3776" y="848359"/>
            <a:ext cx="4273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-150" baseline="-30864" dirty="0">
                <a:latin typeface="MS UI Gothic"/>
                <a:cs typeface="MS UI Gothic"/>
              </a:rPr>
              <a:t>●</a:t>
            </a:r>
            <a:r>
              <a:rPr sz="675" spc="-150" baseline="-37037" dirty="0">
                <a:latin typeface="MS UI Gothic"/>
                <a:cs typeface="MS UI Gothic"/>
              </a:rPr>
              <a:t>●</a:t>
            </a:r>
            <a:r>
              <a:rPr sz="675" spc="-120" baseline="-37037" dirty="0">
                <a:latin typeface="MS UI Gothic"/>
                <a:cs typeface="MS UI Gothic"/>
              </a:rPr>
              <a:t> </a:t>
            </a:r>
            <a:r>
              <a:rPr sz="450" spc="-120" dirty="0">
                <a:latin typeface="MS UI Gothic"/>
                <a:cs typeface="MS UI Gothic"/>
              </a:rPr>
              <a:t>●</a:t>
            </a:r>
            <a:r>
              <a:rPr sz="675" spc="-179" baseline="-18518" dirty="0">
                <a:latin typeface="MS UI Gothic"/>
                <a:cs typeface="MS UI Gothic"/>
              </a:rPr>
              <a:t>●</a:t>
            </a:r>
            <a:r>
              <a:rPr sz="450" spc="-120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94789" y="759840"/>
            <a:ext cx="742950" cy="149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47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450" spc="40" dirty="0">
                <a:latin typeface="MS UI Gothic"/>
                <a:cs typeface="MS UI Gothic"/>
              </a:rPr>
              <a:t>●</a:t>
            </a:r>
            <a:r>
              <a:rPr sz="675" spc="60" baseline="6172" dirty="0">
                <a:latin typeface="MS UI Gothic"/>
                <a:cs typeface="MS UI Gothic"/>
              </a:rPr>
              <a:t>● </a:t>
            </a:r>
            <a:r>
              <a:rPr sz="675" spc="37" baseline="30864" dirty="0">
                <a:latin typeface="MS UI Gothic"/>
                <a:cs typeface="MS UI Gothic"/>
              </a:rPr>
              <a:t>●</a:t>
            </a:r>
            <a:r>
              <a:rPr sz="675" spc="187" baseline="30864" dirty="0">
                <a:latin typeface="MS UI Gothic"/>
                <a:cs typeface="MS UI Gothic"/>
              </a:rPr>
              <a:t> </a:t>
            </a:r>
            <a:r>
              <a:rPr sz="675" spc="37" baseline="30864" dirty="0">
                <a:latin typeface="MS UI Gothic"/>
                <a:cs typeface="MS UI Gothic"/>
              </a:rPr>
              <a:t>●</a:t>
            </a:r>
            <a:endParaRPr sz="675" baseline="30864">
              <a:latin typeface="MS UI Gothic"/>
              <a:cs typeface="MS UI Gothic"/>
            </a:endParaRPr>
          </a:p>
          <a:p>
            <a:pPr marL="24765">
              <a:lnSpc>
                <a:spcPts val="470"/>
              </a:lnSpc>
              <a:tabLst>
                <a:tab pos="669290" algn="l"/>
              </a:tabLst>
            </a:pPr>
            <a:r>
              <a:rPr sz="450" spc="-315" dirty="0">
                <a:latin typeface="MS UI Gothic"/>
                <a:cs typeface="MS UI Gothic"/>
              </a:rPr>
              <a:t>●</a:t>
            </a:r>
            <a:r>
              <a:rPr sz="450" spc="-114" dirty="0">
                <a:latin typeface="MS UI Gothic"/>
                <a:cs typeface="MS UI Gothic"/>
              </a:rPr>
              <a:t>●</a:t>
            </a:r>
            <a:r>
              <a:rPr sz="450" spc="-340" dirty="0">
                <a:latin typeface="MS UI Gothic"/>
                <a:cs typeface="MS UI Gothic"/>
              </a:rPr>
              <a:t>●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r>
              <a:rPr sz="675" baseline="-18518" dirty="0">
                <a:latin typeface="Times New Roman"/>
                <a:cs typeface="Times New Roman"/>
              </a:rPr>
              <a:t>   </a:t>
            </a:r>
            <a:r>
              <a:rPr sz="675" spc="22" baseline="-18518" dirty="0">
                <a:latin typeface="Times New Roman"/>
                <a:cs typeface="Times New Roman"/>
              </a:rPr>
              <a:t> </a:t>
            </a:r>
            <a:r>
              <a:rPr sz="675" spc="37" baseline="-6172" dirty="0">
                <a:latin typeface="MS UI Gothic"/>
                <a:cs typeface="MS UI Gothic"/>
              </a:rPr>
              <a:t>●</a:t>
            </a:r>
            <a:r>
              <a:rPr sz="675" baseline="-6172" dirty="0">
                <a:latin typeface="Times New Roman"/>
                <a:cs typeface="Times New Roman"/>
              </a:rPr>
              <a:t>	</a:t>
            </a:r>
            <a:r>
              <a:rPr sz="675" spc="37" baseline="-12345" dirty="0">
                <a:latin typeface="MS UI Gothic"/>
                <a:cs typeface="MS UI Gothic"/>
              </a:rPr>
              <a:t>●</a:t>
            </a:r>
            <a:endParaRPr sz="675" baseline="-12345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8520" y="1106297"/>
            <a:ext cx="45847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37" baseline="-18518" dirty="0">
                <a:latin typeface="MS UI Gothic"/>
                <a:cs typeface="MS UI Gothic"/>
              </a:rPr>
              <a:t>●</a:t>
            </a:r>
            <a:r>
              <a:rPr sz="675" spc="-60" baseline="-18518" dirty="0">
                <a:latin typeface="MS UI Gothic"/>
                <a:cs typeface="MS UI Gothic"/>
              </a:rPr>
              <a:t> </a:t>
            </a:r>
            <a:r>
              <a:rPr sz="675" spc="-300" baseline="12345" dirty="0">
                <a:latin typeface="MS UI Gothic"/>
                <a:cs typeface="MS UI Gothic"/>
              </a:rPr>
              <a:t>●</a:t>
            </a:r>
            <a:r>
              <a:rPr sz="675" spc="-300" baseline="-12345" dirty="0">
                <a:latin typeface="MS UI Gothic"/>
                <a:cs typeface="MS UI Gothic"/>
              </a:rPr>
              <a:t>●</a:t>
            </a:r>
            <a:r>
              <a:rPr sz="675" spc="-300" baseline="-18518" dirty="0">
                <a:latin typeface="MS UI Gothic"/>
                <a:cs typeface="MS UI Gothic"/>
              </a:rPr>
              <a:t>●</a:t>
            </a:r>
            <a:r>
              <a:rPr sz="675" spc="-300" baseline="37037" dirty="0">
                <a:latin typeface="MS UI Gothic"/>
                <a:cs typeface="MS UI Gothic"/>
              </a:rPr>
              <a:t>●</a:t>
            </a:r>
            <a:r>
              <a:rPr sz="675" spc="-300" baseline="12345" dirty="0">
                <a:latin typeface="MS UI Gothic"/>
                <a:cs typeface="MS UI Gothic"/>
              </a:rPr>
              <a:t>●●</a:t>
            </a:r>
            <a:r>
              <a:rPr sz="675" spc="-300" baseline="6172" dirty="0">
                <a:latin typeface="MS UI Gothic"/>
                <a:cs typeface="MS UI Gothic"/>
              </a:rPr>
              <a:t>●</a:t>
            </a:r>
            <a:r>
              <a:rPr sz="675" spc="-300" baseline="12345" dirty="0">
                <a:latin typeface="MS UI Gothic"/>
                <a:cs typeface="MS UI Gothic"/>
              </a:rPr>
              <a:t>●</a:t>
            </a:r>
            <a:r>
              <a:rPr sz="450" spc="-200" dirty="0">
                <a:latin typeface="MS UI Gothic"/>
                <a:cs typeface="MS UI Gothic"/>
              </a:rPr>
              <a:t>●</a:t>
            </a:r>
            <a:r>
              <a:rPr sz="450" spc="-25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65528" y="1304163"/>
            <a:ext cx="23241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85" dirty="0">
                <a:latin typeface="MS UI Gothic"/>
                <a:cs typeface="MS UI Gothic"/>
              </a:rPr>
              <a:t> </a:t>
            </a:r>
            <a:r>
              <a:rPr sz="675" spc="-104" baseline="12345" dirty="0">
                <a:latin typeface="MS UI Gothic"/>
                <a:cs typeface="MS UI Gothic"/>
              </a:rPr>
              <a:t>●</a:t>
            </a:r>
            <a:r>
              <a:rPr sz="675" spc="-104" baseline="-18518" dirty="0">
                <a:latin typeface="MS UI Gothic"/>
                <a:cs typeface="MS UI Gothic"/>
              </a:rPr>
              <a:t>●</a:t>
            </a:r>
            <a:r>
              <a:rPr sz="675" spc="-104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1203" y="1357883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5644" y="1627632"/>
            <a:ext cx="205740" cy="156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8735" algn="r">
              <a:lnSpc>
                <a:spcPts val="495"/>
              </a:lnSpc>
              <a:spcBef>
                <a:spcPts val="130"/>
              </a:spcBef>
            </a:pPr>
            <a:r>
              <a:rPr sz="450" spc="-34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R="77470" algn="r">
              <a:lnSpc>
                <a:spcPts val="495"/>
              </a:lnSpc>
            </a:pPr>
            <a:r>
              <a:rPr sz="675" spc="75" baseline="12345" dirty="0">
                <a:latin typeface="MS UI Gothic"/>
                <a:cs typeface="MS UI Gothic"/>
              </a:rPr>
              <a:t>●</a:t>
            </a:r>
            <a:r>
              <a:rPr sz="675" spc="-494" baseline="12345" dirty="0">
                <a:latin typeface="MS UI Gothic"/>
                <a:cs typeface="MS UI Gothic"/>
              </a:rPr>
              <a:t>●</a:t>
            </a:r>
            <a:r>
              <a:rPr sz="450" spc="-150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2761" y="1693926"/>
            <a:ext cx="460375" cy="14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445"/>
              </a:lnSpc>
              <a:spcBef>
                <a:spcPts val="130"/>
              </a:spcBef>
              <a:tabLst>
                <a:tab pos="386080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20" dirty="0">
                <a:latin typeface="Times New Roman"/>
                <a:cs typeface="Times New Roman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76835">
              <a:lnSpc>
                <a:spcPts val="445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29003" y="1385569"/>
            <a:ext cx="17653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419" baseline="12345" dirty="0">
                <a:latin typeface="MS UI Gothic"/>
                <a:cs typeface="MS UI Gothic"/>
              </a:rPr>
              <a:t>●</a:t>
            </a:r>
            <a:r>
              <a:rPr sz="675" spc="-82" baseline="12345" dirty="0">
                <a:latin typeface="MS UI Gothic"/>
                <a:cs typeface="MS UI Gothic"/>
              </a:rPr>
              <a:t>●</a:t>
            </a:r>
            <a:r>
              <a:rPr sz="675" spc="-337" baseline="6172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6933" y="1411097"/>
            <a:ext cx="34988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52" baseline="-6172" dirty="0">
                <a:latin typeface="MS UI Gothic"/>
                <a:cs typeface="MS UI Gothic"/>
              </a:rPr>
              <a:t>●</a:t>
            </a:r>
            <a:r>
              <a:rPr sz="675" spc="52" baseline="-30864" dirty="0">
                <a:latin typeface="MS UI Gothic"/>
                <a:cs typeface="MS UI Gothic"/>
              </a:rPr>
              <a:t>●</a:t>
            </a:r>
            <a:r>
              <a:rPr sz="675" spc="-37" baseline="-30864" dirty="0">
                <a:latin typeface="MS UI Gothic"/>
                <a:cs typeface="MS UI Gothic"/>
              </a:rPr>
              <a:t> </a:t>
            </a:r>
            <a:r>
              <a:rPr sz="450" spc="-175" dirty="0">
                <a:latin typeface="MS UI Gothic"/>
                <a:cs typeface="MS UI Gothic"/>
              </a:rPr>
              <a:t>●</a:t>
            </a:r>
            <a:r>
              <a:rPr sz="675" spc="-262" baseline="6172" dirty="0">
                <a:latin typeface="MS UI Gothic"/>
                <a:cs typeface="MS UI Gothic"/>
              </a:rPr>
              <a:t>●</a:t>
            </a:r>
            <a:r>
              <a:rPr sz="675" spc="-262" baseline="-12345" dirty="0">
                <a:latin typeface="MS UI Gothic"/>
                <a:cs typeface="MS UI Gothic"/>
              </a:rPr>
              <a:t>●</a:t>
            </a:r>
            <a:r>
              <a:rPr sz="675" spc="44" baseline="-12345" dirty="0">
                <a:latin typeface="MS UI Gothic"/>
                <a:cs typeface="MS UI Gothic"/>
              </a:rPr>
              <a:t>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67026" y="1590039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8061" y="1518284"/>
            <a:ext cx="58737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37" baseline="-24691" dirty="0">
                <a:latin typeface="MS UI Gothic"/>
                <a:cs typeface="MS UI Gothic"/>
              </a:rPr>
              <a:t>● </a:t>
            </a:r>
            <a:r>
              <a:rPr sz="675" spc="-135" baseline="-30864" dirty="0">
                <a:latin typeface="MS UI Gothic"/>
                <a:cs typeface="MS UI Gothic"/>
              </a:rPr>
              <a:t>●</a:t>
            </a:r>
            <a:r>
              <a:rPr sz="675" spc="-135" baseline="-12345" dirty="0">
                <a:latin typeface="MS UI Gothic"/>
                <a:cs typeface="MS UI Gothic"/>
              </a:rPr>
              <a:t>●</a:t>
            </a:r>
            <a:r>
              <a:rPr sz="675" spc="-135" baseline="6172" dirty="0">
                <a:latin typeface="MS UI Gothic"/>
                <a:cs typeface="MS UI Gothic"/>
              </a:rPr>
              <a:t>●●●</a:t>
            </a:r>
            <a:r>
              <a:rPr sz="675" spc="-135" baseline="18518" dirty="0">
                <a:latin typeface="MS UI Gothic"/>
                <a:cs typeface="MS UI Gothic"/>
              </a:rPr>
              <a:t>●</a:t>
            </a:r>
            <a:r>
              <a:rPr sz="675" spc="-75" baseline="18518" dirty="0">
                <a:latin typeface="MS UI Gothic"/>
                <a:cs typeface="MS UI Gothic"/>
              </a:rPr>
              <a:t> </a:t>
            </a:r>
            <a:r>
              <a:rPr sz="675" spc="-97" baseline="-6172" dirty="0">
                <a:latin typeface="MS UI Gothic"/>
                <a:cs typeface="MS UI Gothic"/>
              </a:rPr>
              <a:t>●</a:t>
            </a:r>
            <a:r>
              <a:rPr sz="450" spc="-65" dirty="0">
                <a:latin typeface="MS UI Gothic"/>
                <a:cs typeface="MS UI Gothic"/>
              </a:rPr>
              <a:t>●</a:t>
            </a:r>
            <a:r>
              <a:rPr sz="675" spc="-97" baseline="-6172" dirty="0">
                <a:latin typeface="MS UI Gothic"/>
                <a:cs typeface="MS UI Gothic"/>
              </a:rPr>
              <a:t>●</a:t>
            </a:r>
            <a:endParaRPr sz="675" baseline="-6172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6538" y="1590039"/>
            <a:ext cx="21018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35" dirty="0">
                <a:latin typeface="MS UI Gothic"/>
                <a:cs typeface="MS UI Gothic"/>
              </a:rPr>
              <a:t>●</a:t>
            </a:r>
            <a:r>
              <a:rPr sz="675" spc="-120" baseline="24691" dirty="0">
                <a:latin typeface="MS UI Gothic"/>
                <a:cs typeface="MS UI Gothic"/>
              </a:rPr>
              <a:t>●</a:t>
            </a:r>
            <a:r>
              <a:rPr sz="675" spc="-262" baseline="12345" dirty="0">
                <a:latin typeface="MS UI Gothic"/>
                <a:cs typeface="MS UI Gothic"/>
              </a:rPr>
              <a:t>●</a:t>
            </a:r>
            <a:r>
              <a:rPr sz="675" spc="37" baseline="43209" dirty="0">
                <a:latin typeface="MS UI Gothic"/>
                <a:cs typeface="MS UI Gothic"/>
              </a:rPr>
              <a:t>●</a:t>
            </a:r>
            <a:endParaRPr sz="675" baseline="43209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4122" y="1656969"/>
            <a:ext cx="124460" cy="15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484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ts val="484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28852" y="1601216"/>
            <a:ext cx="27368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229" dirty="0">
                <a:latin typeface="MS UI Gothic"/>
                <a:cs typeface="MS UI Gothic"/>
              </a:rPr>
              <a:t>●</a:t>
            </a:r>
            <a:r>
              <a:rPr sz="675" spc="-254" baseline="-12345" dirty="0">
                <a:latin typeface="MS UI Gothic"/>
                <a:cs typeface="MS UI Gothic"/>
              </a:rPr>
              <a:t>●</a:t>
            </a:r>
            <a:r>
              <a:rPr sz="675" spc="-352" baseline="-18518" dirty="0">
                <a:latin typeface="MS UI Gothic"/>
                <a:cs typeface="MS UI Gothic"/>
              </a:rPr>
              <a:t>●</a:t>
            </a:r>
            <a:r>
              <a:rPr sz="450" spc="-60" dirty="0">
                <a:latin typeface="MS UI Gothic"/>
                <a:cs typeface="MS UI Gothic"/>
              </a:rPr>
              <a:t>●</a:t>
            </a:r>
            <a:r>
              <a:rPr sz="675" spc="-15" baseline="6172" dirty="0">
                <a:latin typeface="MS UI Gothic"/>
                <a:cs typeface="MS UI Gothic"/>
              </a:rPr>
              <a:t>●</a:t>
            </a:r>
            <a:r>
              <a:rPr sz="675" spc="37" baseline="18518" dirty="0">
                <a:latin typeface="MS UI Gothic"/>
                <a:cs typeface="MS UI Gothic"/>
              </a:rPr>
              <a:t>●</a:t>
            </a:r>
            <a:endParaRPr sz="675" baseline="18518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48358" y="1471422"/>
            <a:ext cx="28829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77" baseline="-18518" dirty="0">
                <a:latin typeface="MS UI Gothic"/>
                <a:cs typeface="MS UI Gothic"/>
              </a:rPr>
              <a:t>●</a:t>
            </a:r>
            <a:r>
              <a:rPr sz="675" spc="-277" baseline="-37037" dirty="0">
                <a:latin typeface="MS UI Gothic"/>
                <a:cs typeface="MS UI Gothic"/>
              </a:rPr>
              <a:t>●</a:t>
            </a:r>
            <a:r>
              <a:rPr sz="675" spc="-277" baseline="6172" dirty="0">
                <a:latin typeface="MS UI Gothic"/>
                <a:cs typeface="MS UI Gothic"/>
              </a:rPr>
              <a:t>●</a:t>
            </a:r>
            <a:r>
              <a:rPr sz="450" spc="-185" dirty="0">
                <a:latin typeface="MS UI Gothic"/>
                <a:cs typeface="MS UI Gothic"/>
              </a:rPr>
              <a:t>●</a:t>
            </a:r>
            <a:r>
              <a:rPr sz="675" spc="-277" baseline="-30864" dirty="0">
                <a:latin typeface="MS UI Gothic"/>
                <a:cs typeface="MS UI Gothic"/>
              </a:rPr>
              <a:t>●</a:t>
            </a:r>
            <a:r>
              <a:rPr sz="675" spc="-277" baseline="-12345" dirty="0">
                <a:latin typeface="MS UI Gothic"/>
                <a:cs typeface="MS UI Gothic"/>
              </a:rPr>
              <a:t>●</a:t>
            </a:r>
            <a:r>
              <a:rPr sz="675" spc="-277" baseline="-18518" dirty="0">
                <a:latin typeface="MS UI Gothic"/>
                <a:cs typeface="MS UI Gothic"/>
              </a:rPr>
              <a:t>●</a:t>
            </a:r>
            <a:r>
              <a:rPr sz="675" spc="-27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25117" y="2084832"/>
            <a:ext cx="1320800" cy="0"/>
          </a:xfrm>
          <a:custGeom>
            <a:avLst/>
            <a:gdLst/>
            <a:ahLst/>
            <a:cxnLst/>
            <a:rect l="l" t="t" r="r" b="b"/>
            <a:pathLst>
              <a:path w="1320800">
                <a:moveTo>
                  <a:pt x="0" y="0"/>
                </a:moveTo>
                <a:lnTo>
                  <a:pt x="13204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5117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65300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5482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45536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32688" y="352043"/>
            <a:ext cx="0" cy="1336040"/>
          </a:xfrm>
          <a:custGeom>
            <a:avLst/>
            <a:gdLst/>
            <a:ahLst/>
            <a:cxnLst/>
            <a:rect l="l" t="t" r="r" b="b"/>
            <a:pathLst>
              <a:path h="1336039">
                <a:moveTo>
                  <a:pt x="0" y="13357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960" y="1687829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960" y="124256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2960" y="79730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2960" y="35204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98150" y="1586230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8150" y="1140967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8150" y="695705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8150" y="250443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80</a:t>
            </a:r>
          </a:p>
        </p:txBody>
      </p:sp>
      <p:sp>
        <p:nvSpPr>
          <p:cNvPr id="60" name="object 60"/>
          <p:cNvSpPr/>
          <p:nvPr/>
        </p:nvSpPr>
        <p:spPr>
          <a:xfrm>
            <a:off x="932688" y="21971"/>
            <a:ext cx="2039620" cy="2063114"/>
          </a:xfrm>
          <a:custGeom>
            <a:avLst/>
            <a:gdLst/>
            <a:ahLst/>
            <a:cxnLst/>
            <a:rect l="l" t="t" r="r" b="b"/>
            <a:pathLst>
              <a:path w="2039620" h="2063114">
                <a:moveTo>
                  <a:pt x="0" y="2062861"/>
                </a:moveTo>
                <a:lnTo>
                  <a:pt x="2039112" y="2062861"/>
                </a:lnTo>
                <a:lnTo>
                  <a:pt x="2039112" y="0"/>
                </a:lnTo>
                <a:lnTo>
                  <a:pt x="0" y="0"/>
                </a:lnTo>
                <a:lnTo>
                  <a:pt x="0" y="2062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23517" y="2289301"/>
            <a:ext cx="1524000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40055" algn="l"/>
                <a:tab pos="880110" algn="l"/>
                <a:tab pos="1320165" algn="l"/>
              </a:tabLst>
            </a:pPr>
            <a:r>
              <a:rPr sz="1400" dirty="0">
                <a:latin typeface="Times New Roman"/>
                <a:cs typeface="Times New Roman"/>
              </a:rPr>
              <a:t>20	40	60	80</a:t>
            </a:r>
            <a:endParaRPr sz="1400">
              <a:latin typeface="Times New Roman"/>
              <a:cs typeface="Times New Roman"/>
            </a:endParaRPr>
          </a:p>
          <a:p>
            <a:pPr marR="58419"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Actual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238" y="490880"/>
            <a:ext cx="441959" cy="1125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PAA,</a:t>
            </a:r>
            <a:endParaRPr sz="1400" dirty="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Calculated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CT</a:t>
            </a:r>
          </a:p>
        </p:txBody>
      </p:sp>
      <p:sp>
        <p:nvSpPr>
          <p:cNvPr id="63" name="object 63"/>
          <p:cNvSpPr/>
          <p:nvPr/>
        </p:nvSpPr>
        <p:spPr>
          <a:xfrm>
            <a:off x="932688" y="21971"/>
            <a:ext cx="2039620" cy="2063114"/>
          </a:xfrm>
          <a:custGeom>
            <a:avLst/>
            <a:gdLst/>
            <a:ahLst/>
            <a:cxnLst/>
            <a:rect l="l" t="t" r="r" b="b"/>
            <a:pathLst>
              <a:path w="2039620" h="2063114">
                <a:moveTo>
                  <a:pt x="0" y="2062861"/>
                </a:moveTo>
                <a:lnTo>
                  <a:pt x="20391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985518" y="0"/>
            <a:ext cx="857249" cy="51873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85"/>
              </a:spcBef>
            </a:pPr>
            <a:r>
              <a:rPr sz="1400" dirty="0"/>
              <a:t>R</a:t>
            </a:r>
            <a:r>
              <a:rPr sz="1400" baseline="30000" dirty="0"/>
              <a:t>2</a:t>
            </a:r>
            <a:r>
              <a:rPr sz="1400" spc="-20" dirty="0"/>
              <a:t> </a:t>
            </a:r>
            <a:r>
              <a:rPr sz="1400" dirty="0"/>
              <a:t>0.905</a:t>
            </a: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400" dirty="0"/>
              <a:t>RMSE</a:t>
            </a:r>
            <a:r>
              <a:rPr sz="1400" spc="-75" dirty="0"/>
              <a:t> </a:t>
            </a:r>
            <a:r>
              <a:rPr sz="1400" dirty="0"/>
              <a:t>7.17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4221480" y="1290955"/>
            <a:ext cx="5308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56235" algn="l"/>
              </a:tabLst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Times New Roman"/>
                <a:cs typeface="Times New Roman"/>
              </a:rPr>
              <a:t>	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r>
              <a:rPr sz="675" spc="150" baseline="-18518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65625" y="1059027"/>
            <a:ext cx="185420" cy="2260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4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114" dirty="0">
                <a:latin typeface="MS UI Gothic"/>
                <a:cs typeface="MS UI Gothic"/>
              </a:rPr>
              <a:t> </a:t>
            </a:r>
            <a:r>
              <a:rPr sz="450" spc="-90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31055" y="1194308"/>
            <a:ext cx="36893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32" baseline="18518" dirty="0">
                <a:latin typeface="MS UI Gothic"/>
                <a:cs typeface="MS UI Gothic"/>
              </a:rPr>
              <a:t>●</a:t>
            </a:r>
            <a:r>
              <a:rPr sz="675" spc="-232" baseline="6172" dirty="0">
                <a:latin typeface="MS UI Gothic"/>
                <a:cs typeface="MS UI Gothic"/>
              </a:rPr>
              <a:t>●</a:t>
            </a:r>
            <a:r>
              <a:rPr sz="450" spc="-155" dirty="0">
                <a:latin typeface="MS UI Gothic"/>
                <a:cs typeface="MS UI Gothic"/>
              </a:rPr>
              <a:t>●</a:t>
            </a:r>
            <a:r>
              <a:rPr sz="675" spc="-232" baseline="12345" dirty="0">
                <a:latin typeface="MS UI Gothic"/>
                <a:cs typeface="MS UI Gothic"/>
              </a:rPr>
              <a:t>●</a:t>
            </a:r>
            <a:r>
              <a:rPr sz="675" spc="975" baseline="12345" dirty="0">
                <a:latin typeface="MS UI Gothic"/>
                <a:cs typeface="MS UI Gothic"/>
              </a:rPr>
              <a:t> </a:t>
            </a:r>
            <a:r>
              <a:rPr sz="675" spc="-127" baseline="12345" dirty="0">
                <a:latin typeface="MS UI Gothic"/>
                <a:cs typeface="MS UI Gothic"/>
              </a:rPr>
              <a:t>●</a:t>
            </a:r>
            <a:r>
              <a:rPr sz="675" spc="-127" baseline="18518" dirty="0">
                <a:latin typeface="MS UI Gothic"/>
                <a:cs typeface="MS UI Gothic"/>
              </a:rPr>
              <a:t>●</a:t>
            </a:r>
            <a:endParaRPr sz="675" baseline="18518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36186" y="1158494"/>
            <a:ext cx="435609" cy="140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0970">
              <a:lnSpc>
                <a:spcPts val="434"/>
              </a:lnSpc>
              <a:spcBef>
                <a:spcPts val="130"/>
              </a:spcBef>
            </a:pPr>
            <a:r>
              <a:rPr sz="675" spc="-307" baseline="12345" dirty="0">
                <a:latin typeface="MS UI Gothic"/>
                <a:cs typeface="MS UI Gothic"/>
              </a:rPr>
              <a:t>●</a:t>
            </a:r>
            <a:r>
              <a:rPr sz="675" spc="-307" baseline="6172" dirty="0">
                <a:latin typeface="MS UI Gothic"/>
                <a:cs typeface="MS UI Gothic"/>
              </a:rPr>
              <a:t>●</a:t>
            </a:r>
            <a:r>
              <a:rPr sz="675" spc="-307" baseline="18518" dirty="0">
                <a:latin typeface="MS UI Gothic"/>
                <a:cs typeface="MS UI Gothic"/>
              </a:rPr>
              <a:t>●</a:t>
            </a:r>
            <a:r>
              <a:rPr sz="675" spc="-307" baseline="6172" dirty="0">
                <a:latin typeface="MS UI Gothic"/>
                <a:cs typeface="MS UI Gothic"/>
              </a:rPr>
              <a:t>●●</a:t>
            </a:r>
            <a:r>
              <a:rPr sz="675" spc="585" baseline="6172" dirty="0">
                <a:latin typeface="MS UI Gothic"/>
                <a:cs typeface="MS UI Gothic"/>
              </a:rPr>
              <a:t> </a:t>
            </a:r>
            <a:r>
              <a:rPr sz="450" spc="-330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ts val="434"/>
              </a:lnSpc>
            </a:pPr>
            <a:r>
              <a:rPr sz="675" spc="-179" baseline="6172" dirty="0">
                <a:latin typeface="MS UI Gothic"/>
                <a:cs typeface="MS UI Gothic"/>
              </a:rPr>
              <a:t>●</a:t>
            </a:r>
            <a:r>
              <a:rPr sz="450" spc="-120" dirty="0">
                <a:latin typeface="MS UI Gothic"/>
                <a:cs typeface="MS UI Gothic"/>
              </a:rPr>
              <a:t>●</a:t>
            </a:r>
            <a:r>
              <a:rPr sz="675" spc="-179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59477" y="1223391"/>
            <a:ext cx="36322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12725" algn="l"/>
              </a:tabLst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Times New Roman"/>
                <a:cs typeface="Times New Roman"/>
              </a:rPr>
              <a:t>	</a:t>
            </a:r>
            <a:r>
              <a:rPr sz="675" spc="30" baseline="6172" dirty="0">
                <a:latin typeface="MS UI Gothic"/>
                <a:cs typeface="MS UI Gothic"/>
              </a:rPr>
              <a:t>●</a:t>
            </a:r>
            <a:r>
              <a:rPr sz="450" spc="-330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7438" y="1046099"/>
            <a:ext cx="3816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-140" dirty="0">
                <a:latin typeface="MS UI Gothic"/>
                <a:cs typeface="MS UI Gothic"/>
              </a:rPr>
              <a:t>●</a:t>
            </a:r>
            <a:r>
              <a:rPr sz="675" spc="-209" baseline="18518" dirty="0">
                <a:latin typeface="MS UI Gothic"/>
                <a:cs typeface="MS UI Gothic"/>
              </a:rPr>
              <a:t>●</a:t>
            </a:r>
            <a:r>
              <a:rPr sz="675" spc="-209" baseline="12345" dirty="0">
                <a:latin typeface="MS UI Gothic"/>
                <a:cs typeface="MS UI Gothic"/>
              </a:rPr>
              <a:t>●</a:t>
            </a:r>
            <a:r>
              <a:rPr sz="675" spc="-209" baseline="30864" dirty="0">
                <a:latin typeface="MS UI Gothic"/>
                <a:cs typeface="MS UI Gothic"/>
              </a:rPr>
              <a:t>●●</a:t>
            </a:r>
            <a:r>
              <a:rPr sz="675" spc="-209" baseline="18518" dirty="0">
                <a:latin typeface="MS UI Gothic"/>
                <a:cs typeface="MS UI Gothic"/>
              </a:rPr>
              <a:t>●</a:t>
            </a:r>
            <a:r>
              <a:rPr sz="675" spc="-209" baseline="30864" dirty="0">
                <a:latin typeface="MS UI Gothic"/>
                <a:cs typeface="MS UI Gothic"/>
              </a:rPr>
              <a:t>●</a:t>
            </a:r>
            <a:r>
              <a:rPr sz="675" spc="-135" baseline="30864" dirty="0">
                <a:latin typeface="MS UI Gothic"/>
                <a:cs typeface="MS UI Gothic"/>
              </a:rPr>
              <a:t> </a:t>
            </a:r>
            <a:r>
              <a:rPr sz="675" spc="-217" baseline="6172" dirty="0">
                <a:latin typeface="MS UI Gothic"/>
                <a:cs typeface="MS UI Gothic"/>
              </a:rPr>
              <a:t>●●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98288" y="1112392"/>
            <a:ext cx="457834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25" baseline="-18518" dirty="0">
                <a:latin typeface="MS UI Gothic"/>
                <a:cs typeface="MS UI Gothic"/>
              </a:rPr>
              <a:t>●</a:t>
            </a:r>
            <a:r>
              <a:rPr sz="675" spc="-225" baseline="-6172" dirty="0">
                <a:latin typeface="MS UI Gothic"/>
                <a:cs typeface="MS UI Gothic"/>
              </a:rPr>
              <a:t>●</a:t>
            </a:r>
            <a:r>
              <a:rPr sz="450" spc="-150" dirty="0">
                <a:latin typeface="MS UI Gothic"/>
                <a:cs typeface="MS UI Gothic"/>
              </a:rPr>
              <a:t>●</a:t>
            </a:r>
            <a:r>
              <a:rPr sz="675" spc="-225" baseline="18518" dirty="0">
                <a:latin typeface="MS UI Gothic"/>
                <a:cs typeface="MS UI Gothic"/>
              </a:rPr>
              <a:t>●</a:t>
            </a:r>
            <a:r>
              <a:rPr sz="675" spc="-225" baseline="6172" dirty="0">
                <a:latin typeface="MS UI Gothic"/>
                <a:cs typeface="MS UI Gothic"/>
              </a:rPr>
              <a:t>●●</a:t>
            </a:r>
            <a:r>
              <a:rPr sz="675" spc="-225" baseline="30864" dirty="0">
                <a:latin typeface="MS UI Gothic"/>
                <a:cs typeface="MS UI Gothic"/>
              </a:rPr>
              <a:t>●</a:t>
            </a:r>
            <a:r>
              <a:rPr sz="675" spc="-225" baseline="6172" dirty="0">
                <a:latin typeface="MS UI Gothic"/>
                <a:cs typeface="MS UI Gothic"/>
              </a:rPr>
              <a:t>●</a:t>
            </a:r>
            <a:r>
              <a:rPr sz="675" spc="-225" baseline="-12345" dirty="0">
                <a:latin typeface="MS UI Gothic"/>
                <a:cs typeface="MS UI Gothic"/>
              </a:rPr>
              <a:t>●</a:t>
            </a:r>
            <a:r>
              <a:rPr sz="675" spc="127" baseline="-12345" dirty="0">
                <a:latin typeface="MS UI Gothic"/>
                <a:cs typeface="MS UI Gothic"/>
              </a:rPr>
              <a:t> 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endParaRPr sz="675" baseline="-18518">
              <a:latin typeface="MS UI Gothic"/>
              <a:cs typeface="MS UI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73651" y="981328"/>
            <a:ext cx="4953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52" baseline="-24691" dirty="0">
                <a:latin typeface="MS UI Gothic"/>
                <a:cs typeface="MS UI Gothic"/>
              </a:rPr>
              <a:t>●</a:t>
            </a:r>
            <a:r>
              <a:rPr sz="450" spc="-35" dirty="0">
                <a:latin typeface="MS UI Gothic"/>
                <a:cs typeface="MS UI Gothic"/>
              </a:rPr>
              <a:t>●</a:t>
            </a:r>
            <a:r>
              <a:rPr sz="675" spc="-52" baseline="-6172" dirty="0">
                <a:latin typeface="MS UI Gothic"/>
                <a:cs typeface="MS UI Gothic"/>
              </a:rPr>
              <a:t>●</a:t>
            </a:r>
            <a:r>
              <a:rPr sz="450" spc="-35" dirty="0">
                <a:latin typeface="MS UI Gothic"/>
                <a:cs typeface="MS UI Gothic"/>
              </a:rPr>
              <a:t>● </a:t>
            </a:r>
            <a:r>
              <a:rPr sz="675" spc="-179" baseline="-37037" dirty="0">
                <a:latin typeface="MS UI Gothic"/>
                <a:cs typeface="MS UI Gothic"/>
              </a:rPr>
              <a:t>●</a:t>
            </a:r>
            <a:r>
              <a:rPr sz="675" spc="-179" baseline="-12345" dirty="0">
                <a:latin typeface="MS UI Gothic"/>
                <a:cs typeface="MS UI Gothic"/>
              </a:rPr>
              <a:t>●</a:t>
            </a:r>
            <a:r>
              <a:rPr sz="450" spc="-120" dirty="0">
                <a:latin typeface="MS UI Gothic"/>
                <a:cs typeface="MS UI Gothic"/>
              </a:rPr>
              <a:t>●</a:t>
            </a:r>
            <a:r>
              <a:rPr sz="450" spc="-114" dirty="0">
                <a:latin typeface="MS UI Gothic"/>
                <a:cs typeface="MS UI Gothic"/>
              </a:rPr>
              <a:t>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76724" y="853186"/>
            <a:ext cx="3073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12345" dirty="0">
                <a:latin typeface="MS UI Gothic"/>
                <a:cs typeface="MS UI Gothic"/>
              </a:rPr>
              <a:t>● </a:t>
            </a:r>
            <a:r>
              <a:rPr sz="675" spc="37" baseline="-43209" dirty="0">
                <a:latin typeface="MS UI Gothic"/>
                <a:cs typeface="MS UI Gothic"/>
              </a:rPr>
              <a:t>●</a:t>
            </a:r>
            <a:r>
              <a:rPr sz="675" spc="247" baseline="-43209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02607" y="1064641"/>
            <a:ext cx="56451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217" baseline="-30864" dirty="0">
                <a:latin typeface="MS UI Gothic"/>
                <a:cs typeface="MS UI Gothic"/>
              </a:rPr>
              <a:t>●</a:t>
            </a:r>
            <a:r>
              <a:rPr sz="675" spc="-217" baseline="-37037" dirty="0">
                <a:latin typeface="MS UI Gothic"/>
                <a:cs typeface="MS UI Gothic"/>
              </a:rPr>
              <a:t>●</a:t>
            </a:r>
            <a:r>
              <a:rPr sz="675" spc="-217" baseline="-6172" dirty="0">
                <a:latin typeface="MS UI Gothic"/>
                <a:cs typeface="MS UI Gothic"/>
              </a:rPr>
              <a:t>●</a:t>
            </a:r>
            <a:r>
              <a:rPr sz="450" spc="-145" dirty="0">
                <a:latin typeface="MS UI Gothic"/>
                <a:cs typeface="MS UI Gothic"/>
              </a:rPr>
              <a:t>●●</a:t>
            </a:r>
            <a:r>
              <a:rPr sz="675" spc="-217" baseline="-12345" dirty="0">
                <a:latin typeface="MS UI Gothic"/>
                <a:cs typeface="MS UI Gothic"/>
              </a:rPr>
              <a:t>●</a:t>
            </a:r>
            <a:r>
              <a:rPr sz="675" spc="-217" baseline="12345" dirty="0">
                <a:latin typeface="MS UI Gothic"/>
                <a:cs typeface="MS UI Gothic"/>
              </a:rPr>
              <a:t>●●●</a:t>
            </a:r>
            <a:r>
              <a:rPr sz="675" spc="-217" baseline="6172" dirty="0">
                <a:latin typeface="MS UI Gothic"/>
                <a:cs typeface="MS UI Gothic"/>
              </a:rPr>
              <a:t>●</a:t>
            </a:r>
            <a:r>
              <a:rPr sz="675" spc="832" baseline="6172" dirty="0">
                <a:latin typeface="MS UI Gothic"/>
                <a:cs typeface="MS UI Gothic"/>
              </a:rPr>
              <a:t> </a:t>
            </a:r>
            <a:r>
              <a:rPr sz="675" spc="37" baseline="-6172" dirty="0">
                <a:latin typeface="MS UI Gothic"/>
                <a:cs typeface="MS UI Gothic"/>
              </a:rPr>
              <a:t>●</a:t>
            </a:r>
            <a:endParaRPr sz="675" baseline="-6172">
              <a:latin typeface="MS UI Gothic"/>
              <a:cs typeface="MS UI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35855" y="664971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54751" y="371983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12968" y="557530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22824" y="291846"/>
            <a:ext cx="18732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35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08244" y="4165"/>
            <a:ext cx="125095" cy="2552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33288" y="515112"/>
            <a:ext cx="35369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6172" dirty="0">
                <a:latin typeface="MS UI Gothic"/>
                <a:cs typeface="MS UI Gothic"/>
              </a:rPr>
              <a:t>●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100" dirty="0">
                <a:latin typeface="MS UI Gothic"/>
                <a:cs typeface="MS UI Gothic"/>
              </a:rPr>
              <a:t> </a:t>
            </a:r>
            <a:r>
              <a:rPr sz="675" spc="-120" baseline="18518" dirty="0">
                <a:latin typeface="MS UI Gothic"/>
                <a:cs typeface="MS UI Gothic"/>
              </a:rPr>
              <a:t>●</a:t>
            </a:r>
            <a:r>
              <a:rPr sz="675" spc="-120" baseline="49382" dirty="0">
                <a:latin typeface="MS UI Gothic"/>
                <a:cs typeface="MS UI Gothic"/>
              </a:rPr>
              <a:t>●</a:t>
            </a:r>
            <a:endParaRPr sz="675" baseline="49382">
              <a:latin typeface="MS UI Gothic"/>
              <a:cs typeface="MS UI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83859" y="507237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91150" y="705612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977130" y="534924"/>
            <a:ext cx="1371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60" baseline="6172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17211" y="647065"/>
            <a:ext cx="2794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450" spc="-110" dirty="0">
                <a:latin typeface="MS UI Gothic"/>
                <a:cs typeface="MS UI Gothic"/>
              </a:rPr>
              <a:t>●</a:t>
            </a:r>
            <a:r>
              <a:rPr sz="450" spc="-120" dirty="0">
                <a:latin typeface="MS UI Gothic"/>
                <a:cs typeface="MS UI Gothic"/>
              </a:rPr>
              <a:t>●</a:t>
            </a:r>
            <a:r>
              <a:rPr sz="675" spc="-7" baseline="18518" dirty="0">
                <a:latin typeface="MS UI Gothic"/>
                <a:cs typeface="MS UI Gothic"/>
              </a:rPr>
              <a:t>●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endParaRPr sz="675" baseline="-18518">
              <a:latin typeface="MS UI Gothic"/>
              <a:cs typeface="MS UI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63463" y="572388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68392" y="395859"/>
            <a:ext cx="14922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24691" dirty="0">
                <a:latin typeface="MS UI Gothic"/>
                <a:cs typeface="MS UI Gothic"/>
              </a:rPr>
              <a:t>●</a:t>
            </a:r>
            <a:r>
              <a:rPr sz="675" spc="-112" baseline="-24691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55869" y="832231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897755" y="427736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57596" y="742696"/>
            <a:ext cx="28575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30864" dirty="0">
                <a:latin typeface="MS UI Gothic"/>
                <a:cs typeface="MS UI Gothic"/>
              </a:rPr>
              <a:t>●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240" baseline="6172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104511" y="843787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31282" y="328168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885689" y="679322"/>
            <a:ext cx="42227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18518" dirty="0">
                <a:latin typeface="MS UI Gothic"/>
                <a:cs typeface="MS UI Gothic"/>
              </a:rPr>
              <a:t>●</a:t>
            </a:r>
            <a:r>
              <a:rPr sz="675" spc="44" baseline="-18518" dirty="0">
                <a:latin typeface="MS UI Gothic"/>
                <a:cs typeface="MS UI Gothic"/>
              </a:rPr>
              <a:t> </a:t>
            </a:r>
            <a:r>
              <a:rPr sz="675" spc="-67" baseline="-37037" dirty="0">
                <a:latin typeface="MS UI Gothic"/>
                <a:cs typeface="MS UI Gothic"/>
              </a:rPr>
              <a:t>●</a:t>
            </a:r>
            <a:r>
              <a:rPr sz="675" spc="-67" baseline="-49382" dirty="0">
                <a:latin typeface="MS UI Gothic"/>
                <a:cs typeface="MS UI Gothic"/>
              </a:rPr>
              <a:t>● </a:t>
            </a:r>
            <a:r>
              <a:rPr sz="675" spc="37" baseline="-49382" dirty="0">
                <a:latin typeface="MS UI Gothic"/>
                <a:cs typeface="MS UI Gothic"/>
              </a:rPr>
              <a:t>● </a:t>
            </a:r>
            <a:r>
              <a:rPr sz="450" spc="15" dirty="0">
                <a:latin typeface="MS UI Gothic"/>
                <a:cs typeface="MS UI Gothic"/>
              </a:rPr>
              <a:t>●●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6906" y="622046"/>
            <a:ext cx="20447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434" baseline="6172" dirty="0">
                <a:latin typeface="MS UI Gothic"/>
                <a:cs typeface="MS UI Gothic"/>
              </a:rPr>
              <a:t>●</a:t>
            </a:r>
            <a:r>
              <a:rPr sz="450" spc="-55" dirty="0">
                <a:latin typeface="MS UI Gothic"/>
                <a:cs typeface="MS UI Gothic"/>
              </a:rPr>
              <a:t>●</a:t>
            </a:r>
            <a:r>
              <a:rPr sz="450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657344" y="828293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168264" y="874902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12639" y="915162"/>
            <a:ext cx="548005" cy="142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445"/>
              </a:lnSpc>
              <a:spcBef>
                <a:spcPts val="125"/>
              </a:spcBef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127" baseline="6172" dirty="0">
                <a:latin typeface="MS UI Gothic"/>
                <a:cs typeface="MS UI Gothic"/>
              </a:rPr>
              <a:t> </a:t>
            </a:r>
            <a:r>
              <a:rPr sz="450" spc="-150" dirty="0">
                <a:latin typeface="MS UI Gothic"/>
                <a:cs typeface="MS UI Gothic"/>
              </a:rPr>
              <a:t>●</a:t>
            </a:r>
            <a:r>
              <a:rPr sz="675" spc="-225" baseline="12345" dirty="0">
                <a:latin typeface="MS UI Gothic"/>
                <a:cs typeface="MS UI Gothic"/>
              </a:rPr>
              <a:t>●</a:t>
            </a:r>
            <a:r>
              <a:rPr sz="675" spc="1237" baseline="12345" dirty="0">
                <a:latin typeface="MS UI Gothic"/>
                <a:cs typeface="MS UI Gothic"/>
              </a:rPr>
              <a:t>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  <a:p>
            <a:pPr marL="85090">
              <a:lnSpc>
                <a:spcPts val="445"/>
              </a:lnSpc>
              <a:tabLst>
                <a:tab pos="312420" algn="l"/>
              </a:tabLst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Times New Roman"/>
                <a:cs typeface="Times New Roman"/>
              </a:rPr>
              <a:t>	</a:t>
            </a:r>
            <a:r>
              <a:rPr sz="675" spc="37" baseline="24691" dirty="0">
                <a:latin typeface="MS UI Gothic"/>
                <a:cs typeface="MS UI Gothic"/>
              </a:rPr>
              <a:t>●</a:t>
            </a:r>
            <a:r>
              <a:rPr sz="675" spc="112" baseline="24691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887849" y="772540"/>
            <a:ext cx="2895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172" baseline="-18518" dirty="0">
                <a:latin typeface="MS UI Gothic"/>
                <a:cs typeface="MS UI Gothic"/>
              </a:rPr>
              <a:t>●</a:t>
            </a:r>
            <a:r>
              <a:rPr sz="675" spc="-172" baseline="-6172" dirty="0">
                <a:latin typeface="MS UI Gothic"/>
                <a:cs typeface="MS UI Gothic"/>
              </a:rPr>
              <a:t>●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-135" baseline="6172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95926" y="835533"/>
            <a:ext cx="609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-34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930901" y="811402"/>
            <a:ext cx="1314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-355" dirty="0">
                <a:latin typeface="MS UI Gothic"/>
                <a:cs typeface="MS UI Gothic"/>
              </a:rPr>
              <a:t>●</a:t>
            </a:r>
            <a:r>
              <a:rPr sz="450" spc="-220" dirty="0">
                <a:latin typeface="MS UI Gothic"/>
                <a:cs typeface="MS UI Gothic"/>
              </a:rPr>
              <a:t>●</a:t>
            </a:r>
            <a:r>
              <a:rPr sz="675" spc="-509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23333" y="1353184"/>
            <a:ext cx="9588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280" dirty="0">
                <a:latin typeface="MS UI Gothic"/>
                <a:cs typeface="MS UI Gothic"/>
              </a:rPr>
              <a:t>●</a:t>
            </a:r>
            <a:r>
              <a:rPr sz="675" spc="37" baseline="-24691" dirty="0">
                <a:latin typeface="MS UI Gothic"/>
                <a:cs typeface="MS UI Gothic"/>
              </a:rPr>
              <a:t>●</a:t>
            </a:r>
            <a:endParaRPr sz="675" baseline="-24691">
              <a:latin typeface="MS UI Gothic"/>
              <a:cs typeface="MS UI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45788" y="1327150"/>
            <a:ext cx="54610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5920" algn="l"/>
              </a:tabLst>
            </a:pPr>
            <a:r>
              <a:rPr sz="675" spc="37" baseline="-18518" dirty="0">
                <a:latin typeface="MS UI Gothic"/>
                <a:cs typeface="MS UI Gothic"/>
              </a:rPr>
              <a:t>● </a:t>
            </a:r>
            <a:r>
              <a:rPr sz="675" spc="247" baseline="-18518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675" spc="37" baseline="-24691" dirty="0">
                <a:latin typeface="MS UI Gothic"/>
                <a:cs typeface="MS UI Gothic"/>
              </a:rPr>
              <a:t>●</a:t>
            </a:r>
            <a:r>
              <a:rPr sz="675" spc="89" baseline="-24691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43170" y="1691639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151883" y="1691386"/>
            <a:ext cx="17653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494" baseline="12345" dirty="0">
                <a:latin typeface="MS UI Gothic"/>
                <a:cs typeface="MS UI Gothic"/>
              </a:rPr>
              <a:t>●</a:t>
            </a:r>
            <a:r>
              <a:rPr sz="675" spc="-412" baseline="24691" dirty="0">
                <a:latin typeface="MS UI Gothic"/>
                <a:cs typeface="MS UI Gothic"/>
              </a:rPr>
              <a:t>●</a:t>
            </a:r>
            <a:r>
              <a:rPr sz="675" spc="60" baseline="6172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34052" y="1756029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291076" y="1462277"/>
            <a:ext cx="39814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23850" algn="l"/>
              </a:tabLst>
            </a:pPr>
            <a:r>
              <a:rPr sz="450" spc="-90" dirty="0">
                <a:latin typeface="MS UI Gothic"/>
                <a:cs typeface="MS UI Gothic"/>
              </a:rPr>
              <a:t>●</a:t>
            </a:r>
            <a:r>
              <a:rPr sz="675" spc="-120" baseline="-24691" dirty="0">
                <a:latin typeface="MS UI Gothic"/>
                <a:cs typeface="MS UI Gothic"/>
              </a:rPr>
              <a:t>●</a:t>
            </a:r>
            <a:r>
              <a:rPr sz="450" spc="-18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540503" y="1258824"/>
            <a:ext cx="31559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112" baseline="6172" dirty="0">
                <a:latin typeface="MS UI Gothic"/>
                <a:cs typeface="MS UI Gothic"/>
              </a:rPr>
              <a:t>●</a:t>
            </a:r>
            <a:r>
              <a:rPr sz="675" spc="-112" baseline="12345" dirty="0">
                <a:latin typeface="MS UI Gothic"/>
                <a:cs typeface="MS UI Gothic"/>
              </a:rPr>
              <a:t>● </a:t>
            </a:r>
            <a:r>
              <a:rPr sz="675" spc="-7" baseline="6172" dirty="0">
                <a:latin typeface="MS UI Gothic"/>
                <a:cs typeface="MS UI Gothic"/>
              </a:rPr>
              <a:t>●</a:t>
            </a:r>
            <a:r>
              <a:rPr sz="450" spc="-5" dirty="0">
                <a:latin typeface="MS UI Gothic"/>
                <a:cs typeface="MS UI Gothic"/>
              </a:rPr>
              <a:t>●</a:t>
            </a:r>
            <a:r>
              <a:rPr sz="450" spc="-75" dirty="0">
                <a:latin typeface="MS UI Gothic"/>
                <a:cs typeface="MS UI Gothic"/>
              </a:rPr>
              <a:t> 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endParaRPr sz="675" baseline="-18518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16602" y="1435861"/>
            <a:ext cx="30416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89" baseline="6172" dirty="0">
                <a:latin typeface="MS UI Gothic"/>
                <a:cs typeface="MS UI Gothic"/>
              </a:rPr>
              <a:t>●</a:t>
            </a:r>
            <a:r>
              <a:rPr sz="675" spc="-89" baseline="-12345" dirty="0">
                <a:latin typeface="MS UI Gothic"/>
                <a:cs typeface="MS UI Gothic"/>
              </a:rPr>
              <a:t>●</a:t>
            </a:r>
            <a:r>
              <a:rPr sz="675" spc="-89" baseline="12345" dirty="0">
                <a:latin typeface="MS UI Gothic"/>
                <a:cs typeface="MS UI Gothic"/>
              </a:rPr>
              <a:t>●</a:t>
            </a:r>
            <a:r>
              <a:rPr sz="675" spc="-89" baseline="-18518" dirty="0">
                <a:latin typeface="MS UI Gothic"/>
                <a:cs typeface="MS UI Gothic"/>
              </a:rPr>
              <a:t>●</a:t>
            </a:r>
            <a:r>
              <a:rPr sz="675" spc="-97" baseline="-18518" dirty="0">
                <a:latin typeface="MS UI Gothic"/>
                <a:cs typeface="MS UI Gothic"/>
              </a:rPr>
              <a:t> </a:t>
            </a:r>
            <a:r>
              <a:rPr sz="450" spc="-155" dirty="0">
                <a:latin typeface="MS UI Gothic"/>
                <a:cs typeface="MS UI Gothic"/>
              </a:rPr>
              <a:t>●</a:t>
            </a:r>
            <a:r>
              <a:rPr sz="675" spc="-232" baseline="-12345" dirty="0">
                <a:latin typeface="MS UI Gothic"/>
                <a:cs typeface="MS UI Gothic"/>
              </a:rPr>
              <a:t>●</a:t>
            </a:r>
            <a:endParaRPr sz="675" baseline="-12345">
              <a:latin typeface="MS UI Gothic"/>
              <a:cs typeface="MS UI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219956" y="1403984"/>
            <a:ext cx="29591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15" baseline="-24691" dirty="0">
                <a:latin typeface="MS UI Gothic"/>
                <a:cs typeface="MS UI Gothic"/>
              </a:rPr>
              <a:t>●</a:t>
            </a:r>
            <a:r>
              <a:rPr sz="675" spc="-15" baseline="-18518" dirty="0">
                <a:latin typeface="MS UI Gothic"/>
                <a:cs typeface="MS UI Gothic"/>
              </a:rPr>
              <a:t>●</a:t>
            </a:r>
            <a:r>
              <a:rPr sz="675" spc="-15" baseline="12345" dirty="0">
                <a:latin typeface="MS UI Gothic"/>
                <a:cs typeface="MS UI Gothic"/>
              </a:rPr>
              <a:t>●</a:t>
            </a:r>
            <a:r>
              <a:rPr sz="675" spc="-44" baseline="12345" dirty="0">
                <a:latin typeface="MS UI Gothic"/>
                <a:cs typeface="MS UI Gothic"/>
              </a:rPr>
              <a:t> </a:t>
            </a:r>
            <a:r>
              <a:rPr sz="675" spc="-315" baseline="6172" dirty="0">
                <a:latin typeface="MS UI Gothic"/>
                <a:cs typeface="MS UI Gothic"/>
              </a:rPr>
              <a:t>●</a:t>
            </a:r>
            <a:r>
              <a:rPr sz="675" spc="-315" baseline="-12345" dirty="0">
                <a:latin typeface="MS UI Gothic"/>
                <a:cs typeface="MS UI Gothic"/>
              </a:rPr>
              <a:t>●</a:t>
            </a:r>
            <a:r>
              <a:rPr sz="450" spc="-210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157218" y="1722120"/>
            <a:ext cx="20574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90" dirty="0">
                <a:latin typeface="MS UI Gothic"/>
                <a:cs typeface="MS UI Gothic"/>
              </a:rPr>
              <a:t> </a:t>
            </a:r>
            <a:r>
              <a:rPr sz="450" spc="15" dirty="0">
                <a:latin typeface="MS UI Gothic"/>
                <a:cs typeface="MS UI Gothic"/>
              </a:rPr>
              <a:t>●</a:t>
            </a:r>
            <a:r>
              <a:rPr sz="675" spc="22" baseline="-24691" dirty="0">
                <a:latin typeface="MS UI Gothic"/>
                <a:cs typeface="MS UI Gothic"/>
              </a:rPr>
              <a:t>●</a:t>
            </a:r>
            <a:endParaRPr sz="675" baseline="-24691">
              <a:latin typeface="MS UI Gothic"/>
              <a:cs typeface="MS UI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10227" y="1590294"/>
            <a:ext cx="25082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70" baseline="-18518" dirty="0">
                <a:latin typeface="MS UI Gothic"/>
                <a:cs typeface="MS UI Gothic"/>
              </a:rPr>
              <a:t>●</a:t>
            </a:r>
            <a:r>
              <a:rPr sz="450" spc="10" dirty="0">
                <a:latin typeface="MS UI Gothic"/>
                <a:cs typeface="MS UI Gothic"/>
              </a:rPr>
              <a:t>●</a:t>
            </a:r>
            <a:r>
              <a:rPr sz="675" spc="-480" baseline="6172" dirty="0">
                <a:latin typeface="MS UI Gothic"/>
                <a:cs typeface="MS UI Gothic"/>
              </a:rPr>
              <a:t>●</a:t>
            </a:r>
            <a:r>
              <a:rPr sz="675" spc="-322" baseline="-24691" dirty="0">
                <a:latin typeface="MS UI Gothic"/>
                <a:cs typeface="MS UI Gothic"/>
              </a:rPr>
              <a:t>●</a:t>
            </a:r>
            <a:r>
              <a:rPr sz="675" spc="-262" baseline="6172" dirty="0">
                <a:latin typeface="MS UI Gothic"/>
                <a:cs typeface="MS UI Gothic"/>
              </a:rPr>
              <a:t>●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123436" y="1637030"/>
            <a:ext cx="21844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32" baseline="12345" dirty="0">
                <a:latin typeface="MS UI Gothic"/>
                <a:cs typeface="MS UI Gothic"/>
              </a:rPr>
              <a:t>●</a:t>
            </a:r>
            <a:r>
              <a:rPr sz="675" spc="-232" baseline="18518" dirty="0">
                <a:latin typeface="MS UI Gothic"/>
                <a:cs typeface="MS UI Gothic"/>
              </a:rPr>
              <a:t>●</a:t>
            </a:r>
            <a:r>
              <a:rPr sz="450" spc="-155" dirty="0">
                <a:latin typeface="MS UI Gothic"/>
                <a:cs typeface="MS UI Gothic"/>
              </a:rPr>
              <a:t>●</a:t>
            </a:r>
            <a:r>
              <a:rPr sz="450" spc="-125" dirty="0">
                <a:latin typeface="MS UI Gothic"/>
                <a:cs typeface="MS UI Gothic"/>
              </a:rPr>
              <a:t> </a:t>
            </a:r>
            <a:r>
              <a:rPr sz="675" spc="-172" baseline="6172" dirty="0">
                <a:latin typeface="MS UI Gothic"/>
                <a:cs typeface="MS UI Gothic"/>
              </a:rPr>
              <a:t>●</a:t>
            </a:r>
            <a:r>
              <a:rPr sz="450" spc="-114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87825" y="1559559"/>
            <a:ext cx="64643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72135" algn="l"/>
              </a:tabLst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Times New Roman"/>
                <a:cs typeface="Times New Roman"/>
              </a:rPr>
              <a:t>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r>
              <a:rPr sz="675" spc="0" baseline="12345" dirty="0">
                <a:latin typeface="Times New Roman"/>
                <a:cs typeface="Times New Roman"/>
              </a:rPr>
              <a:t> </a:t>
            </a:r>
            <a:r>
              <a:rPr sz="675" spc="-112" baseline="24691" dirty="0">
                <a:latin typeface="MS UI Gothic"/>
                <a:cs typeface="MS UI Gothic"/>
              </a:rPr>
              <a:t>●</a:t>
            </a:r>
            <a:r>
              <a:rPr sz="450" spc="-280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879214" y="1397253"/>
            <a:ext cx="933450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15" dirty="0">
                <a:latin typeface="Times New Roman"/>
                <a:cs typeface="Times New Roman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152645" y="1520697"/>
            <a:ext cx="33972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80" dirty="0">
                <a:latin typeface="MS UI Gothic"/>
                <a:cs typeface="MS UI Gothic"/>
              </a:rPr>
              <a:t> </a:t>
            </a:r>
            <a:r>
              <a:rPr sz="675" spc="-179" baseline="-18518" dirty="0">
                <a:latin typeface="MS UI Gothic"/>
                <a:cs typeface="MS UI Gothic"/>
              </a:rPr>
              <a:t>●</a:t>
            </a:r>
            <a:r>
              <a:rPr sz="675" spc="-179" baseline="-12345" dirty="0">
                <a:latin typeface="MS UI Gothic"/>
                <a:cs typeface="MS UI Gothic"/>
              </a:rPr>
              <a:t>●</a:t>
            </a:r>
            <a:r>
              <a:rPr sz="675" spc="-179" baseline="18518" dirty="0">
                <a:latin typeface="MS UI Gothic"/>
                <a:cs typeface="MS UI Gothic"/>
              </a:rPr>
              <a:t>●●</a:t>
            </a:r>
            <a:r>
              <a:rPr sz="675" spc="-179" baseline="6172" dirty="0">
                <a:latin typeface="MS UI Gothic"/>
                <a:cs typeface="MS UI Gothic"/>
              </a:rPr>
              <a:t>●</a:t>
            </a:r>
            <a:r>
              <a:rPr sz="675" spc="-179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19575" y="2084832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787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19575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58868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98161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37453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27780" y="355345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13331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18051" y="168846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18051" y="124409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18051" y="799719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18051" y="35534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393242" y="1586864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393242" y="1142491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393242" y="698119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393242" y="253745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827780" y="21971"/>
            <a:ext cx="2039620" cy="2063114"/>
          </a:xfrm>
          <a:custGeom>
            <a:avLst/>
            <a:gdLst/>
            <a:ahLst/>
            <a:cxnLst/>
            <a:rect l="l" t="t" r="r" b="b"/>
            <a:pathLst>
              <a:path w="2039620" h="2063114">
                <a:moveTo>
                  <a:pt x="0" y="2062861"/>
                </a:moveTo>
                <a:lnTo>
                  <a:pt x="2039112" y="2062861"/>
                </a:lnTo>
                <a:lnTo>
                  <a:pt x="2039112" y="0"/>
                </a:lnTo>
                <a:lnTo>
                  <a:pt x="0" y="0"/>
                </a:lnTo>
                <a:lnTo>
                  <a:pt x="0" y="2062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117975" y="2289301"/>
            <a:ext cx="1521460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38784" algn="l"/>
                <a:tab pos="878205" algn="l"/>
                <a:tab pos="1317625" algn="l"/>
              </a:tabLst>
            </a:pPr>
            <a:r>
              <a:rPr sz="1400" dirty="0">
                <a:latin typeface="Times New Roman"/>
                <a:cs typeface="Times New Roman"/>
              </a:rPr>
              <a:t>20	40	60	80</a:t>
            </a:r>
            <a:endParaRPr sz="1400">
              <a:latin typeface="Times New Roman"/>
              <a:cs typeface="Times New Roman"/>
            </a:endParaRPr>
          </a:p>
          <a:p>
            <a:pPr marR="54610"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Actual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173786" y="569229"/>
            <a:ext cx="222885" cy="9690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827780" y="21971"/>
            <a:ext cx="2039620" cy="2063114"/>
          </a:xfrm>
          <a:custGeom>
            <a:avLst/>
            <a:gdLst/>
            <a:ahLst/>
            <a:cxnLst/>
            <a:rect l="l" t="t" r="r" b="b"/>
            <a:pathLst>
              <a:path w="2039620" h="2063114">
                <a:moveTo>
                  <a:pt x="0" y="2062861"/>
                </a:moveTo>
                <a:lnTo>
                  <a:pt x="20391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890009" y="32385"/>
            <a:ext cx="6836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baseline="30000" dirty="0">
                <a:latin typeface="Times New Roman"/>
                <a:cs typeface="Times New Roman"/>
              </a:rPr>
              <a:t>2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0.91</a:t>
            </a:r>
            <a:r>
              <a:rPr lang="en-US" sz="1400" dirty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880612" y="251841"/>
            <a:ext cx="85699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RMSE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6.95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R2 0.905 RMSE 7.17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3</cp:revision>
  <dcterms:created xsi:type="dcterms:W3CDTF">2020-05-21T01:26:54Z</dcterms:created>
  <dcterms:modified xsi:type="dcterms:W3CDTF">2020-05-21T01:34:31Z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R</vt:lpwstr>
  </property>
  <property fmtid="{D5CDD505-2E9C-101B-9397-08002B2CF9AE}" pid="4" name="LastSaved">
    <vt:filetime>2020-05-21T00:00:00Z</vt:filetime>
  </property>
</Properties>
</file>