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400800" cy="4114800"/>
  <p:notesSz cx="5943600" cy="4572000"/>
  <p:defaultTextStyle>
    <a:defPPr>
      <a:defRPr lang="en-US"/>
    </a:defPPr>
    <a:lvl1pPr marL="0" algn="l" defTabSz="1001451" rtl="0" eaLnBrk="1" latinLnBrk="0" hangingPunct="1">
      <a:defRPr sz="1971" kern="1200">
        <a:solidFill>
          <a:schemeClr val="tx1"/>
        </a:solidFill>
        <a:latin typeface="+mn-lt"/>
        <a:ea typeface="+mn-ea"/>
        <a:cs typeface="+mn-cs"/>
      </a:defRPr>
    </a:lvl1pPr>
    <a:lvl2pPr marL="500725" algn="l" defTabSz="1001451" rtl="0" eaLnBrk="1" latinLnBrk="0" hangingPunct="1">
      <a:defRPr sz="1971" kern="1200">
        <a:solidFill>
          <a:schemeClr val="tx1"/>
        </a:solidFill>
        <a:latin typeface="+mn-lt"/>
        <a:ea typeface="+mn-ea"/>
        <a:cs typeface="+mn-cs"/>
      </a:defRPr>
    </a:lvl2pPr>
    <a:lvl3pPr marL="1001451" algn="l" defTabSz="1001451" rtl="0" eaLnBrk="1" latinLnBrk="0" hangingPunct="1">
      <a:defRPr sz="1971" kern="1200">
        <a:solidFill>
          <a:schemeClr val="tx1"/>
        </a:solidFill>
        <a:latin typeface="+mn-lt"/>
        <a:ea typeface="+mn-ea"/>
        <a:cs typeface="+mn-cs"/>
      </a:defRPr>
    </a:lvl3pPr>
    <a:lvl4pPr marL="1502176" algn="l" defTabSz="1001451" rtl="0" eaLnBrk="1" latinLnBrk="0" hangingPunct="1">
      <a:defRPr sz="1971" kern="1200">
        <a:solidFill>
          <a:schemeClr val="tx1"/>
        </a:solidFill>
        <a:latin typeface="+mn-lt"/>
        <a:ea typeface="+mn-ea"/>
        <a:cs typeface="+mn-cs"/>
      </a:defRPr>
    </a:lvl4pPr>
    <a:lvl5pPr marL="2002902" algn="l" defTabSz="1001451" rtl="0" eaLnBrk="1" latinLnBrk="0" hangingPunct="1">
      <a:defRPr sz="1971" kern="1200">
        <a:solidFill>
          <a:schemeClr val="tx1"/>
        </a:solidFill>
        <a:latin typeface="+mn-lt"/>
        <a:ea typeface="+mn-ea"/>
        <a:cs typeface="+mn-cs"/>
      </a:defRPr>
    </a:lvl5pPr>
    <a:lvl6pPr marL="2503627" algn="l" defTabSz="1001451" rtl="0" eaLnBrk="1" latinLnBrk="0" hangingPunct="1">
      <a:defRPr sz="1971" kern="1200">
        <a:solidFill>
          <a:schemeClr val="tx1"/>
        </a:solidFill>
        <a:latin typeface="+mn-lt"/>
        <a:ea typeface="+mn-ea"/>
        <a:cs typeface="+mn-cs"/>
      </a:defRPr>
    </a:lvl6pPr>
    <a:lvl7pPr marL="3004353" algn="l" defTabSz="1001451" rtl="0" eaLnBrk="1" latinLnBrk="0" hangingPunct="1">
      <a:defRPr sz="1971" kern="1200">
        <a:solidFill>
          <a:schemeClr val="tx1"/>
        </a:solidFill>
        <a:latin typeface="+mn-lt"/>
        <a:ea typeface="+mn-ea"/>
        <a:cs typeface="+mn-cs"/>
      </a:defRPr>
    </a:lvl7pPr>
    <a:lvl8pPr marL="3505078" algn="l" defTabSz="1001451" rtl="0" eaLnBrk="1" latinLnBrk="0" hangingPunct="1">
      <a:defRPr sz="1971" kern="1200">
        <a:solidFill>
          <a:schemeClr val="tx1"/>
        </a:solidFill>
        <a:latin typeface="+mn-lt"/>
        <a:ea typeface="+mn-ea"/>
        <a:cs typeface="+mn-cs"/>
      </a:defRPr>
    </a:lvl8pPr>
    <a:lvl9pPr marL="4005804" algn="l" defTabSz="1001451" rtl="0" eaLnBrk="1" latinLnBrk="0" hangingPunct="1">
      <a:defRPr sz="19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23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1" autoAdjust="0"/>
    <p:restoredTop sz="94660"/>
  </p:normalViewPr>
  <p:slideViewPr>
    <p:cSldViewPr>
      <p:cViewPr varScale="1">
        <p:scale>
          <a:sx n="135" d="100"/>
          <a:sy n="135" d="100"/>
        </p:scale>
        <p:origin x="1114" y="77"/>
      </p:cViewPr>
      <p:guideLst>
        <p:guide orient="horz" pos="2592"/>
        <p:guide pos="232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574925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67088" y="0"/>
            <a:ext cx="2574925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DEC3A-3C9A-4FFF-A858-87D885177B0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71650" y="571500"/>
            <a:ext cx="2400300" cy="1543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93725" y="2200275"/>
            <a:ext cx="4756150" cy="1800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343400"/>
            <a:ext cx="2574925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367088" y="4343400"/>
            <a:ext cx="2574925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BC360-EC8E-4696-85B4-A6D890CF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49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01451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1pPr>
    <a:lvl2pPr marL="500725" algn="l" defTabSz="1001451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2pPr>
    <a:lvl3pPr marL="1001451" algn="l" defTabSz="1001451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3pPr>
    <a:lvl4pPr marL="1502176" algn="l" defTabSz="1001451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4pPr>
    <a:lvl5pPr marL="2002902" algn="l" defTabSz="1001451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5pPr>
    <a:lvl6pPr marL="2503627" algn="l" defTabSz="1001451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6pPr>
    <a:lvl7pPr marL="3004353" algn="l" defTabSz="1001451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7pPr>
    <a:lvl8pPr marL="3505078" algn="l" defTabSz="1001451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8pPr>
    <a:lvl9pPr marL="4005804" algn="l" defTabSz="1001451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BC360-EC8E-4696-85B4-A6D890CFC9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0060" y="1275589"/>
            <a:ext cx="54406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60120" y="2304289"/>
            <a:ext cx="44805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0814" y="466000"/>
            <a:ext cx="3799175" cy="228600"/>
          </a:xfrm>
          <a:prstGeom prst="rect">
            <a:avLst/>
          </a:prstGeom>
        </p:spPr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040" y="946404"/>
            <a:ext cx="5760720" cy="2715768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0814" y="466000"/>
            <a:ext cx="3799175" cy="228600"/>
          </a:xfrm>
          <a:prstGeom prst="rect">
            <a:avLst/>
          </a:prstGeom>
        </p:spPr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20040" y="946405"/>
            <a:ext cx="27843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296412" y="946405"/>
            <a:ext cx="27843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0814" y="466000"/>
            <a:ext cx="3799175" cy="228600"/>
          </a:xfrm>
          <a:prstGeom prst="rect">
            <a:avLst/>
          </a:prstGeom>
        </p:spPr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909710" y="298665"/>
            <a:ext cx="1689784" cy="2792349"/>
          </a:xfrm>
          <a:custGeom>
            <a:avLst/>
            <a:gdLst/>
            <a:ahLst/>
            <a:cxnLst/>
            <a:rect l="l" t="t" r="r" b="b"/>
            <a:pathLst>
              <a:path w="1569085" h="3102610">
                <a:moveTo>
                  <a:pt x="224281" y="3102356"/>
                </a:moveTo>
                <a:lnTo>
                  <a:pt x="1568577" y="2205228"/>
                </a:lnTo>
                <a:lnTo>
                  <a:pt x="1527175" y="229488"/>
                </a:lnTo>
                <a:lnTo>
                  <a:pt x="0" y="0"/>
                </a:lnTo>
                <a:lnTo>
                  <a:pt x="224281" y="310235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3554359" y="451370"/>
            <a:ext cx="2315503" cy="2049399"/>
          </a:xfrm>
          <a:custGeom>
            <a:avLst/>
            <a:gdLst/>
            <a:ahLst/>
            <a:cxnLst/>
            <a:rect l="l" t="t" r="r" b="b"/>
            <a:pathLst>
              <a:path w="2150110" h="2277110">
                <a:moveTo>
                  <a:pt x="2031491" y="2276602"/>
                </a:moveTo>
                <a:lnTo>
                  <a:pt x="2149983" y="0"/>
                </a:lnTo>
                <a:lnTo>
                  <a:pt x="0" y="5981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k object 18"/>
          <p:cNvSpPr/>
          <p:nvPr/>
        </p:nvSpPr>
        <p:spPr>
          <a:xfrm>
            <a:off x="3598947" y="2283371"/>
            <a:ext cx="2143173" cy="217170"/>
          </a:xfrm>
          <a:custGeom>
            <a:avLst/>
            <a:gdLst/>
            <a:ahLst/>
            <a:cxnLst/>
            <a:rect l="l" t="t" r="r" b="b"/>
            <a:pathLst>
              <a:path w="1990089" h="241300">
                <a:moveTo>
                  <a:pt x="0" y="0"/>
                </a:moveTo>
                <a:lnTo>
                  <a:pt x="1990089" y="24104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bk object 19"/>
          <p:cNvSpPr/>
          <p:nvPr/>
        </p:nvSpPr>
        <p:spPr>
          <a:xfrm>
            <a:off x="5426181" y="2500312"/>
            <a:ext cx="315937" cy="1165289"/>
          </a:xfrm>
          <a:custGeom>
            <a:avLst/>
            <a:gdLst/>
            <a:ahLst/>
            <a:cxnLst/>
            <a:rect l="l" t="t" r="r" b="b"/>
            <a:pathLst>
              <a:path w="293370" h="1294764">
                <a:moveTo>
                  <a:pt x="0" y="1294384"/>
                </a:moveTo>
                <a:lnTo>
                  <a:pt x="29336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" name="bk object 20"/>
          <p:cNvSpPr/>
          <p:nvPr/>
        </p:nvSpPr>
        <p:spPr>
          <a:xfrm>
            <a:off x="2151244" y="3090787"/>
            <a:ext cx="3274939" cy="574929"/>
          </a:xfrm>
          <a:custGeom>
            <a:avLst/>
            <a:gdLst/>
            <a:ahLst/>
            <a:cxnLst/>
            <a:rect l="l" t="t" r="r" b="b"/>
            <a:pathLst>
              <a:path w="3041015" h="638810">
                <a:moveTo>
                  <a:pt x="0" y="0"/>
                </a:moveTo>
                <a:lnTo>
                  <a:pt x="3041015" y="6383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" name="bk object 21"/>
          <p:cNvSpPr/>
          <p:nvPr/>
        </p:nvSpPr>
        <p:spPr>
          <a:xfrm>
            <a:off x="1909709" y="140931"/>
            <a:ext cx="3699608" cy="157734"/>
          </a:xfrm>
          <a:custGeom>
            <a:avLst/>
            <a:gdLst/>
            <a:ahLst/>
            <a:cxnLst/>
            <a:rect l="l" t="t" r="r" b="b"/>
            <a:pathLst>
              <a:path w="3435350" h="175260">
                <a:moveTo>
                  <a:pt x="3434969" y="0"/>
                </a:moveTo>
                <a:lnTo>
                  <a:pt x="0" y="17526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" name="bk object 22"/>
          <p:cNvSpPr/>
          <p:nvPr/>
        </p:nvSpPr>
        <p:spPr>
          <a:xfrm>
            <a:off x="5608906" y="140931"/>
            <a:ext cx="261229" cy="310896"/>
          </a:xfrm>
          <a:custGeom>
            <a:avLst/>
            <a:gdLst/>
            <a:ahLst/>
            <a:cxnLst/>
            <a:rect l="l" t="t" r="r" b="b"/>
            <a:pathLst>
              <a:path w="242570" h="345440">
                <a:moveTo>
                  <a:pt x="242188" y="34493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76272" y="3826765"/>
            <a:ext cx="2048256" cy="3116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0040" y="3826765"/>
            <a:ext cx="1472184" cy="3116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08576" y="3826765"/>
            <a:ext cx="1472184" cy="3116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k object 16">
            <a:extLst>
              <a:ext uri="{FF2B5EF4-FFF2-40B4-BE49-F238E27FC236}">
                <a16:creationId xmlns:a16="http://schemas.microsoft.com/office/drawing/2014/main" id="{2A0160C5-1708-4336-8297-09E8CF24C8B9}"/>
              </a:ext>
            </a:extLst>
          </p:cNvPr>
          <p:cNvSpPr/>
          <p:nvPr/>
        </p:nvSpPr>
        <p:spPr>
          <a:xfrm>
            <a:off x="1216027" y="197206"/>
            <a:ext cx="1569085" cy="3102610"/>
          </a:xfrm>
          <a:custGeom>
            <a:avLst/>
            <a:gdLst/>
            <a:ahLst/>
            <a:cxnLst/>
            <a:rect l="l" t="t" r="r" b="b"/>
            <a:pathLst>
              <a:path w="1569085" h="3102610">
                <a:moveTo>
                  <a:pt x="224281" y="3102356"/>
                </a:moveTo>
                <a:lnTo>
                  <a:pt x="1568577" y="2205228"/>
                </a:lnTo>
                <a:lnTo>
                  <a:pt x="1527175" y="229488"/>
                </a:lnTo>
                <a:lnTo>
                  <a:pt x="0" y="0"/>
                </a:lnTo>
                <a:lnTo>
                  <a:pt x="224281" y="310235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bk object 17">
            <a:extLst>
              <a:ext uri="{FF2B5EF4-FFF2-40B4-BE49-F238E27FC236}">
                <a16:creationId xmlns:a16="http://schemas.microsoft.com/office/drawing/2014/main" id="{EE5D9968-0ED0-4A28-B1D6-19215E13AC41}"/>
              </a:ext>
            </a:extLst>
          </p:cNvPr>
          <p:cNvSpPr/>
          <p:nvPr/>
        </p:nvSpPr>
        <p:spPr>
          <a:xfrm>
            <a:off x="2743200" y="366879"/>
            <a:ext cx="2150110" cy="2277110"/>
          </a:xfrm>
          <a:custGeom>
            <a:avLst/>
            <a:gdLst/>
            <a:ahLst/>
            <a:cxnLst/>
            <a:rect l="l" t="t" r="r" b="b"/>
            <a:pathLst>
              <a:path w="2150110" h="2277110">
                <a:moveTo>
                  <a:pt x="2031491" y="2276602"/>
                </a:moveTo>
                <a:lnTo>
                  <a:pt x="2149983" y="0"/>
                </a:lnTo>
                <a:lnTo>
                  <a:pt x="0" y="5981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bk object 18">
            <a:extLst>
              <a:ext uri="{FF2B5EF4-FFF2-40B4-BE49-F238E27FC236}">
                <a16:creationId xmlns:a16="http://schemas.microsoft.com/office/drawing/2014/main" id="{DD01189D-DFD2-4602-9649-5D336B8F1C20}"/>
              </a:ext>
            </a:extLst>
          </p:cNvPr>
          <p:cNvSpPr/>
          <p:nvPr/>
        </p:nvSpPr>
        <p:spPr>
          <a:xfrm>
            <a:off x="2784604" y="2402435"/>
            <a:ext cx="1990089" cy="241300"/>
          </a:xfrm>
          <a:custGeom>
            <a:avLst/>
            <a:gdLst/>
            <a:ahLst/>
            <a:cxnLst/>
            <a:rect l="l" t="t" r="r" b="b"/>
            <a:pathLst>
              <a:path w="1990089" h="241300">
                <a:moveTo>
                  <a:pt x="0" y="0"/>
                </a:moveTo>
                <a:lnTo>
                  <a:pt x="1990089" y="24104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bk object 19">
            <a:extLst>
              <a:ext uri="{FF2B5EF4-FFF2-40B4-BE49-F238E27FC236}">
                <a16:creationId xmlns:a16="http://schemas.microsoft.com/office/drawing/2014/main" id="{0CCA35CF-C71D-4EDB-B8E2-3ECC3D018A6E}"/>
              </a:ext>
            </a:extLst>
          </p:cNvPr>
          <p:cNvSpPr/>
          <p:nvPr/>
        </p:nvSpPr>
        <p:spPr>
          <a:xfrm>
            <a:off x="4481321" y="2643483"/>
            <a:ext cx="293370" cy="1294765"/>
          </a:xfrm>
          <a:custGeom>
            <a:avLst/>
            <a:gdLst/>
            <a:ahLst/>
            <a:cxnLst/>
            <a:rect l="l" t="t" r="r" b="b"/>
            <a:pathLst>
              <a:path w="293370" h="1294764">
                <a:moveTo>
                  <a:pt x="0" y="1294384"/>
                </a:moveTo>
                <a:lnTo>
                  <a:pt x="29336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bk object 20">
            <a:extLst>
              <a:ext uri="{FF2B5EF4-FFF2-40B4-BE49-F238E27FC236}">
                <a16:creationId xmlns:a16="http://schemas.microsoft.com/office/drawing/2014/main" id="{0C6DB853-1F2C-41A7-BA9E-F2CB83ED3288}"/>
              </a:ext>
            </a:extLst>
          </p:cNvPr>
          <p:cNvSpPr/>
          <p:nvPr/>
        </p:nvSpPr>
        <p:spPr>
          <a:xfrm>
            <a:off x="1440308" y="3299563"/>
            <a:ext cx="3041015" cy="638810"/>
          </a:xfrm>
          <a:custGeom>
            <a:avLst/>
            <a:gdLst/>
            <a:ahLst/>
            <a:cxnLst/>
            <a:rect l="l" t="t" r="r" b="b"/>
            <a:pathLst>
              <a:path w="3041015" h="638810">
                <a:moveTo>
                  <a:pt x="0" y="0"/>
                </a:moveTo>
                <a:lnTo>
                  <a:pt x="3041015" y="6383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bk object 21">
            <a:extLst>
              <a:ext uri="{FF2B5EF4-FFF2-40B4-BE49-F238E27FC236}">
                <a16:creationId xmlns:a16="http://schemas.microsoft.com/office/drawing/2014/main" id="{0C7B3E24-8AB7-4B54-A5F8-709AD19ED6BA}"/>
              </a:ext>
            </a:extLst>
          </p:cNvPr>
          <p:cNvSpPr/>
          <p:nvPr/>
        </p:nvSpPr>
        <p:spPr>
          <a:xfrm>
            <a:off x="1216025" y="21946"/>
            <a:ext cx="3435350" cy="175260"/>
          </a:xfrm>
          <a:custGeom>
            <a:avLst/>
            <a:gdLst/>
            <a:ahLst/>
            <a:cxnLst/>
            <a:rect l="l" t="t" r="r" b="b"/>
            <a:pathLst>
              <a:path w="3435350" h="175260">
                <a:moveTo>
                  <a:pt x="3434969" y="0"/>
                </a:moveTo>
                <a:lnTo>
                  <a:pt x="0" y="17526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bk object 22">
            <a:extLst>
              <a:ext uri="{FF2B5EF4-FFF2-40B4-BE49-F238E27FC236}">
                <a16:creationId xmlns:a16="http://schemas.microsoft.com/office/drawing/2014/main" id="{D8CC40A4-BA3F-4460-8139-3C295C545F47}"/>
              </a:ext>
            </a:extLst>
          </p:cNvPr>
          <p:cNvSpPr/>
          <p:nvPr/>
        </p:nvSpPr>
        <p:spPr>
          <a:xfrm>
            <a:off x="4650994" y="21946"/>
            <a:ext cx="242570" cy="345440"/>
          </a:xfrm>
          <a:custGeom>
            <a:avLst/>
            <a:gdLst/>
            <a:ahLst/>
            <a:cxnLst/>
            <a:rect l="l" t="t" r="r" b="b"/>
            <a:pathLst>
              <a:path w="242570" h="345440">
                <a:moveTo>
                  <a:pt x="242188" y="34493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 rot="16860000">
            <a:off x="4972337" y="3343182"/>
            <a:ext cx="319535" cy="198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endParaRPr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81397" y="3496032"/>
            <a:ext cx="95250" cy="107314"/>
          </a:xfrm>
          <a:custGeom>
            <a:avLst/>
            <a:gdLst/>
            <a:ahLst/>
            <a:cxnLst/>
            <a:rect l="l" t="t" r="r" b="b"/>
            <a:pathLst>
              <a:path w="95250" h="107314">
                <a:moveTo>
                  <a:pt x="0" y="0"/>
                </a:moveTo>
                <a:lnTo>
                  <a:pt x="95250" y="10718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3788" y="3576422"/>
            <a:ext cx="23749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81346" y="3054833"/>
            <a:ext cx="80010" cy="88900"/>
          </a:xfrm>
          <a:custGeom>
            <a:avLst/>
            <a:gdLst/>
            <a:ahLst/>
            <a:cxnLst/>
            <a:rect l="l" t="t" r="r" b="b"/>
            <a:pathLst>
              <a:path w="80010" h="88900">
                <a:moveTo>
                  <a:pt x="0" y="0"/>
                </a:moveTo>
                <a:lnTo>
                  <a:pt x="79882" y="885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53358" y="2737590"/>
            <a:ext cx="69215" cy="75565"/>
          </a:xfrm>
          <a:custGeom>
            <a:avLst/>
            <a:gdLst/>
            <a:ahLst/>
            <a:cxnLst/>
            <a:rect l="l" t="t" r="r" b="b"/>
            <a:pathLst>
              <a:path w="69214" h="75564">
                <a:moveTo>
                  <a:pt x="0" y="0"/>
                </a:moveTo>
                <a:lnTo>
                  <a:pt x="68833" y="7531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3002" y="2638530"/>
            <a:ext cx="287020" cy="73674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62230">
              <a:spcBef>
                <a:spcPts val="1005"/>
              </a:spcBef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905"/>
              </a:spcBef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 rot="720000">
            <a:off x="2073478" y="3844695"/>
            <a:ext cx="1156084" cy="198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sz="2400" b="1" baseline="18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sz="2400" b="1" spc="-150" baseline="18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2" baseline="18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</a:t>
            </a:r>
            <a:r>
              <a:rPr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52623" y="3729203"/>
            <a:ext cx="34925" cy="156210"/>
          </a:xfrm>
          <a:custGeom>
            <a:avLst/>
            <a:gdLst/>
            <a:ahLst/>
            <a:cxnLst/>
            <a:rect l="l" t="t" r="r" b="b"/>
            <a:pathLst>
              <a:path w="34925" h="156210">
                <a:moveTo>
                  <a:pt x="34543" y="0"/>
                </a:moveTo>
                <a:lnTo>
                  <a:pt x="0" y="15595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07208" y="3892746"/>
            <a:ext cx="29083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</a:p>
        </p:txBody>
      </p:sp>
      <p:sp>
        <p:nvSpPr>
          <p:cNvPr id="11" name="object 11"/>
          <p:cNvSpPr/>
          <p:nvPr/>
        </p:nvSpPr>
        <p:spPr>
          <a:xfrm>
            <a:off x="1982218" y="3424152"/>
            <a:ext cx="52069" cy="135255"/>
          </a:xfrm>
          <a:custGeom>
            <a:avLst/>
            <a:gdLst/>
            <a:ahLst/>
            <a:cxnLst/>
            <a:rect l="l" t="t" r="r" b="b"/>
            <a:pathLst>
              <a:path w="52069" h="135254">
                <a:moveTo>
                  <a:pt x="51815" y="0"/>
                </a:moveTo>
                <a:lnTo>
                  <a:pt x="0" y="13512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83715" y="3563722"/>
            <a:ext cx="29083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 rot="5100000">
            <a:off x="-709960" y="1934791"/>
            <a:ext cx="2044974" cy="198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sz="2400" b="1" baseline="37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Predisin</a:t>
            </a:r>
            <a:r>
              <a:rPr sz="2400" b="1" spc="-97" baseline="37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b="1" baseline="18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ection</a:t>
            </a:r>
            <a:r>
              <a:rPr sz="2400" b="1" spc="-30" baseline="18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coli</a:t>
            </a:r>
          </a:p>
        </p:txBody>
      </p:sp>
      <p:sp>
        <p:nvSpPr>
          <p:cNvPr id="14" name="object 14"/>
          <p:cNvSpPr/>
          <p:nvPr/>
        </p:nvSpPr>
        <p:spPr>
          <a:xfrm>
            <a:off x="1284352" y="3057884"/>
            <a:ext cx="139065" cy="24765"/>
          </a:xfrm>
          <a:custGeom>
            <a:avLst/>
            <a:gdLst/>
            <a:ahLst/>
            <a:cxnLst/>
            <a:rect l="l" t="t" r="r" b="b"/>
            <a:pathLst>
              <a:path w="139064" h="24764">
                <a:moveTo>
                  <a:pt x="138556" y="0"/>
                </a:moveTo>
                <a:lnTo>
                  <a:pt x="0" y="2463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3711" y="2972791"/>
            <a:ext cx="62903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</a:p>
        </p:txBody>
      </p:sp>
      <p:sp>
        <p:nvSpPr>
          <p:cNvPr id="16" name="object 16"/>
          <p:cNvSpPr/>
          <p:nvPr/>
        </p:nvSpPr>
        <p:spPr>
          <a:xfrm>
            <a:off x="1222121" y="2263497"/>
            <a:ext cx="143510" cy="16510"/>
          </a:xfrm>
          <a:custGeom>
            <a:avLst/>
            <a:gdLst/>
            <a:ahLst/>
            <a:cxnLst/>
            <a:rect l="l" t="t" r="r" b="b"/>
            <a:pathLst>
              <a:path w="143510" h="16510">
                <a:moveTo>
                  <a:pt x="143255" y="0"/>
                </a:moveTo>
                <a:lnTo>
                  <a:pt x="0" y="1650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6527" y="2162023"/>
            <a:ext cx="6814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</a:p>
        </p:txBody>
      </p:sp>
      <p:sp>
        <p:nvSpPr>
          <p:cNvPr id="18" name="object 18"/>
          <p:cNvSpPr/>
          <p:nvPr/>
        </p:nvSpPr>
        <p:spPr>
          <a:xfrm>
            <a:off x="1156081" y="1420597"/>
            <a:ext cx="148590" cy="7620"/>
          </a:xfrm>
          <a:custGeom>
            <a:avLst/>
            <a:gdLst/>
            <a:ahLst/>
            <a:cxnLst/>
            <a:rect l="l" t="t" r="r" b="b"/>
            <a:pathLst>
              <a:path w="148589" h="7619">
                <a:moveTo>
                  <a:pt x="148336" y="0"/>
                </a:moveTo>
                <a:lnTo>
                  <a:pt x="0" y="723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5025" y="1300329"/>
            <a:ext cx="62572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</a:p>
        </p:txBody>
      </p:sp>
      <p:sp>
        <p:nvSpPr>
          <p:cNvPr id="20" name="object 20"/>
          <p:cNvSpPr/>
          <p:nvPr/>
        </p:nvSpPr>
        <p:spPr>
          <a:xfrm>
            <a:off x="1085724" y="521183"/>
            <a:ext cx="154305" cy="3810"/>
          </a:xfrm>
          <a:custGeom>
            <a:avLst/>
            <a:gdLst/>
            <a:ahLst/>
            <a:cxnLst/>
            <a:rect l="l" t="t" r="r" b="b"/>
            <a:pathLst>
              <a:path w="154305" h="3809">
                <a:moveTo>
                  <a:pt x="153924" y="330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18953" y="383134"/>
            <a:ext cx="65233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</a:p>
        </p:txBody>
      </p:sp>
      <p:sp>
        <p:nvSpPr>
          <p:cNvPr id="22" name="object 22"/>
          <p:cNvSpPr/>
          <p:nvPr/>
        </p:nvSpPr>
        <p:spPr>
          <a:xfrm>
            <a:off x="4481321" y="21947"/>
            <a:ext cx="170180" cy="3916045"/>
          </a:xfrm>
          <a:custGeom>
            <a:avLst/>
            <a:gdLst/>
            <a:ahLst/>
            <a:cxnLst/>
            <a:rect l="l" t="t" r="r" b="b"/>
            <a:pathLst>
              <a:path w="170179" h="3916045">
                <a:moveTo>
                  <a:pt x="0" y="3915918"/>
                </a:moveTo>
                <a:lnTo>
                  <a:pt x="169672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16027" y="197206"/>
            <a:ext cx="1569085" cy="3102610"/>
          </a:xfrm>
          <a:custGeom>
            <a:avLst/>
            <a:gdLst/>
            <a:ahLst/>
            <a:cxnLst/>
            <a:rect l="l" t="t" r="r" b="b"/>
            <a:pathLst>
              <a:path w="1569085" h="3102610">
                <a:moveTo>
                  <a:pt x="0" y="0"/>
                </a:moveTo>
                <a:lnTo>
                  <a:pt x="224281" y="3102356"/>
                </a:lnTo>
                <a:lnTo>
                  <a:pt x="1568577" y="2205228"/>
                </a:lnTo>
                <a:lnTo>
                  <a:pt x="1527175" y="2294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16027" y="197206"/>
            <a:ext cx="1569085" cy="3102610"/>
          </a:xfrm>
          <a:custGeom>
            <a:avLst/>
            <a:gdLst/>
            <a:ahLst/>
            <a:cxnLst/>
            <a:rect l="l" t="t" r="r" b="b"/>
            <a:pathLst>
              <a:path w="1569085" h="3102610">
                <a:moveTo>
                  <a:pt x="224281" y="3102356"/>
                </a:moveTo>
                <a:lnTo>
                  <a:pt x="1568577" y="2205228"/>
                </a:lnTo>
                <a:lnTo>
                  <a:pt x="1527175" y="229488"/>
                </a:lnTo>
                <a:lnTo>
                  <a:pt x="0" y="0"/>
                </a:lnTo>
                <a:lnTo>
                  <a:pt x="224281" y="310235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743200" y="366879"/>
            <a:ext cx="2150110" cy="2277110"/>
          </a:xfrm>
          <a:custGeom>
            <a:avLst/>
            <a:gdLst/>
            <a:ahLst/>
            <a:cxnLst/>
            <a:rect l="l" t="t" r="r" b="b"/>
            <a:pathLst>
              <a:path w="2150110" h="2277110">
                <a:moveTo>
                  <a:pt x="2149983" y="0"/>
                </a:moveTo>
                <a:lnTo>
                  <a:pt x="0" y="59816"/>
                </a:lnTo>
                <a:lnTo>
                  <a:pt x="41401" y="2035556"/>
                </a:lnTo>
                <a:lnTo>
                  <a:pt x="2031491" y="2276602"/>
                </a:lnTo>
                <a:lnTo>
                  <a:pt x="21499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743200" y="366879"/>
            <a:ext cx="2150110" cy="2277110"/>
          </a:xfrm>
          <a:custGeom>
            <a:avLst/>
            <a:gdLst/>
            <a:ahLst/>
            <a:cxnLst/>
            <a:rect l="l" t="t" r="r" b="b"/>
            <a:pathLst>
              <a:path w="2150110" h="2277110">
                <a:moveTo>
                  <a:pt x="2031491" y="2276602"/>
                </a:moveTo>
                <a:lnTo>
                  <a:pt x="2149983" y="0"/>
                </a:lnTo>
                <a:lnTo>
                  <a:pt x="0" y="59816"/>
                </a:lnTo>
                <a:lnTo>
                  <a:pt x="41401" y="2035556"/>
                </a:lnTo>
                <a:lnTo>
                  <a:pt x="2031491" y="22766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40308" y="2402435"/>
            <a:ext cx="3334385" cy="1535430"/>
          </a:xfrm>
          <a:custGeom>
            <a:avLst/>
            <a:gdLst/>
            <a:ahLst/>
            <a:cxnLst/>
            <a:rect l="l" t="t" r="r" b="b"/>
            <a:pathLst>
              <a:path w="3334385" h="1535429">
                <a:moveTo>
                  <a:pt x="1344295" y="0"/>
                </a:moveTo>
                <a:lnTo>
                  <a:pt x="0" y="897127"/>
                </a:lnTo>
                <a:lnTo>
                  <a:pt x="3041015" y="1535430"/>
                </a:lnTo>
                <a:lnTo>
                  <a:pt x="3334384" y="241045"/>
                </a:lnTo>
                <a:lnTo>
                  <a:pt x="13442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440308" y="2402435"/>
            <a:ext cx="3334385" cy="1535430"/>
          </a:xfrm>
          <a:custGeom>
            <a:avLst/>
            <a:gdLst/>
            <a:ahLst/>
            <a:cxnLst/>
            <a:rect l="l" t="t" r="r" b="b"/>
            <a:pathLst>
              <a:path w="3334385" h="1535429">
                <a:moveTo>
                  <a:pt x="3041015" y="1535430"/>
                </a:moveTo>
                <a:lnTo>
                  <a:pt x="3334384" y="241045"/>
                </a:lnTo>
                <a:lnTo>
                  <a:pt x="1344295" y="0"/>
                </a:lnTo>
                <a:lnTo>
                  <a:pt x="0" y="897127"/>
                </a:lnTo>
                <a:lnTo>
                  <a:pt x="3041015" y="153543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16027" y="21946"/>
            <a:ext cx="3677285" cy="405130"/>
          </a:xfrm>
          <a:custGeom>
            <a:avLst/>
            <a:gdLst/>
            <a:ahLst/>
            <a:cxnLst/>
            <a:rect l="l" t="t" r="r" b="b"/>
            <a:pathLst>
              <a:path w="3677285" h="405130">
                <a:moveTo>
                  <a:pt x="3434969" y="0"/>
                </a:moveTo>
                <a:lnTo>
                  <a:pt x="0" y="175260"/>
                </a:lnTo>
                <a:lnTo>
                  <a:pt x="1527175" y="404749"/>
                </a:lnTo>
                <a:lnTo>
                  <a:pt x="3677158" y="344932"/>
                </a:lnTo>
                <a:lnTo>
                  <a:pt x="3434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216027" y="21946"/>
            <a:ext cx="3677285" cy="405130"/>
          </a:xfrm>
          <a:custGeom>
            <a:avLst/>
            <a:gdLst/>
            <a:ahLst/>
            <a:cxnLst/>
            <a:rect l="l" t="t" r="r" b="b"/>
            <a:pathLst>
              <a:path w="3677285" h="405130">
                <a:moveTo>
                  <a:pt x="3434969" y="0"/>
                </a:moveTo>
                <a:lnTo>
                  <a:pt x="0" y="175260"/>
                </a:lnTo>
                <a:lnTo>
                  <a:pt x="1527175" y="404749"/>
                </a:lnTo>
                <a:lnTo>
                  <a:pt x="3677158" y="344932"/>
                </a:lnTo>
                <a:lnTo>
                  <a:pt x="343496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721486" y="273155"/>
            <a:ext cx="151765" cy="2737485"/>
          </a:xfrm>
          <a:custGeom>
            <a:avLst/>
            <a:gdLst/>
            <a:ahLst/>
            <a:cxnLst/>
            <a:rect l="l" t="t" r="r" b="b"/>
            <a:pathLst>
              <a:path w="151764" h="2737485">
                <a:moveTo>
                  <a:pt x="0" y="0"/>
                </a:moveTo>
                <a:lnTo>
                  <a:pt x="151637" y="2737485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42314" y="351387"/>
            <a:ext cx="89535" cy="2353945"/>
          </a:xfrm>
          <a:custGeom>
            <a:avLst/>
            <a:gdLst/>
            <a:ahLst/>
            <a:cxnLst/>
            <a:rect l="l" t="t" r="r" b="b"/>
            <a:pathLst>
              <a:path w="89535" h="2353945">
                <a:moveTo>
                  <a:pt x="0" y="0"/>
                </a:moveTo>
                <a:lnTo>
                  <a:pt x="89154" y="2353437"/>
                </a:lnTo>
              </a:path>
            </a:pathLst>
          </a:custGeom>
          <a:ln w="952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627251" y="409299"/>
            <a:ext cx="51435" cy="2064385"/>
          </a:xfrm>
          <a:custGeom>
            <a:avLst/>
            <a:gdLst/>
            <a:ahLst/>
            <a:cxnLst/>
            <a:rect l="l" t="t" r="r" b="b"/>
            <a:pathLst>
              <a:path w="51435" h="2064385">
                <a:moveTo>
                  <a:pt x="0" y="0"/>
                </a:moveTo>
                <a:lnTo>
                  <a:pt x="51307" y="2063877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422909" y="2242669"/>
            <a:ext cx="1358265" cy="815340"/>
          </a:xfrm>
          <a:custGeom>
            <a:avLst/>
            <a:gdLst/>
            <a:ahLst/>
            <a:cxnLst/>
            <a:rect l="l" t="t" r="r" b="b"/>
            <a:pathLst>
              <a:path w="1358264" h="815339">
                <a:moveTo>
                  <a:pt x="1358265" y="0"/>
                </a:moveTo>
                <a:lnTo>
                  <a:pt x="0" y="815213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365378" y="1724510"/>
            <a:ext cx="1405255" cy="539115"/>
          </a:xfrm>
          <a:custGeom>
            <a:avLst/>
            <a:gdLst/>
            <a:ahLst/>
            <a:cxnLst/>
            <a:rect l="l" t="t" r="r" b="b"/>
            <a:pathLst>
              <a:path w="1405254" h="539114">
                <a:moveTo>
                  <a:pt x="1405001" y="0"/>
                </a:moveTo>
                <a:lnTo>
                  <a:pt x="0" y="538988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304418" y="1186538"/>
            <a:ext cx="1454785" cy="234315"/>
          </a:xfrm>
          <a:custGeom>
            <a:avLst/>
            <a:gdLst/>
            <a:ahLst/>
            <a:cxnLst/>
            <a:rect l="l" t="t" r="r" b="b"/>
            <a:pathLst>
              <a:path w="1454785" h="234315">
                <a:moveTo>
                  <a:pt x="1454658" y="0"/>
                </a:moveTo>
                <a:lnTo>
                  <a:pt x="0" y="234061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239649" y="524488"/>
            <a:ext cx="1508125" cy="103505"/>
          </a:xfrm>
          <a:custGeom>
            <a:avLst/>
            <a:gdLst/>
            <a:ahLst/>
            <a:cxnLst/>
            <a:rect l="l" t="t" r="r" b="b"/>
            <a:pathLst>
              <a:path w="1508125" h="103504">
                <a:moveTo>
                  <a:pt x="1507743" y="102997"/>
                </a:moveTo>
                <a:lnTo>
                  <a:pt x="0" y="0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584827" y="372593"/>
            <a:ext cx="101600" cy="2247900"/>
          </a:xfrm>
          <a:custGeom>
            <a:avLst/>
            <a:gdLst/>
            <a:ahLst/>
            <a:cxnLst/>
            <a:rect l="l" t="t" r="r" b="b"/>
            <a:pathLst>
              <a:path w="101600" h="2247900">
                <a:moveTo>
                  <a:pt x="101219" y="0"/>
                </a:moveTo>
                <a:lnTo>
                  <a:pt x="0" y="2247900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161665" y="385423"/>
            <a:ext cx="64769" cy="2183765"/>
          </a:xfrm>
          <a:custGeom>
            <a:avLst/>
            <a:gdLst/>
            <a:ahLst/>
            <a:cxnLst/>
            <a:rect l="l" t="t" r="r" b="b"/>
            <a:pathLst>
              <a:path w="64770" h="2183765">
                <a:moveTo>
                  <a:pt x="64388" y="0"/>
                </a:moveTo>
                <a:lnTo>
                  <a:pt x="0" y="2183765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761739" y="397486"/>
            <a:ext cx="31750" cy="2123440"/>
          </a:xfrm>
          <a:custGeom>
            <a:avLst/>
            <a:gdLst/>
            <a:ahLst/>
            <a:cxnLst/>
            <a:rect l="l" t="t" r="r" b="b"/>
            <a:pathLst>
              <a:path w="31750" h="2123440">
                <a:moveTo>
                  <a:pt x="31369" y="0"/>
                </a:moveTo>
                <a:lnTo>
                  <a:pt x="0" y="2123313"/>
                </a:lnTo>
              </a:path>
            </a:pathLst>
          </a:custGeom>
          <a:ln w="952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383028" y="408791"/>
            <a:ext cx="1905" cy="2066289"/>
          </a:xfrm>
          <a:custGeom>
            <a:avLst/>
            <a:gdLst/>
            <a:ahLst/>
            <a:cxnLst/>
            <a:rect l="l" t="t" r="r" b="b"/>
            <a:pathLst>
              <a:path w="1904" h="2066289">
                <a:moveTo>
                  <a:pt x="1905" y="0"/>
                </a:moveTo>
                <a:lnTo>
                  <a:pt x="0" y="2066162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999360" y="419583"/>
            <a:ext cx="24765" cy="2012314"/>
          </a:xfrm>
          <a:custGeom>
            <a:avLst/>
            <a:gdLst/>
            <a:ahLst/>
            <a:cxnLst/>
            <a:rect l="l" t="t" r="r" b="b"/>
            <a:pathLst>
              <a:path w="24764" h="2012314">
                <a:moveTo>
                  <a:pt x="0" y="0"/>
                </a:moveTo>
                <a:lnTo>
                  <a:pt x="24637" y="2011807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781174" y="2242669"/>
            <a:ext cx="2003425" cy="218440"/>
          </a:xfrm>
          <a:custGeom>
            <a:avLst/>
            <a:gdLst/>
            <a:ahLst/>
            <a:cxnLst/>
            <a:rect l="l" t="t" r="r" b="b"/>
            <a:pathLst>
              <a:path w="2003425" h="218439">
                <a:moveTo>
                  <a:pt x="0" y="0"/>
                </a:moveTo>
                <a:lnTo>
                  <a:pt x="2002916" y="218439"/>
                </a:lnTo>
              </a:path>
            </a:pathLst>
          </a:custGeom>
          <a:ln w="952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770377" y="1724508"/>
            <a:ext cx="2044700" cy="143510"/>
          </a:xfrm>
          <a:custGeom>
            <a:avLst/>
            <a:gdLst/>
            <a:ahLst/>
            <a:cxnLst/>
            <a:rect l="l" t="t" r="r" b="b"/>
            <a:pathLst>
              <a:path w="2044700" h="143510">
                <a:moveTo>
                  <a:pt x="0" y="0"/>
                </a:moveTo>
                <a:lnTo>
                  <a:pt x="2044700" y="143383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759075" y="1186536"/>
            <a:ext cx="2088514" cy="62230"/>
          </a:xfrm>
          <a:custGeom>
            <a:avLst/>
            <a:gdLst/>
            <a:ahLst/>
            <a:cxnLst/>
            <a:rect l="l" t="t" r="r" b="b"/>
            <a:pathLst>
              <a:path w="2088514" h="62230">
                <a:moveTo>
                  <a:pt x="0" y="0"/>
                </a:moveTo>
                <a:lnTo>
                  <a:pt x="2088261" y="61721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747392" y="600560"/>
            <a:ext cx="2134235" cy="27305"/>
          </a:xfrm>
          <a:custGeom>
            <a:avLst/>
            <a:gdLst/>
            <a:ahLst/>
            <a:cxnLst/>
            <a:rect l="l" t="t" r="r" b="b"/>
            <a:pathLst>
              <a:path w="2134235" h="27304">
                <a:moveTo>
                  <a:pt x="0" y="26924"/>
                </a:moveTo>
                <a:lnTo>
                  <a:pt x="2133727" y="0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873124" y="3010640"/>
            <a:ext cx="2708275" cy="485775"/>
          </a:xfrm>
          <a:custGeom>
            <a:avLst/>
            <a:gdLst/>
            <a:ahLst/>
            <a:cxnLst/>
            <a:rect l="l" t="t" r="r" b="b"/>
            <a:pathLst>
              <a:path w="2708275" h="485775">
                <a:moveTo>
                  <a:pt x="0" y="0"/>
                </a:moveTo>
                <a:lnTo>
                  <a:pt x="2708275" y="485394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331468" y="2704822"/>
            <a:ext cx="2350135" cy="350520"/>
          </a:xfrm>
          <a:custGeom>
            <a:avLst/>
            <a:gdLst/>
            <a:ahLst/>
            <a:cxnLst/>
            <a:rect l="l" t="t" r="r" b="b"/>
            <a:pathLst>
              <a:path w="2350135" h="350519">
                <a:moveTo>
                  <a:pt x="0" y="0"/>
                </a:moveTo>
                <a:lnTo>
                  <a:pt x="2349881" y="350011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678556" y="2473175"/>
            <a:ext cx="2075180" cy="264795"/>
          </a:xfrm>
          <a:custGeom>
            <a:avLst/>
            <a:gdLst/>
            <a:ahLst/>
            <a:cxnLst/>
            <a:rect l="l" t="t" r="r" b="b"/>
            <a:pathLst>
              <a:path w="2075179" h="264794">
                <a:moveTo>
                  <a:pt x="0" y="0"/>
                </a:moveTo>
                <a:lnTo>
                  <a:pt x="2074799" y="264413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167377" y="2620496"/>
            <a:ext cx="417830" cy="1251585"/>
          </a:xfrm>
          <a:custGeom>
            <a:avLst/>
            <a:gdLst/>
            <a:ahLst/>
            <a:cxnLst/>
            <a:rect l="l" t="t" r="r" b="b"/>
            <a:pathLst>
              <a:path w="417829" h="1251585">
                <a:moveTo>
                  <a:pt x="417449" y="0"/>
                </a:moveTo>
                <a:lnTo>
                  <a:pt x="0" y="1251458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487167" y="2569187"/>
            <a:ext cx="675005" cy="1160145"/>
          </a:xfrm>
          <a:custGeom>
            <a:avLst/>
            <a:gdLst/>
            <a:ahLst/>
            <a:cxnLst/>
            <a:rect l="l" t="t" r="r" b="b"/>
            <a:pathLst>
              <a:path w="675004" h="1160145">
                <a:moveTo>
                  <a:pt x="674497" y="0"/>
                </a:moveTo>
                <a:lnTo>
                  <a:pt x="0" y="1160018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867280" y="2520798"/>
            <a:ext cx="894715" cy="1078230"/>
          </a:xfrm>
          <a:custGeom>
            <a:avLst/>
            <a:gdLst/>
            <a:ahLst/>
            <a:cxnLst/>
            <a:rect l="l" t="t" r="r" b="b"/>
            <a:pathLst>
              <a:path w="894714" h="1078229">
                <a:moveTo>
                  <a:pt x="894461" y="0"/>
                </a:moveTo>
                <a:lnTo>
                  <a:pt x="0" y="1078230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99969" y="2474953"/>
            <a:ext cx="1083310" cy="1005205"/>
          </a:xfrm>
          <a:custGeom>
            <a:avLst/>
            <a:gdLst/>
            <a:ahLst/>
            <a:cxnLst/>
            <a:rect l="l" t="t" r="r" b="b"/>
            <a:pathLst>
              <a:path w="1083310" h="1005204">
                <a:moveTo>
                  <a:pt x="1083056" y="0"/>
                </a:moveTo>
                <a:lnTo>
                  <a:pt x="0" y="1004951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779018" y="2431393"/>
            <a:ext cx="1245235" cy="939165"/>
          </a:xfrm>
          <a:custGeom>
            <a:avLst/>
            <a:gdLst/>
            <a:ahLst/>
            <a:cxnLst/>
            <a:rect l="l" t="t" r="r" b="b"/>
            <a:pathLst>
              <a:path w="1245235" h="939164">
                <a:moveTo>
                  <a:pt x="1244981" y="0"/>
                </a:moveTo>
                <a:lnTo>
                  <a:pt x="0" y="939164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286760" y="40617"/>
            <a:ext cx="399415" cy="332105"/>
          </a:xfrm>
          <a:custGeom>
            <a:avLst/>
            <a:gdLst/>
            <a:ahLst/>
            <a:cxnLst/>
            <a:rect l="l" t="t" r="r" b="b"/>
            <a:pathLst>
              <a:path w="399414" h="332105">
                <a:moveTo>
                  <a:pt x="399288" y="331977"/>
                </a:moveTo>
                <a:lnTo>
                  <a:pt x="0" y="0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505072" y="80495"/>
            <a:ext cx="721360" cy="305435"/>
          </a:xfrm>
          <a:custGeom>
            <a:avLst/>
            <a:gdLst/>
            <a:ahLst/>
            <a:cxnLst/>
            <a:rect l="l" t="t" r="r" b="b"/>
            <a:pathLst>
              <a:path w="721360" h="305434">
                <a:moveTo>
                  <a:pt x="720978" y="304926"/>
                </a:moveTo>
                <a:lnTo>
                  <a:pt x="0" y="0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802003" y="116309"/>
            <a:ext cx="991235" cy="281305"/>
          </a:xfrm>
          <a:custGeom>
            <a:avLst/>
            <a:gdLst/>
            <a:ahLst/>
            <a:cxnLst/>
            <a:rect l="l" t="t" r="r" b="b"/>
            <a:pathLst>
              <a:path w="991235" h="281305">
                <a:moveTo>
                  <a:pt x="991108" y="281177"/>
                </a:moveTo>
                <a:lnTo>
                  <a:pt x="0" y="0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166112" y="148819"/>
            <a:ext cx="1219200" cy="260350"/>
          </a:xfrm>
          <a:custGeom>
            <a:avLst/>
            <a:gdLst/>
            <a:ahLst/>
            <a:cxnLst/>
            <a:rect l="l" t="t" r="r" b="b"/>
            <a:pathLst>
              <a:path w="1219200" h="260350">
                <a:moveTo>
                  <a:pt x="1218819" y="259969"/>
                </a:moveTo>
                <a:lnTo>
                  <a:pt x="0" y="0"/>
                </a:lnTo>
              </a:path>
            </a:pathLst>
          </a:custGeom>
          <a:ln w="952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588388" y="178283"/>
            <a:ext cx="1410970" cy="241300"/>
          </a:xfrm>
          <a:custGeom>
            <a:avLst/>
            <a:gdLst/>
            <a:ahLst/>
            <a:cxnLst/>
            <a:rect l="l" t="t" r="r" b="b"/>
            <a:pathLst>
              <a:path w="1410970" h="241300">
                <a:moveTo>
                  <a:pt x="1410970" y="241300"/>
                </a:moveTo>
                <a:lnTo>
                  <a:pt x="0" y="0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721486" y="144376"/>
            <a:ext cx="3015615" cy="128905"/>
          </a:xfrm>
          <a:custGeom>
            <a:avLst/>
            <a:gdLst/>
            <a:ahLst/>
            <a:cxnLst/>
            <a:rect l="l" t="t" r="r" b="b"/>
            <a:pathLst>
              <a:path w="3015615" h="128904">
                <a:moveTo>
                  <a:pt x="0" y="128777"/>
                </a:moveTo>
                <a:lnTo>
                  <a:pt x="3015615" y="0"/>
                </a:lnTo>
              </a:path>
            </a:pathLst>
          </a:custGeom>
          <a:ln w="952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242314" y="261722"/>
            <a:ext cx="2577465" cy="90170"/>
          </a:xfrm>
          <a:custGeom>
            <a:avLst/>
            <a:gdLst/>
            <a:ahLst/>
            <a:cxnLst/>
            <a:rect l="l" t="t" r="r" b="b"/>
            <a:pathLst>
              <a:path w="2577465" h="90170">
                <a:moveTo>
                  <a:pt x="0" y="89662"/>
                </a:moveTo>
                <a:lnTo>
                  <a:pt x="2577084" y="0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627251" y="343131"/>
            <a:ext cx="2249805" cy="66675"/>
          </a:xfrm>
          <a:custGeom>
            <a:avLst/>
            <a:gdLst/>
            <a:ahLst/>
            <a:cxnLst/>
            <a:rect l="l" t="t" r="r" b="b"/>
            <a:pathLst>
              <a:path w="2249804" h="66675">
                <a:moveTo>
                  <a:pt x="0" y="66166"/>
                </a:moveTo>
                <a:lnTo>
                  <a:pt x="2249297" y="0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305244" y="188826"/>
            <a:ext cx="3221355" cy="36894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631308" y="2721334"/>
            <a:ext cx="26670" cy="528955"/>
          </a:xfrm>
          <a:custGeom>
            <a:avLst/>
            <a:gdLst/>
            <a:ahLst/>
            <a:cxnLst/>
            <a:rect l="l" t="t" r="r" b="b"/>
            <a:pathLst>
              <a:path w="26670" h="528954">
                <a:moveTo>
                  <a:pt x="26415" y="0"/>
                </a:moveTo>
                <a:lnTo>
                  <a:pt x="0" y="528447"/>
                </a:lnTo>
              </a:path>
            </a:pathLst>
          </a:custGeom>
          <a:ln w="9525">
            <a:solidFill>
              <a:srgbClr val="0000E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572000" y="2635607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85725" y="0"/>
                </a:moveTo>
                <a:lnTo>
                  <a:pt x="0" y="85725"/>
                </a:lnTo>
                <a:lnTo>
                  <a:pt x="85725" y="171450"/>
                </a:lnTo>
                <a:lnTo>
                  <a:pt x="171450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0000E0"/>
          </a:solidFill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017943" y="922448"/>
            <a:ext cx="178435" cy="2114550"/>
          </a:xfrm>
          <a:custGeom>
            <a:avLst/>
            <a:gdLst/>
            <a:ahLst/>
            <a:cxnLst/>
            <a:rect l="l" t="t" r="r" b="b"/>
            <a:pathLst>
              <a:path w="178434" h="2114550">
                <a:moveTo>
                  <a:pt x="0" y="2114550"/>
                </a:moveTo>
                <a:lnTo>
                  <a:pt x="178308" y="2114550"/>
                </a:lnTo>
                <a:lnTo>
                  <a:pt x="178308" y="0"/>
                </a:lnTo>
                <a:lnTo>
                  <a:pt x="0" y="0"/>
                </a:lnTo>
                <a:lnTo>
                  <a:pt x="0" y="2114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017943" y="3015915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00008F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017943" y="2994706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017943" y="2973498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209"/>
                </a:moveTo>
                <a:lnTo>
                  <a:pt x="178307" y="21209"/>
                </a:lnTo>
                <a:lnTo>
                  <a:pt x="178307" y="0"/>
                </a:lnTo>
                <a:lnTo>
                  <a:pt x="0" y="0"/>
                </a:lnTo>
                <a:lnTo>
                  <a:pt x="0" y="21209"/>
                </a:lnTo>
                <a:close/>
              </a:path>
            </a:pathLst>
          </a:custGeom>
          <a:solidFill>
            <a:srgbClr val="0000A1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017943" y="2952289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209"/>
                </a:moveTo>
                <a:lnTo>
                  <a:pt x="178307" y="21209"/>
                </a:lnTo>
                <a:lnTo>
                  <a:pt x="178307" y="0"/>
                </a:lnTo>
                <a:lnTo>
                  <a:pt x="0" y="0"/>
                </a:lnTo>
                <a:lnTo>
                  <a:pt x="0" y="21209"/>
                </a:lnTo>
                <a:close/>
              </a:path>
            </a:pathLst>
          </a:custGeom>
          <a:solidFill>
            <a:srgbClr val="0000AA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017943" y="2931206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209"/>
                </a:moveTo>
                <a:lnTo>
                  <a:pt x="178307" y="21209"/>
                </a:lnTo>
                <a:lnTo>
                  <a:pt x="178307" y="0"/>
                </a:lnTo>
                <a:lnTo>
                  <a:pt x="0" y="0"/>
                </a:lnTo>
                <a:lnTo>
                  <a:pt x="0" y="21209"/>
                </a:lnTo>
                <a:close/>
              </a:path>
            </a:pathLst>
          </a:custGeom>
          <a:solidFill>
            <a:srgbClr val="0000B3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017943" y="2910124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2"/>
                </a:moveTo>
                <a:lnTo>
                  <a:pt x="178307" y="21082"/>
                </a:lnTo>
                <a:lnTo>
                  <a:pt x="178307" y="0"/>
                </a:lnTo>
                <a:lnTo>
                  <a:pt x="0" y="0"/>
                </a:lnTo>
                <a:lnTo>
                  <a:pt x="0" y="21082"/>
                </a:lnTo>
                <a:close/>
              </a:path>
            </a:pathLst>
          </a:custGeom>
          <a:solidFill>
            <a:srgbClr val="0000BC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017943" y="2889043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0000C5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017943" y="2867833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0000CE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017943" y="2846624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209"/>
                </a:moveTo>
                <a:lnTo>
                  <a:pt x="178307" y="21209"/>
                </a:lnTo>
                <a:lnTo>
                  <a:pt x="178307" y="0"/>
                </a:lnTo>
                <a:lnTo>
                  <a:pt x="0" y="0"/>
                </a:lnTo>
                <a:lnTo>
                  <a:pt x="0" y="21209"/>
                </a:lnTo>
                <a:close/>
              </a:path>
            </a:pathLst>
          </a:custGeom>
          <a:solidFill>
            <a:srgbClr val="0000D7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017943" y="2825543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0000E0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017943" y="2804461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0000E9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6017943" y="2783124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208"/>
                </a:moveTo>
                <a:lnTo>
                  <a:pt x="178307" y="21208"/>
                </a:lnTo>
                <a:lnTo>
                  <a:pt x="178307" y="0"/>
                </a:lnTo>
                <a:lnTo>
                  <a:pt x="0" y="0"/>
                </a:lnTo>
                <a:lnTo>
                  <a:pt x="0" y="21208"/>
                </a:lnTo>
                <a:close/>
              </a:path>
            </a:pathLst>
          </a:custGeom>
          <a:solidFill>
            <a:srgbClr val="0000F2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017943" y="2762170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0000FB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017943" y="2740961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0006FF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017943" y="2719878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0010FF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6017943" y="2698670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208"/>
                </a:moveTo>
                <a:lnTo>
                  <a:pt x="178307" y="21208"/>
                </a:lnTo>
                <a:lnTo>
                  <a:pt x="178307" y="0"/>
                </a:lnTo>
                <a:lnTo>
                  <a:pt x="0" y="0"/>
                </a:lnTo>
                <a:lnTo>
                  <a:pt x="0" y="21208"/>
                </a:lnTo>
                <a:close/>
              </a:path>
            </a:pathLst>
          </a:custGeom>
          <a:solidFill>
            <a:srgbClr val="001BFF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017943" y="2677587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0025FF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6017943" y="2656378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002FFF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6017943" y="2635170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208"/>
                </a:moveTo>
                <a:lnTo>
                  <a:pt x="178307" y="21208"/>
                </a:lnTo>
                <a:lnTo>
                  <a:pt x="178307" y="0"/>
                </a:lnTo>
                <a:lnTo>
                  <a:pt x="0" y="0"/>
                </a:lnTo>
                <a:lnTo>
                  <a:pt x="0" y="21208"/>
                </a:lnTo>
                <a:close/>
              </a:path>
            </a:pathLst>
          </a:custGeom>
          <a:solidFill>
            <a:srgbClr val="0039FF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6017943" y="2614087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0044FF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6017943" y="2593005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004EFF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6017943" y="2571670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208"/>
                </a:moveTo>
                <a:lnTo>
                  <a:pt x="178307" y="21208"/>
                </a:lnTo>
                <a:lnTo>
                  <a:pt x="178307" y="0"/>
                </a:lnTo>
                <a:lnTo>
                  <a:pt x="0" y="0"/>
                </a:lnTo>
                <a:lnTo>
                  <a:pt x="0" y="21208"/>
                </a:lnTo>
                <a:close/>
              </a:path>
            </a:pathLst>
          </a:custGeom>
          <a:solidFill>
            <a:srgbClr val="0058FF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017943" y="2550715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0063FF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6017943" y="2529505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006DFF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6017943" y="2508424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0077FF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6017943" y="2487215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0082FF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6017943" y="2466005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208"/>
                </a:moveTo>
                <a:lnTo>
                  <a:pt x="178307" y="21208"/>
                </a:lnTo>
                <a:lnTo>
                  <a:pt x="178307" y="0"/>
                </a:lnTo>
                <a:lnTo>
                  <a:pt x="0" y="0"/>
                </a:lnTo>
                <a:lnTo>
                  <a:pt x="0" y="21208"/>
                </a:lnTo>
                <a:close/>
              </a:path>
            </a:pathLst>
          </a:custGeom>
          <a:solidFill>
            <a:srgbClr val="008CFF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6017943" y="2444796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208"/>
                </a:moveTo>
                <a:lnTo>
                  <a:pt x="178307" y="21208"/>
                </a:lnTo>
                <a:lnTo>
                  <a:pt x="178307" y="0"/>
                </a:lnTo>
                <a:lnTo>
                  <a:pt x="0" y="0"/>
                </a:lnTo>
                <a:lnTo>
                  <a:pt x="0" y="21208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6017943" y="2423842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00A0FF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6017943" y="2402633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00ABFF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6017943" y="2381424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208"/>
                </a:moveTo>
                <a:lnTo>
                  <a:pt x="178307" y="21208"/>
                </a:lnTo>
                <a:lnTo>
                  <a:pt x="178307" y="0"/>
                </a:lnTo>
                <a:lnTo>
                  <a:pt x="0" y="0"/>
                </a:lnTo>
                <a:lnTo>
                  <a:pt x="0" y="21208"/>
                </a:lnTo>
                <a:close/>
              </a:path>
            </a:pathLst>
          </a:custGeom>
          <a:solidFill>
            <a:srgbClr val="00B5FF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017943" y="2360215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208"/>
                </a:moveTo>
                <a:lnTo>
                  <a:pt x="178307" y="21208"/>
                </a:lnTo>
                <a:lnTo>
                  <a:pt x="178307" y="0"/>
                </a:lnTo>
                <a:lnTo>
                  <a:pt x="0" y="0"/>
                </a:lnTo>
                <a:lnTo>
                  <a:pt x="0" y="21208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6017943" y="2339259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00CAFF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017943" y="2318050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00D4FF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017943" y="2296968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00DEFF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017943" y="2275759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00E9FF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017943" y="2254677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00F3FF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017943" y="2233468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208"/>
                </a:moveTo>
                <a:lnTo>
                  <a:pt x="178307" y="21208"/>
                </a:lnTo>
                <a:lnTo>
                  <a:pt x="178307" y="0"/>
                </a:lnTo>
                <a:lnTo>
                  <a:pt x="0" y="0"/>
                </a:lnTo>
                <a:lnTo>
                  <a:pt x="0" y="21208"/>
                </a:lnTo>
                <a:close/>
              </a:path>
            </a:pathLst>
          </a:custGeom>
          <a:solidFill>
            <a:srgbClr val="00FDFF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017943" y="2212387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09FFF5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6017943" y="2191177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13FFEB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017943" y="2170096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1DFFE1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6017943" y="2148887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208"/>
                </a:moveTo>
                <a:lnTo>
                  <a:pt x="178307" y="21208"/>
                </a:lnTo>
                <a:lnTo>
                  <a:pt x="178307" y="0"/>
                </a:lnTo>
                <a:lnTo>
                  <a:pt x="0" y="0"/>
                </a:lnTo>
                <a:lnTo>
                  <a:pt x="0" y="21208"/>
                </a:lnTo>
                <a:close/>
              </a:path>
            </a:pathLst>
          </a:custGeom>
          <a:solidFill>
            <a:srgbClr val="27FFD7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6017943" y="2127677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208"/>
                </a:moveTo>
                <a:lnTo>
                  <a:pt x="178307" y="21208"/>
                </a:lnTo>
                <a:lnTo>
                  <a:pt x="178307" y="0"/>
                </a:lnTo>
                <a:lnTo>
                  <a:pt x="0" y="0"/>
                </a:lnTo>
                <a:lnTo>
                  <a:pt x="0" y="21208"/>
                </a:lnTo>
                <a:close/>
              </a:path>
            </a:pathLst>
          </a:custGeom>
          <a:solidFill>
            <a:srgbClr val="32FFCC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6017943" y="2106596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3CFFC2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6017943" y="2085514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46FFB8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6017943" y="2064305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51FFAD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6017943" y="2043223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5BFFA3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6017943" y="2021887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208"/>
                </a:moveTo>
                <a:lnTo>
                  <a:pt x="178307" y="21208"/>
                </a:lnTo>
                <a:lnTo>
                  <a:pt x="178307" y="0"/>
                </a:lnTo>
                <a:lnTo>
                  <a:pt x="0" y="0"/>
                </a:lnTo>
                <a:lnTo>
                  <a:pt x="0" y="21208"/>
                </a:lnTo>
                <a:close/>
              </a:path>
            </a:pathLst>
          </a:custGeom>
          <a:solidFill>
            <a:srgbClr val="65FF99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6017943" y="2000931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70FF8E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6017943" y="1979723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7AFF84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6017943" y="1958640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84FF7A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6017943" y="1937431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208"/>
                </a:moveTo>
                <a:lnTo>
                  <a:pt x="178307" y="21208"/>
                </a:lnTo>
                <a:lnTo>
                  <a:pt x="178307" y="0"/>
                </a:lnTo>
                <a:lnTo>
                  <a:pt x="0" y="0"/>
                </a:lnTo>
                <a:lnTo>
                  <a:pt x="0" y="21208"/>
                </a:lnTo>
                <a:close/>
              </a:path>
            </a:pathLst>
          </a:custGeom>
          <a:solidFill>
            <a:srgbClr val="8EFF70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6017943" y="1916223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208"/>
                </a:moveTo>
                <a:lnTo>
                  <a:pt x="178307" y="21208"/>
                </a:lnTo>
                <a:lnTo>
                  <a:pt x="178307" y="0"/>
                </a:lnTo>
                <a:lnTo>
                  <a:pt x="0" y="0"/>
                </a:lnTo>
                <a:lnTo>
                  <a:pt x="0" y="21208"/>
                </a:lnTo>
                <a:close/>
              </a:path>
            </a:pathLst>
          </a:custGeom>
          <a:solidFill>
            <a:srgbClr val="99FF65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6017943" y="1895140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A3FF5B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6017943" y="1874058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ADFF51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6017943" y="1852849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B8FF46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6017943" y="1831768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C2FF3C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6017943" y="1810558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CCFF32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6017943" y="1789349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208"/>
                </a:moveTo>
                <a:lnTo>
                  <a:pt x="178307" y="21208"/>
                </a:lnTo>
                <a:lnTo>
                  <a:pt x="178307" y="0"/>
                </a:lnTo>
                <a:lnTo>
                  <a:pt x="0" y="0"/>
                </a:lnTo>
                <a:lnTo>
                  <a:pt x="0" y="21208"/>
                </a:lnTo>
                <a:close/>
              </a:path>
            </a:pathLst>
          </a:custGeom>
          <a:solidFill>
            <a:srgbClr val="D7FF27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6017943" y="1768268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E1FF1D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6017943" y="1747186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EBFF13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6017943" y="1725849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208"/>
                </a:moveTo>
                <a:lnTo>
                  <a:pt x="178307" y="21208"/>
                </a:lnTo>
                <a:lnTo>
                  <a:pt x="178307" y="0"/>
                </a:lnTo>
                <a:lnTo>
                  <a:pt x="0" y="0"/>
                </a:lnTo>
                <a:lnTo>
                  <a:pt x="0" y="21208"/>
                </a:lnTo>
                <a:close/>
              </a:path>
            </a:pathLst>
          </a:custGeom>
          <a:solidFill>
            <a:srgbClr val="F5FF09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6017943" y="1704768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208"/>
                </a:moveTo>
                <a:lnTo>
                  <a:pt x="178307" y="21208"/>
                </a:lnTo>
                <a:lnTo>
                  <a:pt x="178307" y="0"/>
                </a:lnTo>
                <a:lnTo>
                  <a:pt x="0" y="0"/>
                </a:lnTo>
                <a:lnTo>
                  <a:pt x="0" y="21208"/>
                </a:lnTo>
                <a:close/>
              </a:path>
            </a:pathLst>
          </a:custGeom>
          <a:solidFill>
            <a:srgbClr val="FFFD00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6017943" y="1683686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FFF300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6017943" y="1662603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FFE900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6017943" y="1641395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FFDE00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6017943" y="1620312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FFD400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6017943" y="1599103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FFCA00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6017943" y="1578021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6017943" y="1556812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208"/>
                </a:moveTo>
                <a:lnTo>
                  <a:pt x="178307" y="21208"/>
                </a:lnTo>
                <a:lnTo>
                  <a:pt x="178307" y="0"/>
                </a:lnTo>
                <a:lnTo>
                  <a:pt x="0" y="0"/>
                </a:lnTo>
                <a:lnTo>
                  <a:pt x="0" y="21208"/>
                </a:lnTo>
                <a:close/>
              </a:path>
            </a:pathLst>
          </a:custGeom>
          <a:solidFill>
            <a:srgbClr val="FFB500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6017943" y="1535730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FFAB00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6017943" y="1514521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FFA000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6017943" y="1493312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208"/>
                </a:moveTo>
                <a:lnTo>
                  <a:pt x="178307" y="21208"/>
                </a:lnTo>
                <a:lnTo>
                  <a:pt x="178307" y="0"/>
                </a:lnTo>
                <a:lnTo>
                  <a:pt x="0" y="0"/>
                </a:lnTo>
                <a:lnTo>
                  <a:pt x="0" y="21208"/>
                </a:lnTo>
                <a:close/>
              </a:path>
            </a:pathLst>
          </a:custGeom>
          <a:solidFill>
            <a:srgbClr val="FF9600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6017943" y="1472103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89">
                <a:moveTo>
                  <a:pt x="0" y="21208"/>
                </a:moveTo>
                <a:lnTo>
                  <a:pt x="178307" y="21208"/>
                </a:lnTo>
                <a:lnTo>
                  <a:pt x="178307" y="0"/>
                </a:lnTo>
                <a:lnTo>
                  <a:pt x="0" y="0"/>
                </a:lnTo>
                <a:lnTo>
                  <a:pt x="0" y="21208"/>
                </a:lnTo>
                <a:close/>
              </a:path>
            </a:pathLst>
          </a:custGeom>
          <a:solidFill>
            <a:srgbClr val="FF8C00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6017943" y="1451148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90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FF8200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6017943" y="1429939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90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FF7700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6017943" y="1408858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90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FF6D00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6017943" y="1387648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90">
                <a:moveTo>
                  <a:pt x="0" y="21208"/>
                </a:moveTo>
                <a:lnTo>
                  <a:pt x="178307" y="21208"/>
                </a:lnTo>
                <a:lnTo>
                  <a:pt x="178307" y="0"/>
                </a:lnTo>
                <a:lnTo>
                  <a:pt x="0" y="0"/>
                </a:lnTo>
                <a:lnTo>
                  <a:pt x="0" y="21208"/>
                </a:lnTo>
                <a:close/>
              </a:path>
            </a:pathLst>
          </a:custGeom>
          <a:solidFill>
            <a:srgbClr val="FF6300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6017943" y="1366439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90">
                <a:moveTo>
                  <a:pt x="0" y="21208"/>
                </a:moveTo>
                <a:lnTo>
                  <a:pt x="178307" y="21208"/>
                </a:lnTo>
                <a:lnTo>
                  <a:pt x="178307" y="0"/>
                </a:lnTo>
                <a:lnTo>
                  <a:pt x="0" y="0"/>
                </a:lnTo>
                <a:lnTo>
                  <a:pt x="0" y="21208"/>
                </a:lnTo>
                <a:close/>
              </a:path>
            </a:pathLst>
          </a:custGeom>
          <a:solidFill>
            <a:srgbClr val="FF5800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6017943" y="1345358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90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FF4E00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6017943" y="1324148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90">
                <a:moveTo>
                  <a:pt x="0" y="21208"/>
                </a:moveTo>
                <a:lnTo>
                  <a:pt x="178307" y="21208"/>
                </a:lnTo>
                <a:lnTo>
                  <a:pt x="178307" y="0"/>
                </a:lnTo>
                <a:lnTo>
                  <a:pt x="0" y="0"/>
                </a:lnTo>
                <a:lnTo>
                  <a:pt x="0" y="21208"/>
                </a:lnTo>
                <a:close/>
              </a:path>
            </a:pathLst>
          </a:custGeom>
          <a:solidFill>
            <a:srgbClr val="FF4400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6017943" y="1303067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90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FF3900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6017943" y="1281858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90">
                <a:moveTo>
                  <a:pt x="0" y="21208"/>
                </a:moveTo>
                <a:lnTo>
                  <a:pt x="178307" y="21208"/>
                </a:lnTo>
                <a:lnTo>
                  <a:pt x="178307" y="0"/>
                </a:lnTo>
                <a:lnTo>
                  <a:pt x="0" y="0"/>
                </a:lnTo>
                <a:lnTo>
                  <a:pt x="0" y="21208"/>
                </a:lnTo>
                <a:close/>
              </a:path>
            </a:pathLst>
          </a:custGeom>
          <a:solidFill>
            <a:srgbClr val="FF2F00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6017943" y="1260775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90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FF2500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6017943" y="1239694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90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FF1B00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6017943" y="1218484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90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FF1000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6017943" y="1197403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90">
                <a:moveTo>
                  <a:pt x="0" y="21081"/>
                </a:moveTo>
                <a:lnTo>
                  <a:pt x="178307" y="21081"/>
                </a:lnTo>
                <a:lnTo>
                  <a:pt x="178307" y="0"/>
                </a:lnTo>
                <a:lnTo>
                  <a:pt x="0" y="0"/>
                </a:lnTo>
                <a:lnTo>
                  <a:pt x="0" y="21081"/>
                </a:lnTo>
                <a:close/>
              </a:path>
            </a:pathLst>
          </a:custGeom>
          <a:solidFill>
            <a:srgbClr val="FF0600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6017943" y="1176194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90">
                <a:moveTo>
                  <a:pt x="0" y="21208"/>
                </a:moveTo>
                <a:lnTo>
                  <a:pt x="178307" y="21208"/>
                </a:lnTo>
                <a:lnTo>
                  <a:pt x="178307" y="0"/>
                </a:lnTo>
                <a:lnTo>
                  <a:pt x="0" y="0"/>
                </a:lnTo>
                <a:lnTo>
                  <a:pt x="0" y="21208"/>
                </a:lnTo>
                <a:close/>
              </a:path>
            </a:pathLst>
          </a:custGeom>
          <a:solidFill>
            <a:srgbClr val="FB0000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6017943" y="1154984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90">
                <a:moveTo>
                  <a:pt x="0" y="21209"/>
                </a:moveTo>
                <a:lnTo>
                  <a:pt x="178307" y="21209"/>
                </a:lnTo>
                <a:lnTo>
                  <a:pt x="178307" y="0"/>
                </a:lnTo>
                <a:lnTo>
                  <a:pt x="0" y="0"/>
                </a:lnTo>
                <a:lnTo>
                  <a:pt x="0" y="21209"/>
                </a:lnTo>
                <a:close/>
              </a:path>
            </a:pathLst>
          </a:custGeom>
          <a:solidFill>
            <a:srgbClr val="F00000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6017943" y="1133903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90">
                <a:moveTo>
                  <a:pt x="0" y="21082"/>
                </a:moveTo>
                <a:lnTo>
                  <a:pt x="178307" y="21082"/>
                </a:lnTo>
                <a:lnTo>
                  <a:pt x="178307" y="0"/>
                </a:lnTo>
                <a:lnTo>
                  <a:pt x="0" y="0"/>
                </a:lnTo>
                <a:lnTo>
                  <a:pt x="0" y="21082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6017943" y="1112820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90">
                <a:moveTo>
                  <a:pt x="0" y="21082"/>
                </a:moveTo>
                <a:lnTo>
                  <a:pt x="178307" y="21082"/>
                </a:lnTo>
                <a:lnTo>
                  <a:pt x="178307" y="0"/>
                </a:lnTo>
                <a:lnTo>
                  <a:pt x="0" y="0"/>
                </a:lnTo>
                <a:lnTo>
                  <a:pt x="0" y="21082"/>
                </a:lnTo>
                <a:close/>
              </a:path>
            </a:pathLst>
          </a:custGeom>
          <a:solidFill>
            <a:srgbClr val="DC0000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6017943" y="1091611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90">
                <a:moveTo>
                  <a:pt x="0" y="21209"/>
                </a:moveTo>
                <a:lnTo>
                  <a:pt x="178307" y="21209"/>
                </a:lnTo>
                <a:lnTo>
                  <a:pt x="178307" y="0"/>
                </a:lnTo>
                <a:lnTo>
                  <a:pt x="0" y="0"/>
                </a:lnTo>
                <a:lnTo>
                  <a:pt x="0" y="21209"/>
                </a:lnTo>
                <a:close/>
              </a:path>
            </a:pathLst>
          </a:custGeom>
          <a:solidFill>
            <a:srgbClr val="D20000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6017943" y="1070403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90">
                <a:moveTo>
                  <a:pt x="0" y="21209"/>
                </a:moveTo>
                <a:lnTo>
                  <a:pt x="178307" y="21209"/>
                </a:lnTo>
                <a:lnTo>
                  <a:pt x="178307" y="0"/>
                </a:lnTo>
                <a:lnTo>
                  <a:pt x="0" y="0"/>
                </a:lnTo>
                <a:lnTo>
                  <a:pt x="0" y="21209"/>
                </a:lnTo>
                <a:close/>
              </a:path>
            </a:pathLst>
          </a:custGeom>
          <a:solidFill>
            <a:srgbClr val="C70000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6017943" y="1049194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90">
                <a:moveTo>
                  <a:pt x="0" y="21209"/>
                </a:moveTo>
                <a:lnTo>
                  <a:pt x="178307" y="21209"/>
                </a:lnTo>
                <a:lnTo>
                  <a:pt x="178307" y="0"/>
                </a:lnTo>
                <a:lnTo>
                  <a:pt x="0" y="0"/>
                </a:lnTo>
                <a:lnTo>
                  <a:pt x="0" y="21209"/>
                </a:lnTo>
                <a:close/>
              </a:path>
            </a:pathLst>
          </a:custGeom>
          <a:solidFill>
            <a:srgbClr val="BD0000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6017943" y="1028239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90">
                <a:moveTo>
                  <a:pt x="0" y="21082"/>
                </a:moveTo>
                <a:lnTo>
                  <a:pt x="178307" y="21082"/>
                </a:lnTo>
                <a:lnTo>
                  <a:pt x="178307" y="0"/>
                </a:lnTo>
                <a:lnTo>
                  <a:pt x="0" y="0"/>
                </a:lnTo>
                <a:lnTo>
                  <a:pt x="0" y="21082"/>
                </a:lnTo>
                <a:close/>
              </a:path>
            </a:pathLst>
          </a:custGeom>
          <a:solidFill>
            <a:srgbClr val="B30000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6017943" y="1006903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90">
                <a:moveTo>
                  <a:pt x="0" y="21209"/>
                </a:moveTo>
                <a:lnTo>
                  <a:pt x="178307" y="21209"/>
                </a:lnTo>
                <a:lnTo>
                  <a:pt x="178307" y="0"/>
                </a:lnTo>
                <a:lnTo>
                  <a:pt x="0" y="0"/>
                </a:lnTo>
                <a:lnTo>
                  <a:pt x="0" y="21209"/>
                </a:lnTo>
                <a:close/>
              </a:path>
            </a:pathLst>
          </a:custGeom>
          <a:solidFill>
            <a:srgbClr val="A90000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6017943" y="985820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90">
                <a:moveTo>
                  <a:pt x="0" y="21209"/>
                </a:moveTo>
                <a:lnTo>
                  <a:pt x="178307" y="21209"/>
                </a:lnTo>
                <a:lnTo>
                  <a:pt x="178307" y="0"/>
                </a:lnTo>
                <a:lnTo>
                  <a:pt x="0" y="0"/>
                </a:lnTo>
                <a:lnTo>
                  <a:pt x="0" y="21209"/>
                </a:lnTo>
                <a:close/>
              </a:path>
            </a:pathLst>
          </a:custGeom>
          <a:solidFill>
            <a:srgbClr val="9E0000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6017943" y="964739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90">
                <a:moveTo>
                  <a:pt x="0" y="21082"/>
                </a:moveTo>
                <a:lnTo>
                  <a:pt x="178307" y="21082"/>
                </a:lnTo>
                <a:lnTo>
                  <a:pt x="178307" y="0"/>
                </a:lnTo>
                <a:lnTo>
                  <a:pt x="0" y="0"/>
                </a:lnTo>
                <a:lnTo>
                  <a:pt x="0" y="21082"/>
                </a:lnTo>
                <a:close/>
              </a:path>
            </a:pathLst>
          </a:custGeom>
          <a:solidFill>
            <a:srgbClr val="940000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6017943" y="943530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90">
                <a:moveTo>
                  <a:pt x="0" y="21209"/>
                </a:moveTo>
                <a:lnTo>
                  <a:pt x="178307" y="21209"/>
                </a:lnTo>
                <a:lnTo>
                  <a:pt x="178307" y="0"/>
                </a:lnTo>
                <a:lnTo>
                  <a:pt x="0" y="0"/>
                </a:lnTo>
                <a:lnTo>
                  <a:pt x="0" y="21209"/>
                </a:lnTo>
                <a:close/>
              </a:path>
            </a:pathLst>
          </a:custGeom>
          <a:solidFill>
            <a:srgbClr val="8A0000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6017943" y="922448"/>
            <a:ext cx="178435" cy="21590"/>
          </a:xfrm>
          <a:custGeom>
            <a:avLst/>
            <a:gdLst/>
            <a:ahLst/>
            <a:cxnLst/>
            <a:rect l="l" t="t" r="r" b="b"/>
            <a:pathLst>
              <a:path w="178434" h="21590">
                <a:moveTo>
                  <a:pt x="0" y="21082"/>
                </a:moveTo>
                <a:lnTo>
                  <a:pt x="178307" y="21082"/>
                </a:lnTo>
                <a:lnTo>
                  <a:pt x="178307" y="0"/>
                </a:lnTo>
                <a:lnTo>
                  <a:pt x="0" y="0"/>
                </a:lnTo>
                <a:lnTo>
                  <a:pt x="0" y="21082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6017941" y="1124380"/>
            <a:ext cx="0" cy="1730375"/>
          </a:xfrm>
          <a:custGeom>
            <a:avLst/>
            <a:gdLst/>
            <a:ahLst/>
            <a:cxnLst/>
            <a:rect l="l" t="t" r="r" b="b"/>
            <a:pathLst>
              <a:path h="1730375">
                <a:moveTo>
                  <a:pt x="0" y="17303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5903641" y="285475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1143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5903641" y="2566336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1143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5903641" y="2277918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1143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5903641" y="198950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1143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5903641" y="170108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1143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5903641" y="1412667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1143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5903641" y="1124378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1143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5244034" y="929688"/>
            <a:ext cx="611474" cy="288541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spcBef>
                <a:spcPts val="57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6017943" y="922448"/>
            <a:ext cx="178435" cy="2114550"/>
          </a:xfrm>
          <a:custGeom>
            <a:avLst/>
            <a:gdLst/>
            <a:ahLst/>
            <a:cxnLst/>
            <a:rect l="l" t="t" r="r" b="b"/>
            <a:pathLst>
              <a:path w="178434" h="2114550">
                <a:moveTo>
                  <a:pt x="0" y="2114550"/>
                </a:moveTo>
                <a:lnTo>
                  <a:pt x="178308" y="2114550"/>
                </a:lnTo>
                <a:lnTo>
                  <a:pt x="178308" y="0"/>
                </a:lnTo>
                <a:lnTo>
                  <a:pt x="0" y="0"/>
                </a:lnTo>
                <a:lnTo>
                  <a:pt x="0" y="2114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object 175">
            <a:extLst>
              <a:ext uri="{FF2B5EF4-FFF2-40B4-BE49-F238E27FC236}">
                <a16:creationId xmlns:a16="http://schemas.microsoft.com/office/drawing/2014/main" id="{D9ABD8A9-37CC-4C00-83DF-7F5F0D9006BF}"/>
              </a:ext>
            </a:extLst>
          </p:cNvPr>
          <p:cNvSpPr txBox="1"/>
          <p:nvPr/>
        </p:nvSpPr>
        <p:spPr>
          <a:xfrm>
            <a:off x="5251148" y="1513528"/>
            <a:ext cx="611474" cy="288541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spcBef>
                <a:spcPts val="47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object 175">
            <a:extLst>
              <a:ext uri="{FF2B5EF4-FFF2-40B4-BE49-F238E27FC236}">
                <a16:creationId xmlns:a16="http://schemas.microsoft.com/office/drawing/2014/main" id="{324631A8-4842-494E-A9EA-5D8DD9381433}"/>
              </a:ext>
            </a:extLst>
          </p:cNvPr>
          <p:cNvSpPr txBox="1"/>
          <p:nvPr/>
        </p:nvSpPr>
        <p:spPr>
          <a:xfrm>
            <a:off x="5258262" y="2097368"/>
            <a:ext cx="611474" cy="288541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spcBef>
                <a:spcPts val="47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object 175">
            <a:extLst>
              <a:ext uri="{FF2B5EF4-FFF2-40B4-BE49-F238E27FC236}">
                <a16:creationId xmlns:a16="http://schemas.microsoft.com/office/drawing/2014/main" id="{B3BB9E8D-7E78-4679-AC93-8F423CC5C988}"/>
              </a:ext>
            </a:extLst>
          </p:cNvPr>
          <p:cNvSpPr txBox="1"/>
          <p:nvPr/>
        </p:nvSpPr>
        <p:spPr>
          <a:xfrm>
            <a:off x="5265376" y="2681208"/>
            <a:ext cx="611474" cy="288541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spcBef>
                <a:spcPts val="47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object 175">
            <a:extLst>
              <a:ext uri="{FF2B5EF4-FFF2-40B4-BE49-F238E27FC236}">
                <a16:creationId xmlns:a16="http://schemas.microsoft.com/office/drawing/2014/main" id="{605C1268-2E19-483F-A6A9-76C76E93F2E1}"/>
              </a:ext>
            </a:extLst>
          </p:cNvPr>
          <p:cNvSpPr txBox="1"/>
          <p:nvPr/>
        </p:nvSpPr>
        <p:spPr>
          <a:xfrm>
            <a:off x="5238122" y="289662"/>
            <a:ext cx="1368927" cy="50398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spcBef>
                <a:spcPts val="570"/>
              </a:spcBef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Predisinfection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coli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cfu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/mL)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42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40,000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cp:lastModifiedBy>Kate Newhart</cp:lastModifiedBy>
  <cp:revision>2</cp:revision>
  <dcterms:created xsi:type="dcterms:W3CDTF">2020-05-20T21:53:38Z</dcterms:created>
  <dcterms:modified xsi:type="dcterms:W3CDTF">2020-05-21T03:29:03Z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2020-05-19T00:00:00Z</vt:filetime>
  </property>
  <property fmtid="{D5CDD505-2E9C-101B-9397-08002B2CF9AE}" pid="3" name="Creator">
    <vt:lpwstr>R</vt:lpwstr>
  </property>
  <property fmtid="{D5CDD505-2E9C-101B-9397-08002B2CF9AE}" pid="4" name="LastSaved">
    <vt:filetime>2020-05-20T00:00:00Z</vt:filetime>
  </property>
</Properties>
</file>