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486400" cy="4114800"/>
  <p:notesSz cx="5486400" cy="4114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480" y="1275588"/>
            <a:ext cx="4663440" cy="864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960" y="2304288"/>
            <a:ext cx="3840480" cy="102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74320" y="946404"/>
            <a:ext cx="2386584" cy="2715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825496" y="946404"/>
            <a:ext cx="2386584" cy="2715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4808" y="807719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 h="0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72591" y="833755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5">
                <a:moveTo>
                  <a:pt x="-4762" y="7239"/>
                </a:moveTo>
                <a:lnTo>
                  <a:pt x="4762" y="7239"/>
                </a:lnTo>
              </a:path>
            </a:pathLst>
          </a:custGeom>
          <a:ln w="1447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72591" y="775588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4762" y="5587"/>
                </a:moveTo>
                <a:lnTo>
                  <a:pt x="4762" y="5587"/>
                </a:lnTo>
              </a:path>
            </a:pathLst>
          </a:custGeom>
          <a:ln w="11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028700" y="84823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028700" y="77558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84808" y="786765"/>
            <a:ext cx="575945" cy="46990"/>
          </a:xfrm>
          <a:custGeom>
            <a:avLst/>
            <a:gdLst/>
            <a:ahLst/>
            <a:cxnLst/>
            <a:rect l="l" t="t" r="r" b="b"/>
            <a:pathLst>
              <a:path w="575944" h="46990">
                <a:moveTo>
                  <a:pt x="0" y="46989"/>
                </a:moveTo>
                <a:lnTo>
                  <a:pt x="575691" y="46989"/>
                </a:lnTo>
                <a:lnTo>
                  <a:pt x="575691" y="0"/>
                </a:lnTo>
                <a:lnTo>
                  <a:pt x="0" y="0"/>
                </a:lnTo>
                <a:lnTo>
                  <a:pt x="0" y="469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604391" y="1230122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 h="0">
                <a:moveTo>
                  <a:pt x="0" y="0"/>
                </a:moveTo>
                <a:lnTo>
                  <a:pt x="57581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892300" y="1266571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87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892300" y="1058163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4">
                <a:moveTo>
                  <a:pt x="0" y="0"/>
                </a:moveTo>
                <a:lnTo>
                  <a:pt x="0" y="101854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748408" y="130644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748408" y="105816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604391" y="1160017"/>
            <a:ext cx="575945" cy="106680"/>
          </a:xfrm>
          <a:custGeom>
            <a:avLst/>
            <a:gdLst/>
            <a:ahLst/>
            <a:cxnLst/>
            <a:rect l="l" t="t" r="r" b="b"/>
            <a:pathLst>
              <a:path w="575944" h="106680">
                <a:moveTo>
                  <a:pt x="0" y="106552"/>
                </a:moveTo>
                <a:lnTo>
                  <a:pt x="575817" y="106552"/>
                </a:lnTo>
                <a:lnTo>
                  <a:pt x="575817" y="0"/>
                </a:lnTo>
                <a:lnTo>
                  <a:pt x="0" y="0"/>
                </a:lnTo>
                <a:lnTo>
                  <a:pt x="0" y="1065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8606" y="72644"/>
            <a:ext cx="1869186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320" y="946404"/>
            <a:ext cx="4937760" cy="2715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65376" y="3826764"/>
            <a:ext cx="1755648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74320" y="3826764"/>
            <a:ext cx="1261872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950208" y="3826764"/>
            <a:ext cx="1261872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580" y="825372"/>
            <a:ext cx="8890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4100" y="833374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 h="0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2008" y="842263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5">
                <a:moveTo>
                  <a:pt x="0" y="2679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12008" y="789940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59">
                <a:moveTo>
                  <a:pt x="0" y="0"/>
                </a:moveTo>
                <a:lnTo>
                  <a:pt x="0" y="22351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67991" y="869061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67991" y="7899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24100" y="812291"/>
            <a:ext cx="575945" cy="30480"/>
          </a:xfrm>
          <a:custGeom>
            <a:avLst/>
            <a:gdLst/>
            <a:ahLst/>
            <a:cxnLst/>
            <a:rect l="l" t="t" r="r" b="b"/>
            <a:pathLst>
              <a:path w="575944" h="30480">
                <a:moveTo>
                  <a:pt x="0" y="29972"/>
                </a:moveTo>
                <a:lnTo>
                  <a:pt x="575691" y="29972"/>
                </a:lnTo>
                <a:lnTo>
                  <a:pt x="575691" y="0"/>
                </a:lnTo>
                <a:lnTo>
                  <a:pt x="0" y="0"/>
                </a:lnTo>
                <a:lnTo>
                  <a:pt x="0" y="299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43808" y="728852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 h="0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31590" y="888111"/>
            <a:ext cx="0" cy="330835"/>
          </a:xfrm>
          <a:custGeom>
            <a:avLst/>
            <a:gdLst/>
            <a:ahLst/>
            <a:cxnLst/>
            <a:rect l="l" t="t" r="r" b="b"/>
            <a:pathLst>
              <a:path w="0" h="330834">
                <a:moveTo>
                  <a:pt x="0" y="33032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31590" y="421512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59816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87700" y="121843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87700" y="42151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43808" y="481330"/>
            <a:ext cx="575945" cy="407034"/>
          </a:xfrm>
          <a:custGeom>
            <a:avLst/>
            <a:gdLst/>
            <a:ahLst/>
            <a:cxnLst/>
            <a:rect l="l" t="t" r="r" b="b"/>
            <a:pathLst>
              <a:path w="575945" h="407034">
                <a:moveTo>
                  <a:pt x="0" y="406781"/>
                </a:moveTo>
                <a:lnTo>
                  <a:pt x="575691" y="406781"/>
                </a:lnTo>
                <a:lnTo>
                  <a:pt x="575691" y="0"/>
                </a:lnTo>
                <a:lnTo>
                  <a:pt x="0" y="0"/>
                </a:lnTo>
                <a:lnTo>
                  <a:pt x="0" y="4067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63390" y="828421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 h="0">
                <a:moveTo>
                  <a:pt x="0" y="0"/>
                </a:moveTo>
                <a:lnTo>
                  <a:pt x="57581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51300" y="8390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80">
                <a:moveTo>
                  <a:pt x="-4762" y="2539"/>
                </a:moveTo>
                <a:lnTo>
                  <a:pt x="4762" y="2539"/>
                </a:lnTo>
              </a:path>
            </a:pathLst>
          </a:custGeom>
          <a:ln w="508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51300" y="771398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178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07409" y="84416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07409" y="77139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63390" y="806576"/>
            <a:ext cx="575945" cy="33020"/>
          </a:xfrm>
          <a:custGeom>
            <a:avLst/>
            <a:gdLst/>
            <a:ahLst/>
            <a:cxnLst/>
            <a:rect l="l" t="t" r="r" b="b"/>
            <a:pathLst>
              <a:path w="575945" h="33019">
                <a:moveTo>
                  <a:pt x="0" y="32512"/>
                </a:moveTo>
                <a:lnTo>
                  <a:pt x="575818" y="32512"/>
                </a:lnTo>
                <a:lnTo>
                  <a:pt x="575818" y="0"/>
                </a:lnTo>
                <a:lnTo>
                  <a:pt x="0" y="0"/>
                </a:lnTo>
                <a:lnTo>
                  <a:pt x="0" y="325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83100" y="1008252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 h="0">
                <a:moveTo>
                  <a:pt x="0" y="0"/>
                </a:moveTo>
                <a:lnTo>
                  <a:pt x="57569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71009" y="1063752"/>
            <a:ext cx="0" cy="181610"/>
          </a:xfrm>
          <a:custGeom>
            <a:avLst/>
            <a:gdLst/>
            <a:ahLst/>
            <a:cxnLst/>
            <a:rect l="l" t="t" r="r" b="b"/>
            <a:pathLst>
              <a:path w="0" h="181609">
                <a:moveTo>
                  <a:pt x="0" y="1812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71009" y="91236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90">
                <a:moveTo>
                  <a:pt x="-4762" y="4381"/>
                </a:moveTo>
                <a:lnTo>
                  <a:pt x="4762" y="4381"/>
                </a:lnTo>
              </a:path>
            </a:pathLst>
          </a:custGeom>
          <a:ln w="876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26990" y="12449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26990" y="9123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83100" y="921130"/>
            <a:ext cx="575945" cy="142875"/>
          </a:xfrm>
          <a:custGeom>
            <a:avLst/>
            <a:gdLst/>
            <a:ahLst/>
            <a:cxnLst/>
            <a:rect l="l" t="t" r="r" b="b"/>
            <a:pathLst>
              <a:path w="575945" h="142875">
                <a:moveTo>
                  <a:pt x="0" y="142620"/>
                </a:moveTo>
                <a:lnTo>
                  <a:pt x="575690" y="142620"/>
                </a:lnTo>
                <a:lnTo>
                  <a:pt x="575690" y="0"/>
                </a:lnTo>
                <a:lnTo>
                  <a:pt x="0" y="0"/>
                </a:lnTo>
                <a:lnTo>
                  <a:pt x="0" y="1426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733163" y="591057"/>
            <a:ext cx="8890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0080" y="402716"/>
            <a:ext cx="0" cy="878840"/>
          </a:xfrm>
          <a:custGeom>
            <a:avLst/>
            <a:gdLst/>
            <a:ahLst/>
            <a:cxnLst/>
            <a:rect l="l" t="t" r="r" b="b"/>
            <a:pathLst>
              <a:path w="0" h="878840">
                <a:moveTo>
                  <a:pt x="0" y="87884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8640" y="128155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8640" y="106184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8640" y="84213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8640" y="62242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8640" y="40271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72118" y="1135506"/>
            <a:ext cx="194310" cy="2921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0.10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2118" y="256666"/>
            <a:ext cx="194310" cy="2921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0.30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0080" y="365759"/>
            <a:ext cx="4663440" cy="996950"/>
          </a:xfrm>
          <a:custGeom>
            <a:avLst/>
            <a:gdLst/>
            <a:ahLst/>
            <a:cxnLst/>
            <a:rect l="l" t="t" r="r" b="b"/>
            <a:pathLst>
              <a:path w="4663440" h="996950">
                <a:moveTo>
                  <a:pt x="0" y="996695"/>
                </a:moveTo>
                <a:lnTo>
                  <a:pt x="4663440" y="996695"/>
                </a:lnTo>
                <a:lnTo>
                  <a:pt x="4663440" y="0"/>
                </a:lnTo>
                <a:lnTo>
                  <a:pt x="0" y="0"/>
                </a:lnTo>
                <a:lnTo>
                  <a:pt x="0" y="99669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Predisinfection</a:t>
            </a:r>
            <a:r>
              <a:rPr dirty="0" spc="-40"/>
              <a:t> </a:t>
            </a:r>
            <a:r>
              <a:rPr dirty="0"/>
              <a:t>E.coli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3518" y="643918"/>
            <a:ext cx="422909" cy="4406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RMSE</a:t>
            </a:r>
            <a:endParaRPr sz="1200">
              <a:latin typeface="Times New Roman"/>
              <a:cs typeface="Times New Roman"/>
            </a:endParaRPr>
          </a:p>
          <a:p>
            <a:pPr algn="ctr" marL="43815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Times New Roman"/>
                <a:cs typeface="Times New Roman"/>
              </a:rPr>
              <a:t>0.20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72591" y="136245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84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72591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92300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612008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31590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51300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71009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 rot="19800000">
            <a:off x="434280" y="1664091"/>
            <a:ext cx="79764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Instant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 rot="19800000">
            <a:off x="1161207" y="1661240"/>
            <a:ext cx="78954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Instant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 rot="19800000">
            <a:off x="2016506" y="1609488"/>
            <a:ext cx="63822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 rot="19800000">
            <a:off x="2743897" y="1607399"/>
            <a:ext cx="63020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 rot="19800000">
            <a:off x="3210025" y="1676798"/>
            <a:ext cx="89946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24h </a:t>
            </a: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 rot="19800000">
            <a:off x="3937476" y="1674709"/>
            <a:ext cx="891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24h </a:t>
            </a: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40080" y="1037971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 h="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84808" y="2931160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 h="0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72591" y="2949575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3009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172591" y="2836417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0"/>
                </a:moveTo>
                <a:lnTo>
                  <a:pt x="0" y="37337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28700" y="297967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28700" y="28364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84808" y="2873755"/>
            <a:ext cx="575945" cy="76200"/>
          </a:xfrm>
          <a:custGeom>
            <a:avLst/>
            <a:gdLst/>
            <a:ahLst/>
            <a:cxnLst/>
            <a:rect l="l" t="t" r="r" b="b"/>
            <a:pathLst>
              <a:path w="575944" h="76200">
                <a:moveTo>
                  <a:pt x="0" y="75818"/>
                </a:moveTo>
                <a:lnTo>
                  <a:pt x="575691" y="75818"/>
                </a:lnTo>
                <a:lnTo>
                  <a:pt x="575691" y="0"/>
                </a:lnTo>
                <a:lnTo>
                  <a:pt x="0" y="0"/>
                </a:lnTo>
                <a:lnTo>
                  <a:pt x="0" y="758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04391" y="284162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 h="0">
                <a:moveTo>
                  <a:pt x="0" y="0"/>
                </a:moveTo>
                <a:lnTo>
                  <a:pt x="57581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92300" y="2891917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30">
                <a:moveTo>
                  <a:pt x="0" y="1506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92300" y="2654300"/>
            <a:ext cx="0" cy="133985"/>
          </a:xfrm>
          <a:custGeom>
            <a:avLst/>
            <a:gdLst/>
            <a:ahLst/>
            <a:cxnLst/>
            <a:rect l="l" t="t" r="r" b="b"/>
            <a:pathLst>
              <a:path w="0" h="133985">
                <a:moveTo>
                  <a:pt x="0" y="0"/>
                </a:moveTo>
                <a:lnTo>
                  <a:pt x="0" y="133731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48408" y="304253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748408" y="26543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04391" y="2788030"/>
            <a:ext cx="575945" cy="104139"/>
          </a:xfrm>
          <a:custGeom>
            <a:avLst/>
            <a:gdLst/>
            <a:ahLst/>
            <a:cxnLst/>
            <a:rect l="l" t="t" r="r" b="b"/>
            <a:pathLst>
              <a:path w="575944" h="104139">
                <a:moveTo>
                  <a:pt x="0" y="103885"/>
                </a:moveTo>
                <a:lnTo>
                  <a:pt x="575817" y="103885"/>
                </a:lnTo>
                <a:lnTo>
                  <a:pt x="575817" y="0"/>
                </a:lnTo>
                <a:lnTo>
                  <a:pt x="0" y="0"/>
                </a:lnTo>
                <a:lnTo>
                  <a:pt x="0" y="10388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854580" y="3010916"/>
            <a:ext cx="889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324100" y="2894202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 h="0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612008" y="2910458"/>
            <a:ext cx="0" cy="13335"/>
          </a:xfrm>
          <a:custGeom>
            <a:avLst/>
            <a:gdLst/>
            <a:ahLst/>
            <a:cxnLst/>
            <a:rect l="l" t="t" r="r" b="b"/>
            <a:pathLst>
              <a:path w="0" h="13335">
                <a:moveTo>
                  <a:pt x="-4762" y="6603"/>
                </a:moveTo>
                <a:lnTo>
                  <a:pt x="4762" y="6603"/>
                </a:lnTo>
              </a:path>
            </a:pathLst>
          </a:custGeom>
          <a:ln w="1320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612008" y="2832354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878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67991" y="29236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467991" y="28323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324100" y="2872232"/>
            <a:ext cx="575945" cy="38735"/>
          </a:xfrm>
          <a:custGeom>
            <a:avLst/>
            <a:gdLst/>
            <a:ahLst/>
            <a:cxnLst/>
            <a:rect l="l" t="t" r="r" b="b"/>
            <a:pathLst>
              <a:path w="575944" h="38735">
                <a:moveTo>
                  <a:pt x="0" y="38227"/>
                </a:moveTo>
                <a:lnTo>
                  <a:pt x="575691" y="38227"/>
                </a:lnTo>
                <a:lnTo>
                  <a:pt x="575691" y="0"/>
                </a:lnTo>
                <a:lnTo>
                  <a:pt x="0" y="0"/>
                </a:lnTo>
                <a:lnTo>
                  <a:pt x="0" y="3822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043808" y="3100070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 h="0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31590" y="3163061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70">
                <a:moveTo>
                  <a:pt x="0" y="11544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331590" y="2814573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4">
                <a:moveTo>
                  <a:pt x="0" y="0"/>
                </a:moveTo>
                <a:lnTo>
                  <a:pt x="0" y="163956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187700" y="32785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187700" y="281457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043808" y="2978530"/>
            <a:ext cx="575945" cy="184785"/>
          </a:xfrm>
          <a:custGeom>
            <a:avLst/>
            <a:gdLst/>
            <a:ahLst/>
            <a:cxnLst/>
            <a:rect l="l" t="t" r="r" b="b"/>
            <a:pathLst>
              <a:path w="575945" h="184785">
                <a:moveTo>
                  <a:pt x="0" y="184531"/>
                </a:moveTo>
                <a:lnTo>
                  <a:pt x="575691" y="184531"/>
                </a:lnTo>
                <a:lnTo>
                  <a:pt x="575691" y="0"/>
                </a:lnTo>
                <a:lnTo>
                  <a:pt x="0" y="0"/>
                </a:lnTo>
                <a:lnTo>
                  <a:pt x="0" y="1845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763390" y="299783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 h="0">
                <a:moveTo>
                  <a:pt x="0" y="0"/>
                </a:moveTo>
                <a:lnTo>
                  <a:pt x="57581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51300" y="3003804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016"/>
                </a:moveTo>
                <a:lnTo>
                  <a:pt x="4762" y="1016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51300" y="2945764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4">
                <a:moveTo>
                  <a:pt x="0" y="0"/>
                </a:moveTo>
                <a:lnTo>
                  <a:pt x="0" y="23495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907409" y="30058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907409" y="29457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763390" y="2969260"/>
            <a:ext cx="575945" cy="34925"/>
          </a:xfrm>
          <a:custGeom>
            <a:avLst/>
            <a:gdLst/>
            <a:ahLst/>
            <a:cxnLst/>
            <a:rect l="l" t="t" r="r" b="b"/>
            <a:pathLst>
              <a:path w="575945" h="34925">
                <a:moveTo>
                  <a:pt x="0" y="34543"/>
                </a:moveTo>
                <a:lnTo>
                  <a:pt x="575818" y="34543"/>
                </a:lnTo>
                <a:lnTo>
                  <a:pt x="575818" y="0"/>
                </a:lnTo>
                <a:lnTo>
                  <a:pt x="0" y="0"/>
                </a:lnTo>
                <a:lnTo>
                  <a:pt x="0" y="345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4013580" y="3008376"/>
            <a:ext cx="889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483100" y="2930398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 h="0">
                <a:moveTo>
                  <a:pt x="0" y="0"/>
                </a:moveTo>
                <a:lnTo>
                  <a:pt x="57569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771009" y="2982086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1173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771009" y="2679192"/>
            <a:ext cx="0" cy="109220"/>
          </a:xfrm>
          <a:custGeom>
            <a:avLst/>
            <a:gdLst/>
            <a:ahLst/>
            <a:cxnLst/>
            <a:rect l="l" t="t" r="r" b="b"/>
            <a:pathLst>
              <a:path w="0" h="109219">
                <a:moveTo>
                  <a:pt x="0" y="0"/>
                </a:moveTo>
                <a:lnTo>
                  <a:pt x="0" y="109093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626990" y="30994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626990" y="26791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483100" y="2788285"/>
            <a:ext cx="575945" cy="194310"/>
          </a:xfrm>
          <a:custGeom>
            <a:avLst/>
            <a:gdLst/>
            <a:ahLst/>
            <a:cxnLst/>
            <a:rect l="l" t="t" r="r" b="b"/>
            <a:pathLst>
              <a:path w="575945" h="194310">
                <a:moveTo>
                  <a:pt x="0" y="193801"/>
                </a:moveTo>
                <a:lnTo>
                  <a:pt x="575690" y="193801"/>
                </a:lnTo>
                <a:lnTo>
                  <a:pt x="575690" y="0"/>
                </a:lnTo>
                <a:lnTo>
                  <a:pt x="0" y="0"/>
                </a:lnTo>
                <a:lnTo>
                  <a:pt x="0" y="193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40080" y="2460117"/>
            <a:ext cx="0" cy="878840"/>
          </a:xfrm>
          <a:custGeom>
            <a:avLst/>
            <a:gdLst/>
            <a:ahLst/>
            <a:cxnLst/>
            <a:rect l="l" t="t" r="r" b="b"/>
            <a:pathLst>
              <a:path w="0" h="878839">
                <a:moveTo>
                  <a:pt x="0" y="87883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48640" y="333895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48640" y="311924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48640" y="289953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48640" y="2679826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48640" y="246011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72118" y="3192907"/>
            <a:ext cx="194310" cy="2921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0.10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72118" y="2314066"/>
            <a:ext cx="194310" cy="2921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0.30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40080" y="2423160"/>
            <a:ext cx="4663440" cy="996950"/>
          </a:xfrm>
          <a:custGeom>
            <a:avLst/>
            <a:gdLst/>
            <a:ahLst/>
            <a:cxnLst/>
            <a:rect l="l" t="t" r="r" b="b"/>
            <a:pathLst>
              <a:path w="4663440" h="996950">
                <a:moveTo>
                  <a:pt x="0" y="996695"/>
                </a:moveTo>
                <a:lnTo>
                  <a:pt x="4663440" y="996695"/>
                </a:lnTo>
                <a:lnTo>
                  <a:pt x="4663440" y="0"/>
                </a:lnTo>
                <a:lnTo>
                  <a:pt x="0" y="0"/>
                </a:lnTo>
                <a:lnTo>
                  <a:pt x="0" y="99669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2240914" y="2130044"/>
            <a:ext cx="1461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Postdisinfection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E.coli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518" y="2701318"/>
            <a:ext cx="422909" cy="4406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RMSE</a:t>
            </a:r>
            <a:endParaRPr sz="1200">
              <a:latin typeface="Times New Roman"/>
              <a:cs typeface="Times New Roman"/>
            </a:endParaRPr>
          </a:p>
          <a:p>
            <a:pPr algn="ctr" marL="43815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Times New Roman"/>
                <a:cs typeface="Times New Roman"/>
              </a:rPr>
              <a:t>0.20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172591" y="341985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84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172591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892300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612008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331590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051300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771009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 rot="19800000">
            <a:off x="434280" y="3721491"/>
            <a:ext cx="79764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Instant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 rot="19800000">
            <a:off x="1161207" y="3718640"/>
            <a:ext cx="78954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Instant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 rot="19800000">
            <a:off x="2016506" y="3666888"/>
            <a:ext cx="63822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 rot="19800000">
            <a:off x="2743897" y="3664799"/>
            <a:ext cx="63020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 rot="19800000">
            <a:off x="3210025" y="3734198"/>
            <a:ext cx="89946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24h </a:t>
            </a: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 rot="19800000">
            <a:off x="3937476" y="3732109"/>
            <a:ext cx="891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24h </a:t>
            </a: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40080" y="2772155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 h="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2020-06-28T20:26:17Z</dcterms:created>
  <dcterms:modified xsi:type="dcterms:W3CDTF">2020-06-28T20:26:17Z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2020-06-28T00:00:00Z</vt:filetime>
  </property>
  <property fmtid="{D5CDD505-2E9C-101B-9397-08002B2CF9AE}" pid="3" name="Creator">
    <vt:lpwstr>R</vt:lpwstr>
  </property>
  <property fmtid="{D5CDD505-2E9C-101B-9397-08002B2CF9AE}" pid="4" name="LastSaved">
    <vt:filetime>2020-06-28T00:00:00Z</vt:filetime>
  </property>
</Properties>
</file>