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57600" cy="5486400"/>
  <p:notesSz cx="36576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3540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4320" y="1700784"/>
            <a:ext cx="310896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48640" y="3072384"/>
            <a:ext cx="256032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82880" y="1261872"/>
            <a:ext cx="1591056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83664" y="1261872"/>
            <a:ext cx="1591056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57452" y="1461261"/>
            <a:ext cx="487680" cy="0"/>
          </a:xfrm>
          <a:custGeom>
            <a:avLst/>
            <a:gdLst/>
            <a:ahLst/>
            <a:cxnLst/>
            <a:rect l="l" t="t" r="r" b="b"/>
            <a:pathLst>
              <a:path w="487680">
                <a:moveTo>
                  <a:pt x="0" y="0"/>
                </a:moveTo>
                <a:lnTo>
                  <a:pt x="48729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01038" y="1544192"/>
            <a:ext cx="0" cy="194310"/>
          </a:xfrm>
          <a:custGeom>
            <a:avLst/>
            <a:gdLst/>
            <a:ahLst/>
            <a:cxnLst/>
            <a:rect l="l" t="t" r="r" b="b"/>
            <a:pathLst>
              <a:path h="194310">
                <a:moveTo>
                  <a:pt x="0" y="19392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01038" y="117513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30">
                <a:moveTo>
                  <a:pt x="0" y="0"/>
                </a:moveTo>
                <a:lnTo>
                  <a:pt x="0" y="201422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79246" y="1738122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71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79246" y="117513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71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57452" y="1376552"/>
            <a:ext cx="487680" cy="167640"/>
          </a:xfrm>
          <a:custGeom>
            <a:avLst/>
            <a:gdLst/>
            <a:ahLst/>
            <a:cxnLst/>
            <a:rect l="l" t="t" r="r" b="b"/>
            <a:pathLst>
              <a:path w="487680" h="167640">
                <a:moveTo>
                  <a:pt x="0" y="167639"/>
                </a:moveTo>
                <a:lnTo>
                  <a:pt x="487299" y="167639"/>
                </a:lnTo>
                <a:lnTo>
                  <a:pt x="487299" y="0"/>
                </a:lnTo>
                <a:lnTo>
                  <a:pt x="0" y="0"/>
                </a:lnTo>
                <a:lnTo>
                  <a:pt x="0" y="1676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5938" y="52196"/>
            <a:ext cx="1585722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880" y="1261872"/>
            <a:ext cx="3291840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43584" y="5102352"/>
            <a:ext cx="1170432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82880" y="5102352"/>
            <a:ext cx="841248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633472" y="5102352"/>
            <a:ext cx="841248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1955" y="891286"/>
            <a:ext cx="67310" cy="2082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" spc="25" dirty="0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">
              <a:latin typeface="Times New Roman"/>
              <a:cs typeface="Times New Roman"/>
            </a:endParaRPr>
          </a:p>
          <a:p>
            <a:pPr marL="12700">
              <a:lnSpc>
                <a:spcPts val="330"/>
              </a:lnSpc>
            </a:pPr>
            <a:r>
              <a:rPr sz="300" spc="25" dirty="0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30"/>
              </a:lnSpc>
            </a:pPr>
            <a:r>
              <a:rPr sz="300" spc="25" dirty="0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3179" y="417956"/>
            <a:ext cx="0" cy="1395730"/>
          </a:xfrm>
          <a:custGeom>
            <a:avLst/>
            <a:gdLst/>
            <a:ahLst/>
            <a:cxnLst/>
            <a:rect l="l" t="t" r="r" b="b"/>
            <a:pathLst>
              <a:path h="1395730">
                <a:moveTo>
                  <a:pt x="0" y="13952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854" y="1813179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2854" y="1534160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854" y="1255141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2854" y="975994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2854" y="696976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2854" y="417956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9933" y="1672546"/>
            <a:ext cx="184666" cy="233681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0.0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9933" y="1114508"/>
            <a:ext cx="184666" cy="233681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1.0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9933" y="556343"/>
            <a:ext cx="184666" cy="233681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2.0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3179" y="362077"/>
            <a:ext cx="1316355" cy="1507490"/>
          </a:xfrm>
          <a:custGeom>
            <a:avLst/>
            <a:gdLst/>
            <a:ahLst/>
            <a:cxnLst/>
            <a:rect l="l" t="t" r="r" b="b"/>
            <a:pathLst>
              <a:path w="1316355" h="1507489">
                <a:moveTo>
                  <a:pt x="0" y="1506982"/>
                </a:moveTo>
                <a:lnTo>
                  <a:pt x="1315846" y="1506982"/>
                </a:lnTo>
                <a:lnTo>
                  <a:pt x="1315846" y="0"/>
                </a:lnTo>
                <a:lnTo>
                  <a:pt x="0" y="0"/>
                </a:lnTo>
                <a:lnTo>
                  <a:pt x="0" y="150698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35938" y="52196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2018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466" y="719956"/>
            <a:ext cx="194310" cy="7918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Demand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(D)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35376" y="1145413"/>
            <a:ext cx="487680" cy="0"/>
          </a:xfrm>
          <a:custGeom>
            <a:avLst/>
            <a:gdLst/>
            <a:ahLst/>
            <a:cxnLst/>
            <a:rect l="l" t="t" r="r" b="b"/>
            <a:pathLst>
              <a:path w="487680">
                <a:moveTo>
                  <a:pt x="0" y="0"/>
                </a:moveTo>
                <a:lnTo>
                  <a:pt x="48729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78963" y="1240536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25996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78963" y="806195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4888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57170" y="1500505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71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57170" y="806195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71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35376" y="1061085"/>
            <a:ext cx="487680" cy="179705"/>
          </a:xfrm>
          <a:custGeom>
            <a:avLst/>
            <a:gdLst/>
            <a:ahLst/>
            <a:cxnLst/>
            <a:rect l="l" t="t" r="r" b="b"/>
            <a:pathLst>
              <a:path w="487680" h="179705">
                <a:moveTo>
                  <a:pt x="0" y="179450"/>
                </a:moveTo>
                <a:lnTo>
                  <a:pt x="487299" y="179450"/>
                </a:lnTo>
                <a:lnTo>
                  <a:pt x="487299" y="0"/>
                </a:lnTo>
                <a:lnTo>
                  <a:pt x="0" y="0"/>
                </a:lnTo>
                <a:lnTo>
                  <a:pt x="0" y="17945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849879" y="664082"/>
            <a:ext cx="67310" cy="1143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335"/>
              </a:lnSpc>
              <a:spcBef>
                <a:spcPts val="125"/>
              </a:spcBef>
            </a:pPr>
            <a:r>
              <a:rPr sz="300" spc="25" dirty="0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35"/>
              </a:lnSpc>
            </a:pPr>
            <a:r>
              <a:rPr sz="300" spc="25" dirty="0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49879" y="1539239"/>
            <a:ext cx="67310" cy="75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" spc="25" dirty="0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1102" y="417956"/>
            <a:ext cx="0" cy="1395730"/>
          </a:xfrm>
          <a:custGeom>
            <a:avLst/>
            <a:gdLst/>
            <a:ahLst/>
            <a:cxnLst/>
            <a:rect l="l" t="t" r="r" b="b"/>
            <a:pathLst>
              <a:path h="1395730">
                <a:moveTo>
                  <a:pt x="0" y="13952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60777" y="1813179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60777" y="1534160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60777" y="1255141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60777" y="975994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60777" y="696976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60777" y="417956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957857" y="1672546"/>
            <a:ext cx="184666" cy="233681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0.0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57857" y="1114508"/>
            <a:ext cx="184666" cy="233681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1.0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57857" y="556343"/>
            <a:ext cx="184666" cy="233681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2.0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221102" y="362077"/>
            <a:ext cx="1316355" cy="1507490"/>
          </a:xfrm>
          <a:custGeom>
            <a:avLst/>
            <a:gdLst/>
            <a:ahLst/>
            <a:cxnLst/>
            <a:rect l="l" t="t" r="r" b="b"/>
            <a:pathLst>
              <a:path w="1316354" h="1507489">
                <a:moveTo>
                  <a:pt x="0" y="1506982"/>
                </a:moveTo>
                <a:lnTo>
                  <a:pt x="1315847" y="1506982"/>
                </a:lnTo>
                <a:lnTo>
                  <a:pt x="1315847" y="0"/>
                </a:lnTo>
                <a:lnTo>
                  <a:pt x="0" y="0"/>
                </a:lnTo>
                <a:lnTo>
                  <a:pt x="0" y="150698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713863" y="52196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2019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57452" y="3160267"/>
            <a:ext cx="487680" cy="0"/>
          </a:xfrm>
          <a:custGeom>
            <a:avLst/>
            <a:gdLst/>
            <a:ahLst/>
            <a:cxnLst/>
            <a:rect l="l" t="t" r="r" b="b"/>
            <a:pathLst>
              <a:path w="487680">
                <a:moveTo>
                  <a:pt x="0" y="0"/>
                </a:moveTo>
                <a:lnTo>
                  <a:pt x="48729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01038" y="3224529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13220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01038" y="2826639"/>
            <a:ext cx="0" cy="238760"/>
          </a:xfrm>
          <a:custGeom>
            <a:avLst/>
            <a:gdLst/>
            <a:ahLst/>
            <a:cxnLst/>
            <a:rect l="l" t="t" r="r" b="b"/>
            <a:pathLst>
              <a:path h="238760">
                <a:moveTo>
                  <a:pt x="0" y="0"/>
                </a:moveTo>
                <a:lnTo>
                  <a:pt x="0" y="238633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79246" y="3356736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71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79246" y="2826639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71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57452" y="3065272"/>
            <a:ext cx="487680" cy="159385"/>
          </a:xfrm>
          <a:custGeom>
            <a:avLst/>
            <a:gdLst/>
            <a:ahLst/>
            <a:cxnLst/>
            <a:rect l="l" t="t" r="r" b="b"/>
            <a:pathLst>
              <a:path w="487680" h="159385">
                <a:moveTo>
                  <a:pt x="0" y="159257"/>
                </a:moveTo>
                <a:lnTo>
                  <a:pt x="487299" y="159257"/>
                </a:lnTo>
                <a:lnTo>
                  <a:pt x="487299" y="0"/>
                </a:lnTo>
                <a:lnTo>
                  <a:pt x="0" y="0"/>
                </a:lnTo>
                <a:lnTo>
                  <a:pt x="0" y="15925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171955" y="3453765"/>
            <a:ext cx="67310" cy="75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" spc="25" dirty="0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71955" y="2451100"/>
            <a:ext cx="67310" cy="388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" spc="25" dirty="0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300" spc="25" dirty="0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" spc="25" dirty="0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" spc="25" dirty="0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43179" y="2166239"/>
            <a:ext cx="0" cy="1395730"/>
          </a:xfrm>
          <a:custGeom>
            <a:avLst/>
            <a:gdLst/>
            <a:ahLst/>
            <a:cxnLst/>
            <a:rect l="l" t="t" r="r" b="b"/>
            <a:pathLst>
              <a:path h="1395729">
                <a:moveTo>
                  <a:pt x="0" y="139534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2854" y="3561588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82854" y="3212719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2854" y="2863850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2854" y="2515107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2854" y="2166239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79933" y="3368461"/>
            <a:ext cx="184666" cy="31157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0.00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79933" y="2670723"/>
            <a:ext cx="184666" cy="31157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0.04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79933" y="1973111"/>
            <a:ext cx="184666" cy="31157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0.08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43179" y="2110485"/>
            <a:ext cx="1316355" cy="1506855"/>
          </a:xfrm>
          <a:custGeom>
            <a:avLst/>
            <a:gdLst/>
            <a:ahLst/>
            <a:cxnLst/>
            <a:rect l="l" t="t" r="r" b="b"/>
            <a:pathLst>
              <a:path w="1316355" h="1506854">
                <a:moveTo>
                  <a:pt x="0" y="1506855"/>
                </a:moveTo>
                <a:lnTo>
                  <a:pt x="1315846" y="1506855"/>
                </a:lnTo>
                <a:lnTo>
                  <a:pt x="1315846" y="0"/>
                </a:lnTo>
                <a:lnTo>
                  <a:pt x="0" y="0"/>
                </a:lnTo>
                <a:lnTo>
                  <a:pt x="0" y="150685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8466" y="2548677"/>
            <a:ext cx="194310" cy="6305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Decay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(k)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635376" y="2975355"/>
            <a:ext cx="487680" cy="0"/>
          </a:xfrm>
          <a:custGeom>
            <a:avLst/>
            <a:gdLst/>
            <a:ahLst/>
            <a:cxnLst/>
            <a:rect l="l" t="t" r="r" b="b"/>
            <a:pathLst>
              <a:path w="487680">
                <a:moveTo>
                  <a:pt x="0" y="0"/>
                </a:moveTo>
                <a:lnTo>
                  <a:pt x="48729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78963" y="3074797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25679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78963" y="2654554"/>
            <a:ext cx="0" cy="224154"/>
          </a:xfrm>
          <a:custGeom>
            <a:avLst/>
            <a:gdLst/>
            <a:ahLst/>
            <a:cxnLst/>
            <a:rect l="l" t="t" r="r" b="b"/>
            <a:pathLst>
              <a:path h="224155">
                <a:moveTo>
                  <a:pt x="0" y="0"/>
                </a:moveTo>
                <a:lnTo>
                  <a:pt x="0" y="223646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57170" y="333159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71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57170" y="2654554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71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635376" y="2878201"/>
            <a:ext cx="487680" cy="196850"/>
          </a:xfrm>
          <a:custGeom>
            <a:avLst/>
            <a:gdLst/>
            <a:ahLst/>
            <a:cxnLst/>
            <a:rect l="l" t="t" r="r" b="b"/>
            <a:pathLst>
              <a:path w="487680" h="196850">
                <a:moveTo>
                  <a:pt x="0" y="196596"/>
                </a:moveTo>
                <a:lnTo>
                  <a:pt x="487299" y="196596"/>
                </a:lnTo>
                <a:lnTo>
                  <a:pt x="487299" y="0"/>
                </a:lnTo>
                <a:lnTo>
                  <a:pt x="0" y="0"/>
                </a:lnTo>
                <a:lnTo>
                  <a:pt x="0" y="19659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849879" y="2507615"/>
            <a:ext cx="67310" cy="75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" spc="25" dirty="0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849879" y="2325624"/>
            <a:ext cx="67310" cy="75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" spc="25" dirty="0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221102" y="2166239"/>
            <a:ext cx="0" cy="1395730"/>
          </a:xfrm>
          <a:custGeom>
            <a:avLst/>
            <a:gdLst/>
            <a:ahLst/>
            <a:cxnLst/>
            <a:rect l="l" t="t" r="r" b="b"/>
            <a:pathLst>
              <a:path h="1395729">
                <a:moveTo>
                  <a:pt x="0" y="139534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60777" y="3561588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60777" y="3212719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160777" y="2863850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160777" y="2515107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60777" y="2166239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1957857" y="3368461"/>
            <a:ext cx="184666" cy="31157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0.00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957857" y="2670723"/>
            <a:ext cx="184666" cy="31157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0.04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957857" y="1973111"/>
            <a:ext cx="184666" cy="31157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0.08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221102" y="2110485"/>
            <a:ext cx="1316355" cy="1506855"/>
          </a:xfrm>
          <a:custGeom>
            <a:avLst/>
            <a:gdLst/>
            <a:ahLst/>
            <a:cxnLst/>
            <a:rect l="l" t="t" r="r" b="b"/>
            <a:pathLst>
              <a:path w="1316354" h="1506854">
                <a:moveTo>
                  <a:pt x="0" y="1506855"/>
                </a:moveTo>
                <a:lnTo>
                  <a:pt x="1315847" y="1506855"/>
                </a:lnTo>
                <a:lnTo>
                  <a:pt x="1315847" y="0"/>
                </a:lnTo>
                <a:lnTo>
                  <a:pt x="0" y="0"/>
                </a:lnTo>
                <a:lnTo>
                  <a:pt x="0" y="150685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57452" y="4586859"/>
            <a:ext cx="487680" cy="0"/>
          </a:xfrm>
          <a:custGeom>
            <a:avLst/>
            <a:gdLst/>
            <a:ahLst/>
            <a:cxnLst/>
            <a:rect l="l" t="t" r="r" b="b"/>
            <a:pathLst>
              <a:path w="487680">
                <a:moveTo>
                  <a:pt x="0" y="0"/>
                </a:moveTo>
                <a:lnTo>
                  <a:pt x="48729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01038" y="4668392"/>
            <a:ext cx="0" cy="318135"/>
          </a:xfrm>
          <a:custGeom>
            <a:avLst/>
            <a:gdLst/>
            <a:ahLst/>
            <a:cxnLst/>
            <a:rect l="l" t="t" r="r" b="b"/>
            <a:pathLst>
              <a:path h="318135">
                <a:moveTo>
                  <a:pt x="0" y="31775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201038" y="4050791"/>
            <a:ext cx="0" cy="366395"/>
          </a:xfrm>
          <a:custGeom>
            <a:avLst/>
            <a:gdLst/>
            <a:ahLst/>
            <a:cxnLst/>
            <a:rect l="l" t="t" r="r" b="b"/>
            <a:pathLst>
              <a:path h="366395">
                <a:moveTo>
                  <a:pt x="0" y="0"/>
                </a:moveTo>
                <a:lnTo>
                  <a:pt x="0" y="365887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79246" y="4986146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71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79246" y="4050791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71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57452" y="4416678"/>
            <a:ext cx="487680" cy="252095"/>
          </a:xfrm>
          <a:custGeom>
            <a:avLst/>
            <a:gdLst/>
            <a:ahLst/>
            <a:cxnLst/>
            <a:rect l="l" t="t" r="r" b="b"/>
            <a:pathLst>
              <a:path w="487680" h="252095">
                <a:moveTo>
                  <a:pt x="0" y="251714"/>
                </a:moveTo>
                <a:lnTo>
                  <a:pt x="487299" y="251714"/>
                </a:lnTo>
                <a:lnTo>
                  <a:pt x="487299" y="0"/>
                </a:lnTo>
                <a:lnTo>
                  <a:pt x="0" y="0"/>
                </a:lnTo>
                <a:lnTo>
                  <a:pt x="0" y="25171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1171955" y="3874897"/>
            <a:ext cx="67310" cy="1047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95"/>
              </a:lnSpc>
              <a:spcBef>
                <a:spcPts val="125"/>
              </a:spcBef>
            </a:pPr>
            <a:r>
              <a:rPr sz="300" spc="25" dirty="0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295"/>
              </a:lnSpc>
            </a:pPr>
            <a:r>
              <a:rPr sz="300" spc="25" dirty="0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43179" y="4083177"/>
            <a:ext cx="0" cy="1226820"/>
          </a:xfrm>
          <a:custGeom>
            <a:avLst/>
            <a:gdLst/>
            <a:ahLst/>
            <a:cxnLst/>
            <a:rect l="l" t="t" r="r" b="b"/>
            <a:pathLst>
              <a:path h="1226820">
                <a:moveTo>
                  <a:pt x="0" y="122669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82854" y="5309870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2854" y="500316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82854" y="4696459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82854" y="4389882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82854" y="4083177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279933" y="5247977"/>
            <a:ext cx="184666" cy="116841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79933" y="4582073"/>
            <a:ext cx="184666" cy="194734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40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79933" y="3968791"/>
            <a:ext cx="184666" cy="194734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80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43179" y="3858767"/>
            <a:ext cx="1316355" cy="1507490"/>
          </a:xfrm>
          <a:custGeom>
            <a:avLst/>
            <a:gdLst/>
            <a:ahLst/>
            <a:cxnLst/>
            <a:rect l="l" t="t" r="r" b="b"/>
            <a:pathLst>
              <a:path w="1316355" h="1507489">
                <a:moveTo>
                  <a:pt x="0" y="1506981"/>
                </a:moveTo>
                <a:lnTo>
                  <a:pt x="1315846" y="1506981"/>
                </a:lnTo>
                <a:lnTo>
                  <a:pt x="1315846" y="0"/>
                </a:lnTo>
                <a:lnTo>
                  <a:pt x="0" y="0"/>
                </a:lnTo>
                <a:lnTo>
                  <a:pt x="0" y="150698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8466" y="4110708"/>
            <a:ext cx="179536" cy="10033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CT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(mg/</a:t>
            </a:r>
            <a:r>
              <a:rPr sz="1200" dirty="0" err="1">
                <a:latin typeface="Times New Roman"/>
                <a:cs typeface="Times New Roman"/>
              </a:rPr>
              <a:t>L</a:t>
            </a:r>
            <a:r>
              <a:rPr lang="en-US" sz="1200" dirty="0" err="1">
                <a:latin typeface="Times New Roman"/>
                <a:cs typeface="Times New Roman"/>
              </a:rPr>
              <a:t>∙</a:t>
            </a:r>
            <a:r>
              <a:rPr sz="1200" dirty="0" err="1">
                <a:latin typeface="Times New Roman"/>
                <a:cs typeface="Times New Roman"/>
              </a:rPr>
              <a:t>min</a:t>
            </a:r>
            <a:r>
              <a:rPr sz="12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03" name="object 103"/>
          <p:cNvSpPr/>
          <p:nvPr/>
        </p:nvSpPr>
        <p:spPr>
          <a:xfrm>
            <a:off x="2635376" y="4937252"/>
            <a:ext cx="487680" cy="0"/>
          </a:xfrm>
          <a:custGeom>
            <a:avLst/>
            <a:gdLst/>
            <a:ahLst/>
            <a:cxnLst/>
            <a:rect l="l" t="t" r="r" b="b"/>
            <a:pathLst>
              <a:path w="487680">
                <a:moveTo>
                  <a:pt x="0" y="0"/>
                </a:moveTo>
                <a:lnTo>
                  <a:pt x="48729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878963" y="5004308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21970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878963" y="4710048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382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757170" y="5224017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71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757170" y="4710048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71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35376" y="4853432"/>
            <a:ext cx="487680" cy="151130"/>
          </a:xfrm>
          <a:custGeom>
            <a:avLst/>
            <a:gdLst/>
            <a:ahLst/>
            <a:cxnLst/>
            <a:rect l="l" t="t" r="r" b="b"/>
            <a:pathLst>
              <a:path w="487680" h="151129">
                <a:moveTo>
                  <a:pt x="0" y="150876"/>
                </a:moveTo>
                <a:lnTo>
                  <a:pt x="487299" y="150876"/>
                </a:lnTo>
                <a:lnTo>
                  <a:pt x="487299" y="0"/>
                </a:lnTo>
                <a:lnTo>
                  <a:pt x="0" y="0"/>
                </a:lnTo>
                <a:lnTo>
                  <a:pt x="0" y="1508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2849879" y="4569078"/>
            <a:ext cx="67310" cy="75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" spc="25" dirty="0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2221102" y="4083177"/>
            <a:ext cx="0" cy="1226820"/>
          </a:xfrm>
          <a:custGeom>
            <a:avLst/>
            <a:gdLst/>
            <a:ahLst/>
            <a:cxnLst/>
            <a:rect l="l" t="t" r="r" b="b"/>
            <a:pathLst>
              <a:path h="1226820">
                <a:moveTo>
                  <a:pt x="0" y="122669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160777" y="5309870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160777" y="500316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160777" y="4696459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160777" y="4389882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160777" y="4083177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1957857" y="5247977"/>
            <a:ext cx="184666" cy="116841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957857" y="4582073"/>
            <a:ext cx="184666" cy="194734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40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957857" y="3968791"/>
            <a:ext cx="184666" cy="194734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80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2221102" y="3858767"/>
            <a:ext cx="1316355" cy="1507490"/>
          </a:xfrm>
          <a:custGeom>
            <a:avLst/>
            <a:gdLst/>
            <a:ahLst/>
            <a:cxnLst/>
            <a:rect l="l" t="t" r="r" b="b"/>
            <a:pathLst>
              <a:path w="1316354" h="1507489">
                <a:moveTo>
                  <a:pt x="0" y="1506981"/>
                </a:moveTo>
                <a:lnTo>
                  <a:pt x="1315847" y="1506981"/>
                </a:lnTo>
                <a:lnTo>
                  <a:pt x="1315847" y="0"/>
                </a:lnTo>
                <a:lnTo>
                  <a:pt x="0" y="0"/>
                </a:lnTo>
                <a:lnTo>
                  <a:pt x="0" y="150698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52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MS UI Gothic</vt:lpstr>
      <vt:lpstr>Calibri</vt:lpstr>
      <vt:lpstr>Times New Roman</vt:lpstr>
      <vt:lpstr>Office Theme</vt:lpstr>
      <vt:lpstr>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Kate Newhart</cp:lastModifiedBy>
  <cp:revision>1</cp:revision>
  <dcterms:created xsi:type="dcterms:W3CDTF">2020-06-29T04:33:19Z</dcterms:created>
  <dcterms:modified xsi:type="dcterms:W3CDTF">2020-06-29T04:34:39Z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2020-06-28T00:00:00Z</vt:filetime>
  </property>
  <property fmtid="{D5CDD505-2E9C-101B-9397-08002B2CF9AE}" pid="3" name="Creator">
    <vt:lpwstr>R</vt:lpwstr>
  </property>
  <property fmtid="{D5CDD505-2E9C-101B-9397-08002B2CF9AE}" pid="4" name="LastSaved">
    <vt:filetime>2020-06-29T00:00:00Z</vt:filetime>
  </property>
</Properties>
</file>