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5943600" cy="6172200"/>
  <p:notesSz cx="5943600" cy="59436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991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2556" y="90"/>
      </p:cViewPr>
      <p:guideLst>
        <p:guide orient="horz" pos="2991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45770" y="1913382"/>
            <a:ext cx="50520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891540" y="3456432"/>
            <a:ext cx="4160520" cy="2876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6/27/2020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6/27/2020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489836" y="66732"/>
            <a:ext cx="2963926" cy="191769"/>
          </a:xfrm>
          <a:prstGeom prst="rect">
            <a:avLst/>
          </a:prstGeom>
        </p:spPr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97180" y="1419606"/>
            <a:ext cx="2585466" cy="2876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060954" y="1419606"/>
            <a:ext cx="2585466" cy="2876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6/27/2020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489836" y="66732"/>
            <a:ext cx="2963926" cy="191769"/>
          </a:xfrm>
          <a:prstGeom prst="rect">
            <a:avLst/>
          </a:prstGeom>
        </p:spPr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6/27/2020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6/27/2020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020824" y="5740146"/>
            <a:ext cx="1901952" cy="2876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97180" y="5740146"/>
            <a:ext cx="1367028" cy="2876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6/27/2020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279392" y="5740146"/>
            <a:ext cx="1367028" cy="2876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6223" y="1675510"/>
            <a:ext cx="184666" cy="281814"/>
          </a:xfrm>
          <a:prstGeom prst="rect">
            <a:avLst/>
          </a:prstGeom>
        </p:spPr>
        <p:txBody>
          <a:bodyPr vert="vert270" wrap="square" lIns="0" tIns="1270" rIns="0" bIns="0" rtlCol="0">
            <a:spAutoFit/>
          </a:bodyPr>
          <a:lstStyle/>
          <a:p>
            <a:pPr marL="12700" algn="ctr">
              <a:spcBef>
                <a:spcPts val="10"/>
              </a:spcBef>
            </a:pPr>
            <a:r>
              <a:rPr sz="1200" dirty="0">
                <a:latin typeface="Times New Roman"/>
                <a:cs typeface="Times New Roman"/>
              </a:rPr>
              <a:t>0.00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6223" y="1061211"/>
            <a:ext cx="184666" cy="281814"/>
          </a:xfrm>
          <a:prstGeom prst="rect">
            <a:avLst/>
          </a:prstGeom>
        </p:spPr>
        <p:txBody>
          <a:bodyPr vert="vert270" wrap="square" lIns="0" tIns="1270" rIns="0" bIns="0" rtlCol="0">
            <a:spAutoFit/>
          </a:bodyPr>
          <a:lstStyle/>
          <a:p>
            <a:pPr marL="12700" algn="ctr">
              <a:spcBef>
                <a:spcPts val="10"/>
              </a:spcBef>
            </a:pPr>
            <a:r>
              <a:rPr sz="1200" dirty="0">
                <a:latin typeface="Times New Roman"/>
                <a:cs typeface="Times New Roman"/>
              </a:rPr>
              <a:t>0.04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6223" y="447040"/>
            <a:ext cx="184666" cy="281814"/>
          </a:xfrm>
          <a:prstGeom prst="rect">
            <a:avLst/>
          </a:prstGeom>
        </p:spPr>
        <p:txBody>
          <a:bodyPr vert="vert270" wrap="square" lIns="0" tIns="1270" rIns="0" bIns="0" rtlCol="0">
            <a:spAutoFit/>
          </a:bodyPr>
          <a:lstStyle/>
          <a:p>
            <a:pPr marL="12700" algn="ctr">
              <a:spcBef>
                <a:spcPts val="10"/>
              </a:spcBef>
            </a:pPr>
            <a:r>
              <a:rPr sz="1200" dirty="0">
                <a:latin typeface="Times New Roman"/>
                <a:cs typeface="Times New Roman"/>
              </a:rPr>
              <a:t>0.08</a:t>
            </a:r>
          </a:p>
        </p:txBody>
      </p:sp>
      <p:sp>
        <p:nvSpPr>
          <p:cNvPr id="7" name="object 7"/>
          <p:cNvSpPr/>
          <p:nvPr/>
        </p:nvSpPr>
        <p:spPr>
          <a:xfrm>
            <a:off x="404371" y="291591"/>
            <a:ext cx="2501265" cy="1543050"/>
          </a:xfrm>
          <a:custGeom>
            <a:avLst/>
            <a:gdLst/>
            <a:ahLst/>
            <a:cxnLst/>
            <a:rect l="l" t="t" r="r" b="b"/>
            <a:pathLst>
              <a:path w="2501265" h="1543050">
                <a:moveTo>
                  <a:pt x="0" y="1542669"/>
                </a:moveTo>
                <a:lnTo>
                  <a:pt x="2501011" y="1542669"/>
                </a:lnTo>
                <a:lnTo>
                  <a:pt x="2501011" y="0"/>
                </a:lnTo>
                <a:lnTo>
                  <a:pt x="0" y="0"/>
                </a:lnTo>
                <a:lnTo>
                  <a:pt x="0" y="154266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 idx="4294967295"/>
          </p:nvPr>
        </p:nvSpPr>
        <p:spPr>
          <a:xfrm>
            <a:off x="1489836" y="38100"/>
            <a:ext cx="33020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2018</a:t>
            </a:r>
          </a:p>
        </p:txBody>
      </p:sp>
      <p:sp>
        <p:nvSpPr>
          <p:cNvPr id="9" name="object 9"/>
          <p:cNvSpPr/>
          <p:nvPr/>
        </p:nvSpPr>
        <p:spPr>
          <a:xfrm>
            <a:off x="618747" y="1834260"/>
            <a:ext cx="2163445" cy="0"/>
          </a:xfrm>
          <a:custGeom>
            <a:avLst/>
            <a:gdLst/>
            <a:ahLst/>
            <a:cxnLst/>
            <a:rect l="l" t="t" r="r" b="b"/>
            <a:pathLst>
              <a:path w="2163445">
                <a:moveTo>
                  <a:pt x="0" y="0"/>
                </a:moveTo>
                <a:lnTo>
                  <a:pt x="216344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18744" y="1834263"/>
            <a:ext cx="0" cy="60325"/>
          </a:xfrm>
          <a:custGeom>
            <a:avLst/>
            <a:gdLst/>
            <a:ahLst/>
            <a:cxnLst/>
            <a:rect l="l" t="t" r="r" b="b"/>
            <a:pathLst>
              <a:path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85241" y="1834263"/>
            <a:ext cx="0" cy="60325"/>
          </a:xfrm>
          <a:custGeom>
            <a:avLst/>
            <a:gdLst/>
            <a:ahLst/>
            <a:cxnLst/>
            <a:rect l="l" t="t" r="r" b="b"/>
            <a:pathLst>
              <a:path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51611" y="1834263"/>
            <a:ext cx="0" cy="60325"/>
          </a:xfrm>
          <a:custGeom>
            <a:avLst/>
            <a:gdLst/>
            <a:ahLst/>
            <a:cxnLst/>
            <a:rect l="l" t="t" r="r" b="b"/>
            <a:pathLst>
              <a:path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117980" y="1834263"/>
            <a:ext cx="0" cy="60325"/>
          </a:xfrm>
          <a:custGeom>
            <a:avLst/>
            <a:gdLst/>
            <a:ahLst/>
            <a:cxnLst/>
            <a:rect l="l" t="t" r="r" b="b"/>
            <a:pathLst>
              <a:path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284477" y="1834263"/>
            <a:ext cx="0" cy="60325"/>
          </a:xfrm>
          <a:custGeom>
            <a:avLst/>
            <a:gdLst/>
            <a:ahLst/>
            <a:cxnLst/>
            <a:rect l="l" t="t" r="r" b="b"/>
            <a:pathLst>
              <a:path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50847" y="1834263"/>
            <a:ext cx="0" cy="60325"/>
          </a:xfrm>
          <a:custGeom>
            <a:avLst/>
            <a:gdLst/>
            <a:ahLst/>
            <a:cxnLst/>
            <a:rect l="l" t="t" r="r" b="b"/>
            <a:pathLst>
              <a:path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617217" y="1834263"/>
            <a:ext cx="0" cy="60325"/>
          </a:xfrm>
          <a:custGeom>
            <a:avLst/>
            <a:gdLst/>
            <a:ahLst/>
            <a:cxnLst/>
            <a:rect l="l" t="t" r="r" b="b"/>
            <a:pathLst>
              <a:path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783714" y="1834263"/>
            <a:ext cx="0" cy="60325"/>
          </a:xfrm>
          <a:custGeom>
            <a:avLst/>
            <a:gdLst/>
            <a:ahLst/>
            <a:cxnLst/>
            <a:rect l="l" t="t" r="r" b="b"/>
            <a:pathLst>
              <a:path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950085" y="1834263"/>
            <a:ext cx="0" cy="60325"/>
          </a:xfrm>
          <a:custGeom>
            <a:avLst/>
            <a:gdLst/>
            <a:ahLst/>
            <a:cxnLst/>
            <a:rect l="l" t="t" r="r" b="b"/>
            <a:pathLst>
              <a:path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116454" y="1834263"/>
            <a:ext cx="0" cy="60325"/>
          </a:xfrm>
          <a:custGeom>
            <a:avLst/>
            <a:gdLst/>
            <a:ahLst/>
            <a:cxnLst/>
            <a:rect l="l" t="t" r="r" b="b"/>
            <a:pathLst>
              <a:path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282951" y="1834263"/>
            <a:ext cx="0" cy="60325"/>
          </a:xfrm>
          <a:custGeom>
            <a:avLst/>
            <a:gdLst/>
            <a:ahLst/>
            <a:cxnLst/>
            <a:rect l="l" t="t" r="r" b="b"/>
            <a:pathLst>
              <a:path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449322" y="1834263"/>
            <a:ext cx="0" cy="60325"/>
          </a:xfrm>
          <a:custGeom>
            <a:avLst/>
            <a:gdLst/>
            <a:ahLst/>
            <a:cxnLst/>
            <a:rect l="l" t="t" r="r" b="b"/>
            <a:pathLst>
              <a:path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615692" y="1834263"/>
            <a:ext cx="0" cy="60325"/>
          </a:xfrm>
          <a:custGeom>
            <a:avLst/>
            <a:gdLst/>
            <a:ahLst/>
            <a:cxnLst/>
            <a:rect l="l" t="t" r="r" b="b"/>
            <a:pathLst>
              <a:path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782189" y="1834263"/>
            <a:ext cx="0" cy="60325"/>
          </a:xfrm>
          <a:custGeom>
            <a:avLst/>
            <a:gdLst/>
            <a:ahLst/>
            <a:cxnLst/>
            <a:rect l="l" t="t" r="r" b="b"/>
            <a:pathLst>
              <a:path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457203" y="1900428"/>
            <a:ext cx="360933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10/03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1455677" y="1900046"/>
            <a:ext cx="360933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10/09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2454151" y="1901063"/>
            <a:ext cx="360933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10/15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404371" y="1388236"/>
            <a:ext cx="2501265" cy="0"/>
          </a:xfrm>
          <a:custGeom>
            <a:avLst/>
            <a:gdLst/>
            <a:ahLst/>
            <a:cxnLst/>
            <a:rect l="l" t="t" r="r" b="b"/>
            <a:pathLst>
              <a:path w="2501265">
                <a:moveTo>
                  <a:pt x="0" y="0"/>
                </a:moveTo>
                <a:lnTo>
                  <a:pt x="2501011" y="0"/>
                </a:lnTo>
              </a:path>
            </a:pathLst>
          </a:custGeom>
          <a:ln w="19050">
            <a:solidFill>
              <a:srgbClr val="FF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-39920" y="291592"/>
            <a:ext cx="179536" cy="1542668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 algn="ctr">
              <a:lnSpc>
                <a:spcPts val="1410"/>
              </a:lnSpc>
            </a:pPr>
            <a:r>
              <a:rPr sz="1200" dirty="0">
                <a:latin typeface="Times New Roman"/>
                <a:cs typeface="Times New Roman"/>
              </a:rPr>
              <a:t>Decay (k,</a:t>
            </a:r>
            <a:r>
              <a:rPr sz="1200" spc="-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min−1)</a:t>
            </a:r>
          </a:p>
        </p:txBody>
      </p:sp>
      <p:sp>
        <p:nvSpPr>
          <p:cNvPr id="31" name="object 31"/>
          <p:cNvSpPr/>
          <p:nvPr/>
        </p:nvSpPr>
        <p:spPr>
          <a:xfrm>
            <a:off x="3510664" y="1262764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4">
                <a:moveTo>
                  <a:pt x="24384" y="0"/>
                </a:moveTo>
                <a:lnTo>
                  <a:pt x="0" y="42290"/>
                </a:lnTo>
                <a:lnTo>
                  <a:pt x="48767" y="42290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518793" y="1369570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4">
                <a:moveTo>
                  <a:pt x="24384" y="0"/>
                </a:moveTo>
                <a:lnTo>
                  <a:pt x="0" y="42291"/>
                </a:lnTo>
                <a:lnTo>
                  <a:pt x="48768" y="42291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524126" y="1373508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4">
                <a:moveTo>
                  <a:pt x="24384" y="0"/>
                </a:moveTo>
                <a:lnTo>
                  <a:pt x="0" y="42164"/>
                </a:lnTo>
                <a:lnTo>
                  <a:pt x="48767" y="42164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571751" y="1071502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4">
                <a:moveTo>
                  <a:pt x="24384" y="0"/>
                </a:moveTo>
                <a:lnTo>
                  <a:pt x="0" y="42290"/>
                </a:lnTo>
                <a:lnTo>
                  <a:pt x="48767" y="42290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579752" y="1030353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4">
                <a:moveTo>
                  <a:pt x="24384" y="0"/>
                </a:moveTo>
                <a:lnTo>
                  <a:pt x="0" y="42290"/>
                </a:lnTo>
                <a:lnTo>
                  <a:pt x="48767" y="42290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584959" y="1376047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4">
                <a:moveTo>
                  <a:pt x="24384" y="0"/>
                </a:moveTo>
                <a:lnTo>
                  <a:pt x="0" y="42163"/>
                </a:lnTo>
                <a:lnTo>
                  <a:pt x="48768" y="42163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692401" y="1217297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4">
                <a:moveTo>
                  <a:pt x="24384" y="0"/>
                </a:moveTo>
                <a:lnTo>
                  <a:pt x="0" y="42290"/>
                </a:lnTo>
                <a:lnTo>
                  <a:pt x="48767" y="42290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701038" y="1386335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4">
                <a:moveTo>
                  <a:pt x="24383" y="0"/>
                </a:moveTo>
                <a:lnTo>
                  <a:pt x="0" y="42290"/>
                </a:lnTo>
                <a:lnTo>
                  <a:pt x="48767" y="42290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706626" y="1389002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4">
                <a:moveTo>
                  <a:pt x="24383" y="0"/>
                </a:moveTo>
                <a:lnTo>
                  <a:pt x="0" y="42163"/>
                </a:lnTo>
                <a:lnTo>
                  <a:pt x="48767" y="42163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752726" y="950470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4">
                <a:moveTo>
                  <a:pt x="24384" y="0"/>
                </a:moveTo>
                <a:lnTo>
                  <a:pt x="0" y="42164"/>
                </a:lnTo>
                <a:lnTo>
                  <a:pt x="48767" y="42164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761997" y="1214122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4">
                <a:moveTo>
                  <a:pt x="24384" y="0"/>
                </a:moveTo>
                <a:lnTo>
                  <a:pt x="0" y="42290"/>
                </a:lnTo>
                <a:lnTo>
                  <a:pt x="48768" y="42290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767332" y="1316230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4">
                <a:moveTo>
                  <a:pt x="24384" y="0"/>
                </a:moveTo>
                <a:lnTo>
                  <a:pt x="0" y="42291"/>
                </a:lnTo>
                <a:lnTo>
                  <a:pt x="48768" y="42291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934845" y="1154052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4">
                <a:moveTo>
                  <a:pt x="24384" y="0"/>
                </a:moveTo>
                <a:lnTo>
                  <a:pt x="0" y="42290"/>
                </a:lnTo>
                <a:lnTo>
                  <a:pt x="48768" y="42290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943607" y="1179960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4">
                <a:moveTo>
                  <a:pt x="24384" y="0"/>
                </a:moveTo>
                <a:lnTo>
                  <a:pt x="0" y="42290"/>
                </a:lnTo>
                <a:lnTo>
                  <a:pt x="48768" y="42290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948433" y="1350647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4">
                <a:moveTo>
                  <a:pt x="24384" y="0"/>
                </a:moveTo>
                <a:lnTo>
                  <a:pt x="0" y="42290"/>
                </a:lnTo>
                <a:lnTo>
                  <a:pt x="48768" y="42290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995043" y="1033655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4">
                <a:moveTo>
                  <a:pt x="24384" y="0"/>
                </a:moveTo>
                <a:lnTo>
                  <a:pt x="0" y="42291"/>
                </a:lnTo>
                <a:lnTo>
                  <a:pt x="48768" y="42291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004059" y="1265430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4">
                <a:moveTo>
                  <a:pt x="24384" y="0"/>
                </a:moveTo>
                <a:lnTo>
                  <a:pt x="0" y="42163"/>
                </a:lnTo>
                <a:lnTo>
                  <a:pt x="48768" y="42163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008758" y="1316485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4">
                <a:moveTo>
                  <a:pt x="24384" y="0"/>
                </a:moveTo>
                <a:lnTo>
                  <a:pt x="0" y="42290"/>
                </a:lnTo>
                <a:lnTo>
                  <a:pt x="48768" y="42290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358517" y="1137161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4">
                <a:moveTo>
                  <a:pt x="24384" y="0"/>
                </a:moveTo>
                <a:lnTo>
                  <a:pt x="0" y="42290"/>
                </a:lnTo>
                <a:lnTo>
                  <a:pt x="48767" y="42290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367280" y="1172086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4">
                <a:moveTo>
                  <a:pt x="24384" y="0"/>
                </a:moveTo>
                <a:lnTo>
                  <a:pt x="0" y="42290"/>
                </a:lnTo>
                <a:lnTo>
                  <a:pt x="48767" y="42290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372487" y="1019813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4">
                <a:moveTo>
                  <a:pt x="24383" y="0"/>
                </a:moveTo>
                <a:lnTo>
                  <a:pt x="0" y="42163"/>
                </a:lnTo>
                <a:lnTo>
                  <a:pt x="48767" y="42163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479675" y="1223520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4">
                <a:moveTo>
                  <a:pt x="24383" y="0"/>
                </a:moveTo>
                <a:lnTo>
                  <a:pt x="0" y="42291"/>
                </a:lnTo>
                <a:lnTo>
                  <a:pt x="48767" y="42291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488692" y="1023750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4">
                <a:moveTo>
                  <a:pt x="24384" y="0"/>
                </a:moveTo>
                <a:lnTo>
                  <a:pt x="0" y="42290"/>
                </a:lnTo>
                <a:lnTo>
                  <a:pt x="48767" y="42290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540253" y="1289941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4">
                <a:moveTo>
                  <a:pt x="24384" y="0"/>
                </a:moveTo>
                <a:lnTo>
                  <a:pt x="0" y="42290"/>
                </a:lnTo>
                <a:lnTo>
                  <a:pt x="48767" y="42290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548889" y="1149606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4">
                <a:moveTo>
                  <a:pt x="24384" y="0"/>
                </a:moveTo>
                <a:lnTo>
                  <a:pt x="0" y="42291"/>
                </a:lnTo>
                <a:lnTo>
                  <a:pt x="48767" y="42291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553843" y="1293752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4">
                <a:moveTo>
                  <a:pt x="24384" y="0"/>
                </a:moveTo>
                <a:lnTo>
                  <a:pt x="0" y="42290"/>
                </a:lnTo>
                <a:lnTo>
                  <a:pt x="48768" y="42290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600578" y="977141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4">
                <a:moveTo>
                  <a:pt x="24384" y="0"/>
                </a:moveTo>
                <a:lnTo>
                  <a:pt x="0" y="42163"/>
                </a:lnTo>
                <a:lnTo>
                  <a:pt x="48767" y="42163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609469" y="1119380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4">
                <a:moveTo>
                  <a:pt x="24384" y="0"/>
                </a:moveTo>
                <a:lnTo>
                  <a:pt x="0" y="42291"/>
                </a:lnTo>
                <a:lnTo>
                  <a:pt x="48768" y="42291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4614549" y="1220980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4">
                <a:moveTo>
                  <a:pt x="24383" y="0"/>
                </a:moveTo>
                <a:lnTo>
                  <a:pt x="0" y="42163"/>
                </a:lnTo>
                <a:lnTo>
                  <a:pt x="48767" y="42163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721990" y="1207264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4">
                <a:moveTo>
                  <a:pt x="24384" y="0"/>
                </a:moveTo>
                <a:lnTo>
                  <a:pt x="0" y="42163"/>
                </a:lnTo>
                <a:lnTo>
                  <a:pt x="48767" y="42163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730753" y="1135383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4">
                <a:moveTo>
                  <a:pt x="24384" y="0"/>
                </a:moveTo>
                <a:lnTo>
                  <a:pt x="0" y="42164"/>
                </a:lnTo>
                <a:lnTo>
                  <a:pt x="48767" y="42164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4735833" y="855983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4">
                <a:moveTo>
                  <a:pt x="24384" y="0"/>
                </a:moveTo>
                <a:lnTo>
                  <a:pt x="0" y="42291"/>
                </a:lnTo>
                <a:lnTo>
                  <a:pt x="48768" y="42291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4782824" y="980061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4">
                <a:moveTo>
                  <a:pt x="24383" y="0"/>
                </a:moveTo>
                <a:lnTo>
                  <a:pt x="0" y="42163"/>
                </a:lnTo>
                <a:lnTo>
                  <a:pt x="48767" y="42163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4791459" y="1330708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4">
                <a:moveTo>
                  <a:pt x="24384" y="0"/>
                </a:moveTo>
                <a:lnTo>
                  <a:pt x="0" y="42291"/>
                </a:lnTo>
                <a:lnTo>
                  <a:pt x="48768" y="42291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4796413" y="1227203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4">
                <a:moveTo>
                  <a:pt x="24383" y="0"/>
                </a:moveTo>
                <a:lnTo>
                  <a:pt x="0" y="42290"/>
                </a:lnTo>
                <a:lnTo>
                  <a:pt x="48767" y="42290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4964180" y="1320422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4">
                <a:moveTo>
                  <a:pt x="24384" y="0"/>
                </a:moveTo>
                <a:lnTo>
                  <a:pt x="0" y="42163"/>
                </a:lnTo>
                <a:lnTo>
                  <a:pt x="48767" y="42163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4973324" y="1477902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4">
                <a:moveTo>
                  <a:pt x="24383" y="0"/>
                </a:moveTo>
                <a:lnTo>
                  <a:pt x="0" y="42290"/>
                </a:lnTo>
                <a:lnTo>
                  <a:pt x="48767" y="42290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4978150" y="1268097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4">
                <a:moveTo>
                  <a:pt x="24383" y="0"/>
                </a:moveTo>
                <a:lnTo>
                  <a:pt x="0" y="42163"/>
                </a:lnTo>
                <a:lnTo>
                  <a:pt x="48767" y="42163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5085211" y="1546481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4">
                <a:moveTo>
                  <a:pt x="24383" y="0"/>
                </a:moveTo>
                <a:lnTo>
                  <a:pt x="0" y="42163"/>
                </a:lnTo>
                <a:lnTo>
                  <a:pt x="48767" y="42163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5094482" y="1289433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4">
                <a:moveTo>
                  <a:pt x="24384" y="0"/>
                </a:moveTo>
                <a:lnTo>
                  <a:pt x="0" y="42164"/>
                </a:lnTo>
                <a:lnTo>
                  <a:pt x="48768" y="42164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5099307" y="1313310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4">
                <a:moveTo>
                  <a:pt x="24384" y="0"/>
                </a:moveTo>
                <a:lnTo>
                  <a:pt x="0" y="42290"/>
                </a:lnTo>
                <a:lnTo>
                  <a:pt x="48768" y="42290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5206369" y="1081535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4">
                <a:moveTo>
                  <a:pt x="24384" y="0"/>
                </a:moveTo>
                <a:lnTo>
                  <a:pt x="0" y="42163"/>
                </a:lnTo>
                <a:lnTo>
                  <a:pt x="48768" y="42163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5215258" y="1260605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4">
                <a:moveTo>
                  <a:pt x="24384" y="0"/>
                </a:moveTo>
                <a:lnTo>
                  <a:pt x="0" y="42290"/>
                </a:lnTo>
                <a:lnTo>
                  <a:pt x="48768" y="42290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5220338" y="1295656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4">
                <a:moveTo>
                  <a:pt x="24383" y="0"/>
                </a:moveTo>
                <a:lnTo>
                  <a:pt x="0" y="42291"/>
                </a:lnTo>
                <a:lnTo>
                  <a:pt x="48767" y="42291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5266947" y="1466599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4">
                <a:moveTo>
                  <a:pt x="24384" y="0"/>
                </a:moveTo>
                <a:lnTo>
                  <a:pt x="0" y="42163"/>
                </a:lnTo>
                <a:lnTo>
                  <a:pt x="48768" y="42163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5275711" y="1463297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4">
                <a:moveTo>
                  <a:pt x="24383" y="0"/>
                </a:moveTo>
                <a:lnTo>
                  <a:pt x="0" y="42163"/>
                </a:lnTo>
                <a:lnTo>
                  <a:pt x="48767" y="42163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5280663" y="1221489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4">
                <a:moveTo>
                  <a:pt x="24383" y="0"/>
                </a:moveTo>
                <a:lnTo>
                  <a:pt x="0" y="42290"/>
                </a:lnTo>
                <a:lnTo>
                  <a:pt x="48767" y="42290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5329051" y="1163450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4">
                <a:moveTo>
                  <a:pt x="24383" y="0"/>
                </a:moveTo>
                <a:lnTo>
                  <a:pt x="0" y="42290"/>
                </a:lnTo>
                <a:lnTo>
                  <a:pt x="48767" y="42290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5336163" y="1313564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4">
                <a:moveTo>
                  <a:pt x="24383" y="0"/>
                </a:moveTo>
                <a:lnTo>
                  <a:pt x="0" y="42290"/>
                </a:lnTo>
                <a:lnTo>
                  <a:pt x="48767" y="42290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5341370" y="1312547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4">
                <a:moveTo>
                  <a:pt x="24384" y="0"/>
                </a:moveTo>
                <a:lnTo>
                  <a:pt x="0" y="42163"/>
                </a:lnTo>
                <a:lnTo>
                  <a:pt x="48768" y="42163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5388740" y="1458470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4">
                <a:moveTo>
                  <a:pt x="24384" y="0"/>
                </a:moveTo>
                <a:lnTo>
                  <a:pt x="0" y="42164"/>
                </a:lnTo>
                <a:lnTo>
                  <a:pt x="48767" y="42164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5396742" y="1211836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4">
                <a:moveTo>
                  <a:pt x="24384" y="0"/>
                </a:moveTo>
                <a:lnTo>
                  <a:pt x="0" y="42163"/>
                </a:lnTo>
                <a:lnTo>
                  <a:pt x="48767" y="42163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5402202" y="1167514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4">
                <a:moveTo>
                  <a:pt x="24384" y="0"/>
                </a:moveTo>
                <a:lnTo>
                  <a:pt x="0" y="42163"/>
                </a:lnTo>
                <a:lnTo>
                  <a:pt x="48767" y="42163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5630676" y="1388747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4">
                <a:moveTo>
                  <a:pt x="24383" y="0"/>
                </a:moveTo>
                <a:lnTo>
                  <a:pt x="0" y="42163"/>
                </a:lnTo>
                <a:lnTo>
                  <a:pt x="48767" y="42163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5639438" y="1472822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4">
                <a:moveTo>
                  <a:pt x="24383" y="0"/>
                </a:moveTo>
                <a:lnTo>
                  <a:pt x="0" y="42290"/>
                </a:lnTo>
                <a:lnTo>
                  <a:pt x="48767" y="42290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5644011" y="1056897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4">
                <a:moveTo>
                  <a:pt x="24383" y="0"/>
                </a:moveTo>
                <a:lnTo>
                  <a:pt x="0" y="42290"/>
                </a:lnTo>
                <a:lnTo>
                  <a:pt x="48767" y="42290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5691255" y="1306705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4">
                <a:moveTo>
                  <a:pt x="24384" y="0"/>
                </a:moveTo>
                <a:lnTo>
                  <a:pt x="0" y="42291"/>
                </a:lnTo>
                <a:lnTo>
                  <a:pt x="48767" y="42291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5699637" y="1355474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4">
                <a:moveTo>
                  <a:pt x="24383" y="0"/>
                </a:moveTo>
                <a:lnTo>
                  <a:pt x="0" y="42163"/>
                </a:lnTo>
                <a:lnTo>
                  <a:pt x="48767" y="42163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5705225" y="327662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3" y="0"/>
                </a:moveTo>
                <a:lnTo>
                  <a:pt x="0" y="42290"/>
                </a:lnTo>
                <a:lnTo>
                  <a:pt x="48767" y="42290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5751707" y="1147320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4">
                <a:moveTo>
                  <a:pt x="24384" y="0"/>
                </a:moveTo>
                <a:lnTo>
                  <a:pt x="0" y="42291"/>
                </a:lnTo>
                <a:lnTo>
                  <a:pt x="48768" y="42291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5760470" y="1178689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4">
                <a:moveTo>
                  <a:pt x="24384" y="0"/>
                </a:moveTo>
                <a:lnTo>
                  <a:pt x="0" y="42163"/>
                </a:lnTo>
                <a:lnTo>
                  <a:pt x="48768" y="42163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5765550" y="1300736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4">
                <a:moveTo>
                  <a:pt x="24383" y="0"/>
                </a:moveTo>
                <a:lnTo>
                  <a:pt x="0" y="42163"/>
                </a:lnTo>
                <a:lnTo>
                  <a:pt x="48767" y="42163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5812539" y="695708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4" y="0"/>
                </a:moveTo>
                <a:lnTo>
                  <a:pt x="0" y="42291"/>
                </a:lnTo>
                <a:lnTo>
                  <a:pt x="48767" y="42291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5820921" y="1238380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4">
                <a:moveTo>
                  <a:pt x="24384" y="0"/>
                </a:moveTo>
                <a:lnTo>
                  <a:pt x="0" y="42290"/>
                </a:lnTo>
                <a:lnTo>
                  <a:pt x="48768" y="42290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5826382" y="1225299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4">
                <a:moveTo>
                  <a:pt x="24384" y="0"/>
                </a:moveTo>
                <a:lnTo>
                  <a:pt x="0" y="42290"/>
                </a:lnTo>
                <a:lnTo>
                  <a:pt x="48768" y="42290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3442335" y="548643"/>
            <a:ext cx="0" cy="1228725"/>
          </a:xfrm>
          <a:custGeom>
            <a:avLst/>
            <a:gdLst/>
            <a:ahLst/>
            <a:cxnLst/>
            <a:rect l="l" t="t" r="r" b="b"/>
            <a:pathLst>
              <a:path h="1228725">
                <a:moveTo>
                  <a:pt x="0" y="1228471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3382013" y="1777110"/>
            <a:ext cx="60325" cy="0"/>
          </a:xfrm>
          <a:custGeom>
            <a:avLst/>
            <a:gdLst/>
            <a:ahLst/>
            <a:cxnLst/>
            <a:rect l="l" t="t" r="r" b="b"/>
            <a:pathLst>
              <a:path w="60325">
                <a:moveTo>
                  <a:pt x="60325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3382013" y="1470025"/>
            <a:ext cx="60325" cy="0"/>
          </a:xfrm>
          <a:custGeom>
            <a:avLst/>
            <a:gdLst/>
            <a:ahLst/>
            <a:cxnLst/>
            <a:rect l="l" t="t" r="r" b="b"/>
            <a:pathLst>
              <a:path w="60325">
                <a:moveTo>
                  <a:pt x="60325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3382013" y="1162811"/>
            <a:ext cx="60325" cy="0"/>
          </a:xfrm>
          <a:custGeom>
            <a:avLst/>
            <a:gdLst/>
            <a:ahLst/>
            <a:cxnLst/>
            <a:rect l="l" t="t" r="r" b="b"/>
            <a:pathLst>
              <a:path w="60325">
                <a:moveTo>
                  <a:pt x="60325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3382013" y="855725"/>
            <a:ext cx="60325" cy="0"/>
          </a:xfrm>
          <a:custGeom>
            <a:avLst/>
            <a:gdLst/>
            <a:ahLst/>
            <a:cxnLst/>
            <a:rect l="l" t="t" r="r" b="b"/>
            <a:pathLst>
              <a:path w="60325">
                <a:moveTo>
                  <a:pt x="60325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3382013" y="548640"/>
            <a:ext cx="60325" cy="0"/>
          </a:xfrm>
          <a:custGeom>
            <a:avLst/>
            <a:gdLst/>
            <a:ahLst/>
            <a:cxnLst/>
            <a:rect l="l" t="t" r="r" b="b"/>
            <a:pathLst>
              <a:path w="60325">
                <a:moveTo>
                  <a:pt x="60325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3442338" y="291591"/>
            <a:ext cx="2501265" cy="1543050"/>
          </a:xfrm>
          <a:custGeom>
            <a:avLst/>
            <a:gdLst/>
            <a:ahLst/>
            <a:cxnLst/>
            <a:rect l="l" t="t" r="r" b="b"/>
            <a:pathLst>
              <a:path w="2501265" h="1543050">
                <a:moveTo>
                  <a:pt x="0" y="1542669"/>
                </a:moveTo>
                <a:lnTo>
                  <a:pt x="2501138" y="1542669"/>
                </a:lnTo>
                <a:lnTo>
                  <a:pt x="2501138" y="0"/>
                </a:lnTo>
                <a:lnTo>
                  <a:pt x="0" y="0"/>
                </a:lnTo>
                <a:lnTo>
                  <a:pt x="0" y="154266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 txBox="1"/>
          <p:nvPr/>
        </p:nvSpPr>
        <p:spPr>
          <a:xfrm>
            <a:off x="4527804" y="38100"/>
            <a:ext cx="33020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2019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05" name="object 105"/>
          <p:cNvSpPr/>
          <p:nvPr/>
        </p:nvSpPr>
        <p:spPr>
          <a:xfrm>
            <a:off x="3560954" y="1834260"/>
            <a:ext cx="2241550" cy="0"/>
          </a:xfrm>
          <a:custGeom>
            <a:avLst/>
            <a:gdLst/>
            <a:ahLst/>
            <a:cxnLst/>
            <a:rect l="l" t="t" r="r" b="b"/>
            <a:pathLst>
              <a:path w="2241550">
                <a:moveTo>
                  <a:pt x="0" y="0"/>
                </a:moveTo>
                <a:lnTo>
                  <a:pt x="2241423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3560954" y="1834263"/>
            <a:ext cx="0" cy="60325"/>
          </a:xfrm>
          <a:custGeom>
            <a:avLst/>
            <a:gdLst/>
            <a:ahLst/>
            <a:cxnLst/>
            <a:rect l="l" t="t" r="r" b="b"/>
            <a:pathLst>
              <a:path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3442338" y="1252727"/>
            <a:ext cx="2501265" cy="0"/>
          </a:xfrm>
          <a:custGeom>
            <a:avLst/>
            <a:gdLst/>
            <a:ahLst/>
            <a:cxnLst/>
            <a:rect l="l" t="t" r="r" b="b"/>
            <a:pathLst>
              <a:path w="2501265">
                <a:moveTo>
                  <a:pt x="0" y="0"/>
                </a:moveTo>
                <a:lnTo>
                  <a:pt x="2501138" y="0"/>
                </a:lnTo>
              </a:path>
            </a:pathLst>
          </a:custGeom>
          <a:ln w="19050">
            <a:solidFill>
              <a:srgbClr val="FF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472569" y="3015110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4">
                <a:moveTo>
                  <a:pt x="24384" y="0"/>
                </a:moveTo>
                <a:lnTo>
                  <a:pt x="0" y="42163"/>
                </a:lnTo>
                <a:lnTo>
                  <a:pt x="48767" y="42163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486286" y="3240788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4">
                <a:moveTo>
                  <a:pt x="24384" y="0"/>
                </a:moveTo>
                <a:lnTo>
                  <a:pt x="0" y="42163"/>
                </a:lnTo>
                <a:lnTo>
                  <a:pt x="48768" y="42163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500509" y="2707261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4">
                <a:moveTo>
                  <a:pt x="24384" y="0"/>
                </a:moveTo>
                <a:lnTo>
                  <a:pt x="0" y="42163"/>
                </a:lnTo>
                <a:lnTo>
                  <a:pt x="48768" y="42163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514479" y="2918335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4">
                <a:moveTo>
                  <a:pt x="24384" y="0"/>
                </a:moveTo>
                <a:lnTo>
                  <a:pt x="0" y="42291"/>
                </a:lnTo>
                <a:lnTo>
                  <a:pt x="48768" y="42291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528704" y="3088007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4">
                <a:moveTo>
                  <a:pt x="24383" y="0"/>
                </a:moveTo>
                <a:lnTo>
                  <a:pt x="0" y="42163"/>
                </a:lnTo>
                <a:lnTo>
                  <a:pt x="48767" y="42163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541784" y="3283333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4" y="0"/>
                </a:moveTo>
                <a:lnTo>
                  <a:pt x="0" y="42291"/>
                </a:lnTo>
                <a:lnTo>
                  <a:pt x="48768" y="42291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556008" y="2901317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4">
                <a:moveTo>
                  <a:pt x="24384" y="0"/>
                </a:moveTo>
                <a:lnTo>
                  <a:pt x="0" y="42291"/>
                </a:lnTo>
                <a:lnTo>
                  <a:pt x="48767" y="42291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569851" y="3021841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4">
                <a:moveTo>
                  <a:pt x="24384" y="0"/>
                </a:moveTo>
                <a:lnTo>
                  <a:pt x="0" y="42163"/>
                </a:lnTo>
                <a:lnTo>
                  <a:pt x="48768" y="42163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584329" y="3091817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4">
                <a:moveTo>
                  <a:pt x="24384" y="0"/>
                </a:moveTo>
                <a:lnTo>
                  <a:pt x="0" y="42164"/>
                </a:lnTo>
                <a:lnTo>
                  <a:pt x="48768" y="42164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597157" y="3096263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4">
                <a:moveTo>
                  <a:pt x="24383" y="0"/>
                </a:moveTo>
                <a:lnTo>
                  <a:pt x="0" y="42290"/>
                </a:lnTo>
                <a:lnTo>
                  <a:pt x="48767" y="42290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610872" y="2947673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4">
                <a:moveTo>
                  <a:pt x="24384" y="0"/>
                </a:moveTo>
                <a:lnTo>
                  <a:pt x="0" y="42291"/>
                </a:lnTo>
                <a:lnTo>
                  <a:pt x="48767" y="42291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624715" y="3186813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4">
                <a:moveTo>
                  <a:pt x="24384" y="0"/>
                </a:moveTo>
                <a:lnTo>
                  <a:pt x="0" y="42290"/>
                </a:lnTo>
                <a:lnTo>
                  <a:pt x="48768" y="42290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638432" y="3385823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3" y="0"/>
                </a:moveTo>
                <a:lnTo>
                  <a:pt x="0" y="42163"/>
                </a:lnTo>
                <a:lnTo>
                  <a:pt x="48767" y="42163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652275" y="3200657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4">
                <a:moveTo>
                  <a:pt x="24384" y="0"/>
                </a:moveTo>
                <a:lnTo>
                  <a:pt x="0" y="42290"/>
                </a:lnTo>
                <a:lnTo>
                  <a:pt x="48768" y="42290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666244" y="3162810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4">
                <a:moveTo>
                  <a:pt x="24384" y="0"/>
                </a:moveTo>
                <a:lnTo>
                  <a:pt x="0" y="42291"/>
                </a:lnTo>
                <a:lnTo>
                  <a:pt x="48767" y="42291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681358" y="3037588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4">
                <a:moveTo>
                  <a:pt x="24384" y="0"/>
                </a:moveTo>
                <a:lnTo>
                  <a:pt x="0" y="42290"/>
                </a:lnTo>
                <a:lnTo>
                  <a:pt x="48768" y="42290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695582" y="3534412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3" y="0"/>
                </a:moveTo>
                <a:lnTo>
                  <a:pt x="0" y="42163"/>
                </a:lnTo>
                <a:lnTo>
                  <a:pt x="48767" y="42163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709171" y="3212086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4">
                <a:moveTo>
                  <a:pt x="24383" y="0"/>
                </a:moveTo>
                <a:lnTo>
                  <a:pt x="0" y="42164"/>
                </a:lnTo>
                <a:lnTo>
                  <a:pt x="48767" y="42164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723268" y="3103501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4">
                <a:moveTo>
                  <a:pt x="24383" y="0"/>
                </a:moveTo>
                <a:lnTo>
                  <a:pt x="0" y="42290"/>
                </a:lnTo>
                <a:lnTo>
                  <a:pt x="48767" y="42290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737111" y="3202054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4">
                <a:moveTo>
                  <a:pt x="24384" y="0"/>
                </a:moveTo>
                <a:lnTo>
                  <a:pt x="0" y="42291"/>
                </a:lnTo>
                <a:lnTo>
                  <a:pt x="48768" y="42291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750191" y="2959229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4">
                <a:moveTo>
                  <a:pt x="24384" y="0"/>
                </a:moveTo>
                <a:lnTo>
                  <a:pt x="0" y="42164"/>
                </a:lnTo>
                <a:lnTo>
                  <a:pt x="48767" y="42164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764161" y="3199895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4">
                <a:moveTo>
                  <a:pt x="24384" y="0"/>
                </a:moveTo>
                <a:lnTo>
                  <a:pt x="0" y="42290"/>
                </a:lnTo>
                <a:lnTo>
                  <a:pt x="48768" y="42290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777751" y="3265807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3" y="0"/>
                </a:moveTo>
                <a:lnTo>
                  <a:pt x="0" y="42163"/>
                </a:lnTo>
                <a:lnTo>
                  <a:pt x="48767" y="42163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791847" y="3350262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3" y="0"/>
                </a:moveTo>
                <a:lnTo>
                  <a:pt x="0" y="42163"/>
                </a:lnTo>
                <a:lnTo>
                  <a:pt x="48767" y="42163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805944" y="3189354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4">
                <a:moveTo>
                  <a:pt x="24383" y="0"/>
                </a:moveTo>
                <a:lnTo>
                  <a:pt x="0" y="42163"/>
                </a:lnTo>
                <a:lnTo>
                  <a:pt x="48767" y="42163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819406" y="3138426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4">
                <a:moveTo>
                  <a:pt x="24384" y="0"/>
                </a:moveTo>
                <a:lnTo>
                  <a:pt x="0" y="42290"/>
                </a:lnTo>
                <a:lnTo>
                  <a:pt x="48768" y="42290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832869" y="2861948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4">
                <a:moveTo>
                  <a:pt x="24384" y="0"/>
                </a:moveTo>
                <a:lnTo>
                  <a:pt x="0" y="42291"/>
                </a:lnTo>
                <a:lnTo>
                  <a:pt x="48768" y="42291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846966" y="3141475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4">
                <a:moveTo>
                  <a:pt x="24384" y="0"/>
                </a:moveTo>
                <a:lnTo>
                  <a:pt x="0" y="42163"/>
                </a:lnTo>
                <a:lnTo>
                  <a:pt x="48768" y="42163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861952" y="2962278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4">
                <a:moveTo>
                  <a:pt x="24384" y="0"/>
                </a:moveTo>
                <a:lnTo>
                  <a:pt x="0" y="42291"/>
                </a:lnTo>
                <a:lnTo>
                  <a:pt x="48767" y="42291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876430" y="3127378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4">
                <a:moveTo>
                  <a:pt x="24384" y="0"/>
                </a:moveTo>
                <a:lnTo>
                  <a:pt x="0" y="42291"/>
                </a:lnTo>
                <a:lnTo>
                  <a:pt x="48767" y="42291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889130" y="2934973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4">
                <a:moveTo>
                  <a:pt x="24384" y="0"/>
                </a:moveTo>
                <a:lnTo>
                  <a:pt x="0" y="42163"/>
                </a:lnTo>
                <a:lnTo>
                  <a:pt x="48767" y="42163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903353" y="3197735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4">
                <a:moveTo>
                  <a:pt x="24384" y="0"/>
                </a:moveTo>
                <a:lnTo>
                  <a:pt x="0" y="42164"/>
                </a:lnTo>
                <a:lnTo>
                  <a:pt x="48768" y="42164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916435" y="3135251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4">
                <a:moveTo>
                  <a:pt x="24384" y="0"/>
                </a:moveTo>
                <a:lnTo>
                  <a:pt x="0" y="42163"/>
                </a:lnTo>
                <a:lnTo>
                  <a:pt x="48768" y="42163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931675" y="3141475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4">
                <a:moveTo>
                  <a:pt x="24384" y="0"/>
                </a:moveTo>
                <a:lnTo>
                  <a:pt x="0" y="42290"/>
                </a:lnTo>
                <a:lnTo>
                  <a:pt x="48768" y="42290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943739" y="3132966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4">
                <a:moveTo>
                  <a:pt x="24384" y="0"/>
                </a:moveTo>
                <a:lnTo>
                  <a:pt x="0" y="42163"/>
                </a:lnTo>
                <a:lnTo>
                  <a:pt x="48768" y="42163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956694" y="3304416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163"/>
                </a:lnTo>
                <a:lnTo>
                  <a:pt x="48768" y="42163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970791" y="3268475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163"/>
                </a:lnTo>
                <a:lnTo>
                  <a:pt x="48768" y="42163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985014" y="3136395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4">
                <a:moveTo>
                  <a:pt x="24384" y="0"/>
                </a:moveTo>
                <a:lnTo>
                  <a:pt x="0" y="42290"/>
                </a:lnTo>
                <a:lnTo>
                  <a:pt x="48768" y="42290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999492" y="2659001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4">
                <a:moveTo>
                  <a:pt x="24384" y="0"/>
                </a:moveTo>
                <a:lnTo>
                  <a:pt x="0" y="42290"/>
                </a:lnTo>
                <a:lnTo>
                  <a:pt x="48768" y="42290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1014478" y="2907541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4">
                <a:moveTo>
                  <a:pt x="24384" y="0"/>
                </a:moveTo>
                <a:lnTo>
                  <a:pt x="0" y="42291"/>
                </a:lnTo>
                <a:lnTo>
                  <a:pt x="48768" y="42291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1027941" y="3009522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4">
                <a:moveTo>
                  <a:pt x="24384" y="0"/>
                </a:moveTo>
                <a:lnTo>
                  <a:pt x="0" y="42163"/>
                </a:lnTo>
                <a:lnTo>
                  <a:pt x="48768" y="42163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1042038" y="3251329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291"/>
                </a:lnTo>
                <a:lnTo>
                  <a:pt x="48768" y="42291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1058420" y="3019554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4">
                <a:moveTo>
                  <a:pt x="24384" y="0"/>
                </a:moveTo>
                <a:lnTo>
                  <a:pt x="0" y="42291"/>
                </a:lnTo>
                <a:lnTo>
                  <a:pt x="48768" y="42291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1071120" y="3027175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4">
                <a:moveTo>
                  <a:pt x="24384" y="0"/>
                </a:moveTo>
                <a:lnTo>
                  <a:pt x="0" y="42290"/>
                </a:lnTo>
                <a:lnTo>
                  <a:pt x="48768" y="42290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1082042" y="3048257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4">
                <a:moveTo>
                  <a:pt x="24384" y="0"/>
                </a:moveTo>
                <a:lnTo>
                  <a:pt x="0" y="42163"/>
                </a:lnTo>
                <a:lnTo>
                  <a:pt x="48768" y="42163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1097283" y="3273173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3" y="0"/>
                </a:moveTo>
                <a:lnTo>
                  <a:pt x="0" y="42291"/>
                </a:lnTo>
                <a:lnTo>
                  <a:pt x="48767" y="42291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1110617" y="2983232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4">
                <a:moveTo>
                  <a:pt x="24384" y="0"/>
                </a:moveTo>
                <a:lnTo>
                  <a:pt x="0" y="42163"/>
                </a:lnTo>
                <a:lnTo>
                  <a:pt x="48768" y="42163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1124841" y="3207514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4">
                <a:moveTo>
                  <a:pt x="24384" y="0"/>
                </a:moveTo>
                <a:lnTo>
                  <a:pt x="0" y="42290"/>
                </a:lnTo>
                <a:lnTo>
                  <a:pt x="48768" y="42290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1138430" y="3181353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4">
                <a:moveTo>
                  <a:pt x="24384" y="0"/>
                </a:moveTo>
                <a:lnTo>
                  <a:pt x="0" y="42291"/>
                </a:lnTo>
                <a:lnTo>
                  <a:pt x="48768" y="42291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1152528" y="3237486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4">
                <a:moveTo>
                  <a:pt x="24384" y="0"/>
                </a:moveTo>
                <a:lnTo>
                  <a:pt x="0" y="42291"/>
                </a:lnTo>
                <a:lnTo>
                  <a:pt x="48768" y="42291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1166244" y="3393062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164"/>
                </a:lnTo>
                <a:lnTo>
                  <a:pt x="48768" y="42164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1180341" y="3066163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4">
                <a:moveTo>
                  <a:pt x="24384" y="0"/>
                </a:moveTo>
                <a:lnTo>
                  <a:pt x="0" y="42290"/>
                </a:lnTo>
                <a:lnTo>
                  <a:pt x="48768" y="42290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1194311" y="3123313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4">
                <a:moveTo>
                  <a:pt x="24383" y="0"/>
                </a:moveTo>
                <a:lnTo>
                  <a:pt x="0" y="42163"/>
                </a:lnTo>
                <a:lnTo>
                  <a:pt x="48767" y="42163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1208280" y="3480692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163"/>
                </a:lnTo>
                <a:lnTo>
                  <a:pt x="48768" y="42163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1222250" y="3222628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4">
                <a:moveTo>
                  <a:pt x="24384" y="0"/>
                </a:moveTo>
                <a:lnTo>
                  <a:pt x="0" y="42291"/>
                </a:lnTo>
                <a:lnTo>
                  <a:pt x="48768" y="42291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1235966" y="3252854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291"/>
                </a:lnTo>
                <a:lnTo>
                  <a:pt x="48768" y="42291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1249810" y="3350136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291"/>
                </a:lnTo>
                <a:lnTo>
                  <a:pt x="48768" y="42291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1263144" y="3323085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291"/>
                </a:lnTo>
                <a:lnTo>
                  <a:pt x="48768" y="42291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1277369" y="3311781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291"/>
                </a:lnTo>
                <a:lnTo>
                  <a:pt x="48768" y="42291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1291466" y="3358899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163"/>
                </a:lnTo>
                <a:lnTo>
                  <a:pt x="48768" y="42163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1304928" y="3266951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163"/>
                </a:lnTo>
                <a:lnTo>
                  <a:pt x="48768" y="42163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1318644" y="3363979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163"/>
                </a:lnTo>
                <a:lnTo>
                  <a:pt x="48768" y="42163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1332360" y="3273935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164"/>
                </a:lnTo>
                <a:lnTo>
                  <a:pt x="48768" y="42164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1346838" y="3217929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4">
                <a:moveTo>
                  <a:pt x="24384" y="0"/>
                </a:moveTo>
                <a:lnTo>
                  <a:pt x="0" y="42291"/>
                </a:lnTo>
                <a:lnTo>
                  <a:pt x="48768" y="42291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1357252" y="3241423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4">
                <a:moveTo>
                  <a:pt x="24384" y="0"/>
                </a:moveTo>
                <a:lnTo>
                  <a:pt x="0" y="42164"/>
                </a:lnTo>
                <a:lnTo>
                  <a:pt x="48767" y="42164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1374524" y="2965707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4">
                <a:moveTo>
                  <a:pt x="24384" y="0"/>
                </a:moveTo>
                <a:lnTo>
                  <a:pt x="0" y="42290"/>
                </a:lnTo>
                <a:lnTo>
                  <a:pt x="48767" y="42290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1388113" y="3279397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163"/>
                </a:lnTo>
                <a:lnTo>
                  <a:pt x="48768" y="42163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1402464" y="3301368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3" y="0"/>
                </a:moveTo>
                <a:lnTo>
                  <a:pt x="0" y="42164"/>
                </a:lnTo>
                <a:lnTo>
                  <a:pt x="48767" y="42164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1416433" y="3410080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291"/>
                </a:lnTo>
                <a:lnTo>
                  <a:pt x="48768" y="42291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1429261" y="3251203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3" y="0"/>
                </a:moveTo>
                <a:lnTo>
                  <a:pt x="0" y="42163"/>
                </a:lnTo>
                <a:lnTo>
                  <a:pt x="48767" y="42163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1443103" y="2928242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4">
                <a:moveTo>
                  <a:pt x="24384" y="0"/>
                </a:moveTo>
                <a:lnTo>
                  <a:pt x="0" y="42163"/>
                </a:lnTo>
                <a:lnTo>
                  <a:pt x="48768" y="42163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1457074" y="3402332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164"/>
                </a:lnTo>
                <a:lnTo>
                  <a:pt x="48767" y="42164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1472060" y="3327656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291"/>
                </a:lnTo>
                <a:lnTo>
                  <a:pt x="48768" y="42291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1484886" y="3400300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163"/>
                </a:lnTo>
                <a:lnTo>
                  <a:pt x="48768" y="42163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1499364" y="3054733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4">
                <a:moveTo>
                  <a:pt x="24384" y="0"/>
                </a:moveTo>
                <a:lnTo>
                  <a:pt x="0" y="42163"/>
                </a:lnTo>
                <a:lnTo>
                  <a:pt x="48768" y="42163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1513208" y="3142872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4">
                <a:moveTo>
                  <a:pt x="24383" y="0"/>
                </a:moveTo>
                <a:lnTo>
                  <a:pt x="0" y="42163"/>
                </a:lnTo>
                <a:lnTo>
                  <a:pt x="48767" y="42163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1526416" y="2917320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4">
                <a:moveTo>
                  <a:pt x="24384" y="0"/>
                </a:moveTo>
                <a:lnTo>
                  <a:pt x="0" y="42290"/>
                </a:lnTo>
                <a:lnTo>
                  <a:pt x="48768" y="42290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1541275" y="3300987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164"/>
                </a:lnTo>
                <a:lnTo>
                  <a:pt x="48768" y="42164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1555880" y="3289176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290"/>
                </a:lnTo>
                <a:lnTo>
                  <a:pt x="48767" y="42290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1568453" y="3140204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4">
                <a:moveTo>
                  <a:pt x="24384" y="0"/>
                </a:moveTo>
                <a:lnTo>
                  <a:pt x="0" y="42164"/>
                </a:lnTo>
                <a:lnTo>
                  <a:pt x="48768" y="42164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1582677" y="3261998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163"/>
                </a:lnTo>
                <a:lnTo>
                  <a:pt x="48768" y="42163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1596392" y="3109725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4">
                <a:moveTo>
                  <a:pt x="24384" y="0"/>
                </a:moveTo>
                <a:lnTo>
                  <a:pt x="0" y="42163"/>
                </a:lnTo>
                <a:lnTo>
                  <a:pt x="48767" y="42163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1611378" y="3168526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4">
                <a:moveTo>
                  <a:pt x="24384" y="0"/>
                </a:moveTo>
                <a:lnTo>
                  <a:pt x="0" y="42290"/>
                </a:lnTo>
                <a:lnTo>
                  <a:pt x="48768" y="42290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1624714" y="3225676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4">
                <a:moveTo>
                  <a:pt x="24383" y="0"/>
                </a:moveTo>
                <a:lnTo>
                  <a:pt x="0" y="42163"/>
                </a:lnTo>
                <a:lnTo>
                  <a:pt x="48768" y="42163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1636398" y="3289683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291"/>
                </a:lnTo>
                <a:lnTo>
                  <a:pt x="48768" y="42291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1650622" y="3018666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4">
                <a:moveTo>
                  <a:pt x="24383" y="0"/>
                </a:moveTo>
                <a:lnTo>
                  <a:pt x="0" y="42291"/>
                </a:lnTo>
                <a:lnTo>
                  <a:pt x="48768" y="42291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1664592" y="2849248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4">
                <a:moveTo>
                  <a:pt x="24384" y="0"/>
                </a:moveTo>
                <a:lnTo>
                  <a:pt x="0" y="42163"/>
                </a:lnTo>
                <a:lnTo>
                  <a:pt x="48768" y="42163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1679451" y="2858138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4">
                <a:moveTo>
                  <a:pt x="24383" y="0"/>
                </a:moveTo>
                <a:lnTo>
                  <a:pt x="0" y="42163"/>
                </a:lnTo>
                <a:lnTo>
                  <a:pt x="48768" y="42163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1694563" y="3026667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4">
                <a:moveTo>
                  <a:pt x="24383" y="0"/>
                </a:moveTo>
                <a:lnTo>
                  <a:pt x="0" y="42291"/>
                </a:lnTo>
                <a:lnTo>
                  <a:pt x="48768" y="42291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1706755" y="3422144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163"/>
                </a:lnTo>
                <a:lnTo>
                  <a:pt x="48768" y="42163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1721233" y="3216023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4">
                <a:moveTo>
                  <a:pt x="24383" y="0"/>
                </a:moveTo>
                <a:lnTo>
                  <a:pt x="0" y="42291"/>
                </a:lnTo>
                <a:lnTo>
                  <a:pt x="48768" y="42291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1735204" y="3330705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291"/>
                </a:lnTo>
                <a:lnTo>
                  <a:pt x="48768" y="42291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1750951" y="3021586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4">
                <a:moveTo>
                  <a:pt x="24383" y="0"/>
                </a:moveTo>
                <a:lnTo>
                  <a:pt x="0" y="42291"/>
                </a:lnTo>
                <a:lnTo>
                  <a:pt x="48768" y="42291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1762128" y="3022476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4">
                <a:moveTo>
                  <a:pt x="24383" y="0"/>
                </a:moveTo>
                <a:lnTo>
                  <a:pt x="0" y="42290"/>
                </a:lnTo>
                <a:lnTo>
                  <a:pt x="48768" y="42290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1778383" y="3322195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3" y="0"/>
                </a:moveTo>
                <a:lnTo>
                  <a:pt x="0" y="42290"/>
                </a:lnTo>
                <a:lnTo>
                  <a:pt x="48768" y="42290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1788798" y="3191258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4">
                <a:moveTo>
                  <a:pt x="24384" y="0"/>
                </a:moveTo>
                <a:lnTo>
                  <a:pt x="0" y="42163"/>
                </a:lnTo>
                <a:lnTo>
                  <a:pt x="48768" y="42163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1803783" y="3366899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3" y="0"/>
                </a:moveTo>
                <a:lnTo>
                  <a:pt x="0" y="42290"/>
                </a:lnTo>
                <a:lnTo>
                  <a:pt x="48768" y="42290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1817119" y="3076451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4">
                <a:moveTo>
                  <a:pt x="24383" y="0"/>
                </a:moveTo>
                <a:lnTo>
                  <a:pt x="0" y="42163"/>
                </a:lnTo>
                <a:lnTo>
                  <a:pt x="48767" y="42163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1830580" y="3099183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4">
                <a:moveTo>
                  <a:pt x="24384" y="0"/>
                </a:moveTo>
                <a:lnTo>
                  <a:pt x="0" y="42291"/>
                </a:lnTo>
                <a:lnTo>
                  <a:pt x="48768" y="42291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1845439" y="3145030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4">
                <a:moveTo>
                  <a:pt x="24383" y="0"/>
                </a:moveTo>
                <a:lnTo>
                  <a:pt x="0" y="42164"/>
                </a:lnTo>
                <a:lnTo>
                  <a:pt x="48768" y="42164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1858139" y="3008632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4">
                <a:moveTo>
                  <a:pt x="24383" y="0"/>
                </a:moveTo>
                <a:lnTo>
                  <a:pt x="0" y="42163"/>
                </a:lnTo>
                <a:lnTo>
                  <a:pt x="48768" y="42163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1875666" y="3210054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4">
                <a:moveTo>
                  <a:pt x="24384" y="0"/>
                </a:moveTo>
                <a:lnTo>
                  <a:pt x="0" y="42291"/>
                </a:lnTo>
                <a:lnTo>
                  <a:pt x="48768" y="42291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1887857" y="3177923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4">
                <a:moveTo>
                  <a:pt x="24383" y="0"/>
                </a:moveTo>
                <a:lnTo>
                  <a:pt x="0" y="42291"/>
                </a:lnTo>
                <a:lnTo>
                  <a:pt x="48768" y="42291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1900811" y="3127123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4">
                <a:moveTo>
                  <a:pt x="24384" y="0"/>
                </a:moveTo>
                <a:lnTo>
                  <a:pt x="0" y="42164"/>
                </a:lnTo>
                <a:lnTo>
                  <a:pt x="48768" y="42164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1916813" y="3285873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3" y="0"/>
                </a:moveTo>
                <a:lnTo>
                  <a:pt x="0" y="42291"/>
                </a:lnTo>
                <a:lnTo>
                  <a:pt x="48768" y="42291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" name="object 256"/>
          <p:cNvSpPr/>
          <p:nvPr/>
        </p:nvSpPr>
        <p:spPr>
          <a:xfrm>
            <a:off x="1930022" y="3375662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3" y="0"/>
                </a:moveTo>
                <a:lnTo>
                  <a:pt x="0" y="42163"/>
                </a:lnTo>
                <a:lnTo>
                  <a:pt x="48768" y="42163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" name="object 257"/>
          <p:cNvSpPr/>
          <p:nvPr/>
        </p:nvSpPr>
        <p:spPr>
          <a:xfrm>
            <a:off x="1943357" y="3141348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4">
                <a:moveTo>
                  <a:pt x="24383" y="0"/>
                </a:moveTo>
                <a:lnTo>
                  <a:pt x="0" y="42163"/>
                </a:lnTo>
                <a:lnTo>
                  <a:pt x="48768" y="42163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" name="object 258"/>
          <p:cNvSpPr/>
          <p:nvPr/>
        </p:nvSpPr>
        <p:spPr>
          <a:xfrm>
            <a:off x="1957073" y="3153032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4">
                <a:moveTo>
                  <a:pt x="24384" y="0"/>
                </a:moveTo>
                <a:lnTo>
                  <a:pt x="0" y="42290"/>
                </a:lnTo>
                <a:lnTo>
                  <a:pt x="48768" y="42290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" name="object 259"/>
          <p:cNvSpPr/>
          <p:nvPr/>
        </p:nvSpPr>
        <p:spPr>
          <a:xfrm>
            <a:off x="1970407" y="3288032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3" y="0"/>
                </a:moveTo>
                <a:lnTo>
                  <a:pt x="0" y="42290"/>
                </a:lnTo>
                <a:lnTo>
                  <a:pt x="48768" y="42290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" name="object 260"/>
          <p:cNvSpPr/>
          <p:nvPr/>
        </p:nvSpPr>
        <p:spPr>
          <a:xfrm>
            <a:off x="1984123" y="3346453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291"/>
                </a:lnTo>
                <a:lnTo>
                  <a:pt x="48768" y="42291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" name="object 261"/>
          <p:cNvSpPr/>
          <p:nvPr/>
        </p:nvSpPr>
        <p:spPr>
          <a:xfrm>
            <a:off x="1997967" y="3338198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290"/>
                </a:lnTo>
                <a:lnTo>
                  <a:pt x="48768" y="42290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" name="object 262"/>
          <p:cNvSpPr/>
          <p:nvPr/>
        </p:nvSpPr>
        <p:spPr>
          <a:xfrm>
            <a:off x="2012317" y="3155953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4">
                <a:moveTo>
                  <a:pt x="24384" y="0"/>
                </a:moveTo>
                <a:lnTo>
                  <a:pt x="0" y="42291"/>
                </a:lnTo>
                <a:lnTo>
                  <a:pt x="48768" y="42291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" name="object 263"/>
          <p:cNvSpPr/>
          <p:nvPr/>
        </p:nvSpPr>
        <p:spPr>
          <a:xfrm>
            <a:off x="2027176" y="3003679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4">
                <a:moveTo>
                  <a:pt x="24383" y="0"/>
                </a:moveTo>
                <a:lnTo>
                  <a:pt x="0" y="42291"/>
                </a:lnTo>
                <a:lnTo>
                  <a:pt x="48768" y="42291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4" name="object 264"/>
          <p:cNvSpPr/>
          <p:nvPr/>
        </p:nvSpPr>
        <p:spPr>
          <a:xfrm>
            <a:off x="2040385" y="3334895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163"/>
                </a:lnTo>
                <a:lnTo>
                  <a:pt x="48768" y="42163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5" name="object 265"/>
          <p:cNvSpPr/>
          <p:nvPr/>
        </p:nvSpPr>
        <p:spPr>
          <a:xfrm>
            <a:off x="2054863" y="3156333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4">
                <a:moveTo>
                  <a:pt x="24383" y="0"/>
                </a:moveTo>
                <a:lnTo>
                  <a:pt x="0" y="42291"/>
                </a:lnTo>
                <a:lnTo>
                  <a:pt x="48767" y="42291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6" name="object 266"/>
          <p:cNvSpPr/>
          <p:nvPr/>
        </p:nvSpPr>
        <p:spPr>
          <a:xfrm>
            <a:off x="2068579" y="3033017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4">
                <a:moveTo>
                  <a:pt x="24384" y="0"/>
                </a:moveTo>
                <a:lnTo>
                  <a:pt x="0" y="42291"/>
                </a:lnTo>
                <a:lnTo>
                  <a:pt x="48768" y="42291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7" name="object 267"/>
          <p:cNvSpPr/>
          <p:nvPr/>
        </p:nvSpPr>
        <p:spPr>
          <a:xfrm>
            <a:off x="2081913" y="3295525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3" y="0"/>
                </a:moveTo>
                <a:lnTo>
                  <a:pt x="0" y="42163"/>
                </a:lnTo>
                <a:lnTo>
                  <a:pt x="48768" y="42163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8" name="object 268"/>
          <p:cNvSpPr/>
          <p:nvPr/>
        </p:nvSpPr>
        <p:spPr>
          <a:xfrm>
            <a:off x="2094613" y="3273301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3" y="0"/>
                </a:moveTo>
                <a:lnTo>
                  <a:pt x="0" y="42163"/>
                </a:lnTo>
                <a:lnTo>
                  <a:pt x="48768" y="42163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9" name="object 269"/>
          <p:cNvSpPr/>
          <p:nvPr/>
        </p:nvSpPr>
        <p:spPr>
          <a:xfrm>
            <a:off x="2108710" y="3345818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291"/>
                </a:lnTo>
                <a:lnTo>
                  <a:pt x="48768" y="42291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0" name="object 270"/>
          <p:cNvSpPr/>
          <p:nvPr/>
        </p:nvSpPr>
        <p:spPr>
          <a:xfrm>
            <a:off x="2122807" y="3302637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3" y="0"/>
                </a:moveTo>
                <a:lnTo>
                  <a:pt x="0" y="42163"/>
                </a:lnTo>
                <a:lnTo>
                  <a:pt x="48768" y="42163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1" name="object 271"/>
          <p:cNvSpPr/>
          <p:nvPr/>
        </p:nvSpPr>
        <p:spPr>
          <a:xfrm>
            <a:off x="2136651" y="3455545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3" y="0"/>
                </a:moveTo>
                <a:lnTo>
                  <a:pt x="0" y="42290"/>
                </a:lnTo>
                <a:lnTo>
                  <a:pt x="48768" y="42290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2" name="object 272"/>
          <p:cNvSpPr/>
          <p:nvPr/>
        </p:nvSpPr>
        <p:spPr>
          <a:xfrm>
            <a:off x="2149985" y="3311147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163"/>
                </a:lnTo>
                <a:lnTo>
                  <a:pt x="48768" y="42163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3" name="object 273"/>
          <p:cNvSpPr/>
          <p:nvPr/>
        </p:nvSpPr>
        <p:spPr>
          <a:xfrm>
            <a:off x="2164717" y="3021713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4">
                <a:moveTo>
                  <a:pt x="24384" y="0"/>
                </a:moveTo>
                <a:lnTo>
                  <a:pt x="0" y="42290"/>
                </a:lnTo>
                <a:lnTo>
                  <a:pt x="48768" y="42290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4" name="object 274"/>
          <p:cNvSpPr/>
          <p:nvPr/>
        </p:nvSpPr>
        <p:spPr>
          <a:xfrm>
            <a:off x="2179323" y="3164970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4">
                <a:moveTo>
                  <a:pt x="24384" y="0"/>
                </a:moveTo>
                <a:lnTo>
                  <a:pt x="0" y="42290"/>
                </a:lnTo>
                <a:lnTo>
                  <a:pt x="48768" y="42290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5" name="object 275"/>
          <p:cNvSpPr/>
          <p:nvPr/>
        </p:nvSpPr>
        <p:spPr>
          <a:xfrm>
            <a:off x="2192657" y="3104136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4">
                <a:moveTo>
                  <a:pt x="24383" y="0"/>
                </a:moveTo>
                <a:lnTo>
                  <a:pt x="0" y="42164"/>
                </a:lnTo>
                <a:lnTo>
                  <a:pt x="48768" y="42164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6" name="object 276"/>
          <p:cNvSpPr/>
          <p:nvPr/>
        </p:nvSpPr>
        <p:spPr>
          <a:xfrm>
            <a:off x="2207135" y="3131442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4">
                <a:moveTo>
                  <a:pt x="24384" y="0"/>
                </a:moveTo>
                <a:lnTo>
                  <a:pt x="0" y="42291"/>
                </a:lnTo>
                <a:lnTo>
                  <a:pt x="48768" y="42291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7" name="object 277"/>
          <p:cNvSpPr/>
          <p:nvPr/>
        </p:nvSpPr>
        <p:spPr>
          <a:xfrm>
            <a:off x="2220344" y="3214500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4">
                <a:moveTo>
                  <a:pt x="24383" y="0"/>
                </a:moveTo>
                <a:lnTo>
                  <a:pt x="0" y="42290"/>
                </a:lnTo>
                <a:lnTo>
                  <a:pt x="48767" y="42290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8" name="object 278"/>
          <p:cNvSpPr/>
          <p:nvPr/>
        </p:nvSpPr>
        <p:spPr>
          <a:xfrm>
            <a:off x="2236600" y="3213103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4">
                <a:moveTo>
                  <a:pt x="24383" y="0"/>
                </a:moveTo>
                <a:lnTo>
                  <a:pt x="0" y="42291"/>
                </a:lnTo>
                <a:lnTo>
                  <a:pt x="48767" y="42291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9" name="object 279"/>
          <p:cNvSpPr/>
          <p:nvPr/>
        </p:nvSpPr>
        <p:spPr>
          <a:xfrm>
            <a:off x="2248157" y="3390268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3" y="0"/>
                </a:moveTo>
                <a:lnTo>
                  <a:pt x="0" y="42164"/>
                </a:lnTo>
                <a:lnTo>
                  <a:pt x="48768" y="42164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0" name="object 280"/>
          <p:cNvSpPr/>
          <p:nvPr/>
        </p:nvSpPr>
        <p:spPr>
          <a:xfrm>
            <a:off x="2262000" y="3272157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3" y="0"/>
                </a:moveTo>
                <a:lnTo>
                  <a:pt x="0" y="42290"/>
                </a:lnTo>
                <a:lnTo>
                  <a:pt x="48767" y="42290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1" name="object 281"/>
          <p:cNvSpPr/>
          <p:nvPr/>
        </p:nvSpPr>
        <p:spPr>
          <a:xfrm>
            <a:off x="2275842" y="3220850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4">
                <a:moveTo>
                  <a:pt x="24384" y="0"/>
                </a:moveTo>
                <a:lnTo>
                  <a:pt x="0" y="42290"/>
                </a:lnTo>
                <a:lnTo>
                  <a:pt x="48768" y="42290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2" name="object 282"/>
          <p:cNvSpPr/>
          <p:nvPr/>
        </p:nvSpPr>
        <p:spPr>
          <a:xfrm>
            <a:off x="2289685" y="3550923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290"/>
                </a:lnTo>
                <a:lnTo>
                  <a:pt x="48768" y="42290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3" name="object 283"/>
          <p:cNvSpPr/>
          <p:nvPr/>
        </p:nvSpPr>
        <p:spPr>
          <a:xfrm>
            <a:off x="2303655" y="3204594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4">
                <a:moveTo>
                  <a:pt x="24384" y="0"/>
                </a:moveTo>
                <a:lnTo>
                  <a:pt x="0" y="42163"/>
                </a:lnTo>
                <a:lnTo>
                  <a:pt x="48768" y="42163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4" name="object 284"/>
          <p:cNvSpPr/>
          <p:nvPr/>
        </p:nvSpPr>
        <p:spPr>
          <a:xfrm>
            <a:off x="2317498" y="3304162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291"/>
                </a:lnTo>
                <a:lnTo>
                  <a:pt x="48768" y="42291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5" name="object 285"/>
          <p:cNvSpPr/>
          <p:nvPr/>
        </p:nvSpPr>
        <p:spPr>
          <a:xfrm>
            <a:off x="2331342" y="3066672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4">
                <a:moveTo>
                  <a:pt x="24384" y="0"/>
                </a:moveTo>
                <a:lnTo>
                  <a:pt x="0" y="42291"/>
                </a:lnTo>
                <a:lnTo>
                  <a:pt x="48768" y="42291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6" name="object 286"/>
          <p:cNvSpPr/>
          <p:nvPr/>
        </p:nvSpPr>
        <p:spPr>
          <a:xfrm>
            <a:off x="2345185" y="3126870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4">
                <a:moveTo>
                  <a:pt x="24384" y="0"/>
                </a:moveTo>
                <a:lnTo>
                  <a:pt x="0" y="42290"/>
                </a:lnTo>
                <a:lnTo>
                  <a:pt x="48768" y="42290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7" name="object 287"/>
          <p:cNvSpPr/>
          <p:nvPr/>
        </p:nvSpPr>
        <p:spPr>
          <a:xfrm>
            <a:off x="2360170" y="3457831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3" y="0"/>
                </a:moveTo>
                <a:lnTo>
                  <a:pt x="0" y="42291"/>
                </a:lnTo>
                <a:lnTo>
                  <a:pt x="48768" y="42291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8" name="object 288"/>
          <p:cNvSpPr/>
          <p:nvPr/>
        </p:nvSpPr>
        <p:spPr>
          <a:xfrm>
            <a:off x="2372998" y="3245107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4">
                <a:moveTo>
                  <a:pt x="24384" y="0"/>
                </a:moveTo>
                <a:lnTo>
                  <a:pt x="0" y="42290"/>
                </a:lnTo>
                <a:lnTo>
                  <a:pt x="48768" y="42290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9" name="object 289"/>
          <p:cNvSpPr/>
          <p:nvPr/>
        </p:nvSpPr>
        <p:spPr>
          <a:xfrm>
            <a:off x="2386841" y="3343786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164"/>
                </a:lnTo>
                <a:lnTo>
                  <a:pt x="48768" y="42164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0" name="object 290"/>
          <p:cNvSpPr/>
          <p:nvPr/>
        </p:nvSpPr>
        <p:spPr>
          <a:xfrm>
            <a:off x="2400683" y="3235835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4">
                <a:moveTo>
                  <a:pt x="24383" y="0"/>
                </a:moveTo>
                <a:lnTo>
                  <a:pt x="0" y="42164"/>
                </a:lnTo>
                <a:lnTo>
                  <a:pt x="48768" y="42164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1" name="object 291"/>
          <p:cNvSpPr/>
          <p:nvPr/>
        </p:nvSpPr>
        <p:spPr>
          <a:xfrm>
            <a:off x="2414526" y="3322957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3" y="0"/>
                </a:moveTo>
                <a:lnTo>
                  <a:pt x="0" y="42291"/>
                </a:lnTo>
                <a:lnTo>
                  <a:pt x="48768" y="42291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2" name="object 292"/>
          <p:cNvSpPr/>
          <p:nvPr/>
        </p:nvSpPr>
        <p:spPr>
          <a:xfrm>
            <a:off x="2428242" y="3569592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291"/>
                </a:lnTo>
                <a:lnTo>
                  <a:pt x="48768" y="42291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3" name="object 293"/>
          <p:cNvSpPr/>
          <p:nvPr/>
        </p:nvSpPr>
        <p:spPr>
          <a:xfrm>
            <a:off x="2442339" y="3338579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3" y="0"/>
                </a:moveTo>
                <a:lnTo>
                  <a:pt x="0" y="42163"/>
                </a:lnTo>
                <a:lnTo>
                  <a:pt x="48768" y="42163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4" name="object 294"/>
          <p:cNvSpPr/>
          <p:nvPr/>
        </p:nvSpPr>
        <p:spPr>
          <a:xfrm>
            <a:off x="2456182" y="3454656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3" y="0"/>
                </a:moveTo>
                <a:lnTo>
                  <a:pt x="0" y="42291"/>
                </a:lnTo>
                <a:lnTo>
                  <a:pt x="48768" y="42291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5" name="object 295"/>
          <p:cNvSpPr/>
          <p:nvPr/>
        </p:nvSpPr>
        <p:spPr>
          <a:xfrm>
            <a:off x="2469645" y="3545588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3" y="0"/>
                </a:moveTo>
                <a:lnTo>
                  <a:pt x="0" y="42163"/>
                </a:lnTo>
                <a:lnTo>
                  <a:pt x="48768" y="42163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6" name="object 296"/>
          <p:cNvSpPr/>
          <p:nvPr/>
        </p:nvSpPr>
        <p:spPr>
          <a:xfrm>
            <a:off x="2484123" y="3456307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164"/>
                </a:lnTo>
                <a:lnTo>
                  <a:pt x="48768" y="42164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7" name="object 297"/>
          <p:cNvSpPr/>
          <p:nvPr/>
        </p:nvSpPr>
        <p:spPr>
          <a:xfrm>
            <a:off x="2497585" y="3435099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290"/>
                </a:lnTo>
                <a:lnTo>
                  <a:pt x="48768" y="42290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8" name="object 298"/>
          <p:cNvSpPr/>
          <p:nvPr/>
        </p:nvSpPr>
        <p:spPr>
          <a:xfrm>
            <a:off x="2511682" y="3330705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3" y="0"/>
                </a:moveTo>
                <a:lnTo>
                  <a:pt x="0" y="42291"/>
                </a:lnTo>
                <a:lnTo>
                  <a:pt x="48768" y="42291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9" name="object 299"/>
          <p:cNvSpPr/>
          <p:nvPr/>
        </p:nvSpPr>
        <p:spPr>
          <a:xfrm>
            <a:off x="2525525" y="2536828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4">
                <a:moveTo>
                  <a:pt x="24383" y="0"/>
                </a:moveTo>
                <a:lnTo>
                  <a:pt x="0" y="42290"/>
                </a:lnTo>
                <a:lnTo>
                  <a:pt x="48767" y="42290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0" name="object 300"/>
          <p:cNvSpPr/>
          <p:nvPr/>
        </p:nvSpPr>
        <p:spPr>
          <a:xfrm>
            <a:off x="2539367" y="3377441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163"/>
                </a:lnTo>
                <a:lnTo>
                  <a:pt x="48768" y="42163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1" name="object 301"/>
          <p:cNvSpPr/>
          <p:nvPr/>
        </p:nvSpPr>
        <p:spPr>
          <a:xfrm>
            <a:off x="2553210" y="3141729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4">
                <a:moveTo>
                  <a:pt x="24384" y="0"/>
                </a:moveTo>
                <a:lnTo>
                  <a:pt x="0" y="42291"/>
                </a:lnTo>
                <a:lnTo>
                  <a:pt x="48768" y="42291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2" name="object 302"/>
          <p:cNvSpPr/>
          <p:nvPr/>
        </p:nvSpPr>
        <p:spPr>
          <a:xfrm>
            <a:off x="2566926" y="3194179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4">
                <a:moveTo>
                  <a:pt x="24383" y="0"/>
                </a:moveTo>
                <a:lnTo>
                  <a:pt x="0" y="42164"/>
                </a:lnTo>
                <a:lnTo>
                  <a:pt x="48640" y="42164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3" name="object 303"/>
          <p:cNvSpPr/>
          <p:nvPr/>
        </p:nvSpPr>
        <p:spPr>
          <a:xfrm>
            <a:off x="2581023" y="3264664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163"/>
                </a:lnTo>
                <a:lnTo>
                  <a:pt x="48768" y="42163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4" name="object 304"/>
          <p:cNvSpPr/>
          <p:nvPr/>
        </p:nvSpPr>
        <p:spPr>
          <a:xfrm>
            <a:off x="2595120" y="3147698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4">
                <a:moveTo>
                  <a:pt x="24383" y="0"/>
                </a:moveTo>
                <a:lnTo>
                  <a:pt x="0" y="42291"/>
                </a:lnTo>
                <a:lnTo>
                  <a:pt x="48768" y="42291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5" name="object 305"/>
          <p:cNvSpPr/>
          <p:nvPr/>
        </p:nvSpPr>
        <p:spPr>
          <a:xfrm>
            <a:off x="2609345" y="3406269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3" y="0"/>
                </a:moveTo>
                <a:lnTo>
                  <a:pt x="0" y="42163"/>
                </a:lnTo>
                <a:lnTo>
                  <a:pt x="48768" y="42163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6" name="object 306"/>
          <p:cNvSpPr/>
          <p:nvPr/>
        </p:nvSpPr>
        <p:spPr>
          <a:xfrm>
            <a:off x="2622298" y="3391664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163"/>
                </a:lnTo>
                <a:lnTo>
                  <a:pt x="48768" y="42163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7" name="object 307"/>
          <p:cNvSpPr/>
          <p:nvPr/>
        </p:nvSpPr>
        <p:spPr>
          <a:xfrm>
            <a:off x="2636269" y="3438908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3" y="0"/>
                </a:moveTo>
                <a:lnTo>
                  <a:pt x="0" y="42164"/>
                </a:lnTo>
                <a:lnTo>
                  <a:pt x="48767" y="42164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8" name="object 308"/>
          <p:cNvSpPr/>
          <p:nvPr/>
        </p:nvSpPr>
        <p:spPr>
          <a:xfrm>
            <a:off x="2649985" y="3388870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290"/>
                </a:lnTo>
                <a:lnTo>
                  <a:pt x="48768" y="42290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9" name="object 309"/>
          <p:cNvSpPr/>
          <p:nvPr/>
        </p:nvSpPr>
        <p:spPr>
          <a:xfrm>
            <a:off x="2664589" y="3374519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3" y="0"/>
                </a:moveTo>
                <a:lnTo>
                  <a:pt x="0" y="42163"/>
                </a:lnTo>
                <a:lnTo>
                  <a:pt x="48768" y="42163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0" name="object 310"/>
          <p:cNvSpPr/>
          <p:nvPr/>
        </p:nvSpPr>
        <p:spPr>
          <a:xfrm>
            <a:off x="2678051" y="3223644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4">
                <a:moveTo>
                  <a:pt x="24383" y="0"/>
                </a:moveTo>
                <a:lnTo>
                  <a:pt x="0" y="42163"/>
                </a:lnTo>
                <a:lnTo>
                  <a:pt x="48768" y="42163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1" name="object 311"/>
          <p:cNvSpPr/>
          <p:nvPr/>
        </p:nvSpPr>
        <p:spPr>
          <a:xfrm>
            <a:off x="2692529" y="3306956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291"/>
                </a:lnTo>
                <a:lnTo>
                  <a:pt x="48768" y="42291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2" name="object 312"/>
          <p:cNvSpPr/>
          <p:nvPr/>
        </p:nvSpPr>
        <p:spPr>
          <a:xfrm>
            <a:off x="2705864" y="3247901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3" y="0"/>
                </a:moveTo>
                <a:lnTo>
                  <a:pt x="0" y="42163"/>
                </a:lnTo>
                <a:lnTo>
                  <a:pt x="48768" y="42163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3" name="object 313"/>
          <p:cNvSpPr/>
          <p:nvPr/>
        </p:nvSpPr>
        <p:spPr>
          <a:xfrm>
            <a:off x="2721739" y="3231772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4">
                <a:moveTo>
                  <a:pt x="24383" y="0"/>
                </a:moveTo>
                <a:lnTo>
                  <a:pt x="0" y="42163"/>
                </a:lnTo>
                <a:lnTo>
                  <a:pt x="48768" y="42163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4" name="object 314"/>
          <p:cNvSpPr/>
          <p:nvPr/>
        </p:nvSpPr>
        <p:spPr>
          <a:xfrm>
            <a:off x="2734058" y="3159254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4">
                <a:moveTo>
                  <a:pt x="24383" y="0"/>
                </a:moveTo>
                <a:lnTo>
                  <a:pt x="0" y="42164"/>
                </a:lnTo>
                <a:lnTo>
                  <a:pt x="48768" y="42164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5" name="object 315"/>
          <p:cNvSpPr/>
          <p:nvPr/>
        </p:nvSpPr>
        <p:spPr>
          <a:xfrm>
            <a:off x="2747267" y="3253107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290"/>
                </a:lnTo>
                <a:lnTo>
                  <a:pt x="48768" y="42290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6" name="object 316"/>
          <p:cNvSpPr/>
          <p:nvPr/>
        </p:nvSpPr>
        <p:spPr>
          <a:xfrm>
            <a:off x="2761363" y="3320672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3" y="0"/>
                </a:moveTo>
                <a:lnTo>
                  <a:pt x="0" y="42163"/>
                </a:lnTo>
                <a:lnTo>
                  <a:pt x="48768" y="42163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7" name="object 317"/>
          <p:cNvSpPr/>
          <p:nvPr/>
        </p:nvSpPr>
        <p:spPr>
          <a:xfrm>
            <a:off x="2774445" y="3150364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4">
                <a:moveTo>
                  <a:pt x="24383" y="0"/>
                </a:moveTo>
                <a:lnTo>
                  <a:pt x="0" y="42290"/>
                </a:lnTo>
                <a:lnTo>
                  <a:pt x="48768" y="42290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8" name="object 318"/>
          <p:cNvSpPr/>
          <p:nvPr/>
        </p:nvSpPr>
        <p:spPr>
          <a:xfrm>
            <a:off x="2788414" y="3484248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3" y="0"/>
                </a:moveTo>
                <a:lnTo>
                  <a:pt x="0" y="42290"/>
                </a:lnTo>
                <a:lnTo>
                  <a:pt x="48768" y="42290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9" name="object 319"/>
          <p:cNvSpPr/>
          <p:nvPr/>
        </p:nvSpPr>
        <p:spPr>
          <a:xfrm>
            <a:off x="404368" y="2265552"/>
            <a:ext cx="0" cy="1428750"/>
          </a:xfrm>
          <a:custGeom>
            <a:avLst/>
            <a:gdLst/>
            <a:ahLst/>
            <a:cxnLst/>
            <a:rect l="l" t="t" r="r" b="b"/>
            <a:pathLst>
              <a:path h="1428750">
                <a:moveTo>
                  <a:pt x="0" y="1428369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0" name="object 320"/>
          <p:cNvSpPr/>
          <p:nvPr/>
        </p:nvSpPr>
        <p:spPr>
          <a:xfrm>
            <a:off x="344046" y="3693921"/>
            <a:ext cx="60325" cy="0"/>
          </a:xfrm>
          <a:custGeom>
            <a:avLst/>
            <a:gdLst/>
            <a:ahLst/>
            <a:cxnLst/>
            <a:rect l="l" t="t" r="r" b="b"/>
            <a:pathLst>
              <a:path w="60325">
                <a:moveTo>
                  <a:pt x="60325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1" name="object 321"/>
          <p:cNvSpPr/>
          <p:nvPr/>
        </p:nvSpPr>
        <p:spPr>
          <a:xfrm>
            <a:off x="344046" y="3336797"/>
            <a:ext cx="60325" cy="0"/>
          </a:xfrm>
          <a:custGeom>
            <a:avLst/>
            <a:gdLst/>
            <a:ahLst/>
            <a:cxnLst/>
            <a:rect l="l" t="t" r="r" b="b"/>
            <a:pathLst>
              <a:path w="60325">
                <a:moveTo>
                  <a:pt x="60325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2" name="object 322"/>
          <p:cNvSpPr/>
          <p:nvPr/>
        </p:nvSpPr>
        <p:spPr>
          <a:xfrm>
            <a:off x="344046" y="2979673"/>
            <a:ext cx="60325" cy="0"/>
          </a:xfrm>
          <a:custGeom>
            <a:avLst/>
            <a:gdLst/>
            <a:ahLst/>
            <a:cxnLst/>
            <a:rect l="l" t="t" r="r" b="b"/>
            <a:pathLst>
              <a:path w="60325">
                <a:moveTo>
                  <a:pt x="60325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3" name="object 323"/>
          <p:cNvSpPr/>
          <p:nvPr/>
        </p:nvSpPr>
        <p:spPr>
          <a:xfrm>
            <a:off x="344046" y="2622676"/>
            <a:ext cx="60325" cy="0"/>
          </a:xfrm>
          <a:custGeom>
            <a:avLst/>
            <a:gdLst/>
            <a:ahLst/>
            <a:cxnLst/>
            <a:rect l="l" t="t" r="r" b="b"/>
            <a:pathLst>
              <a:path w="60325">
                <a:moveTo>
                  <a:pt x="60325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4" name="object 324"/>
          <p:cNvSpPr/>
          <p:nvPr/>
        </p:nvSpPr>
        <p:spPr>
          <a:xfrm>
            <a:off x="344046" y="2265552"/>
            <a:ext cx="60325" cy="0"/>
          </a:xfrm>
          <a:custGeom>
            <a:avLst/>
            <a:gdLst/>
            <a:ahLst/>
            <a:cxnLst/>
            <a:rect l="l" t="t" r="r" b="b"/>
            <a:pathLst>
              <a:path w="60325">
                <a:moveTo>
                  <a:pt x="60325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5" name="object 325"/>
          <p:cNvSpPr txBox="1"/>
          <p:nvPr/>
        </p:nvSpPr>
        <p:spPr>
          <a:xfrm>
            <a:off x="156223" y="3617721"/>
            <a:ext cx="184666" cy="232792"/>
          </a:xfrm>
          <a:prstGeom prst="rect">
            <a:avLst/>
          </a:prstGeom>
        </p:spPr>
        <p:txBody>
          <a:bodyPr vert="vert270" wrap="square" lIns="0" tIns="1270" rIns="0" bIns="0" rtlCol="0">
            <a:spAutoFit/>
          </a:bodyPr>
          <a:lstStyle/>
          <a:p>
            <a:pPr marL="12700" algn="ctr">
              <a:spcBef>
                <a:spcPts val="10"/>
              </a:spcBef>
            </a:pPr>
            <a:r>
              <a:rPr sz="1200" dirty="0">
                <a:latin typeface="Times New Roman"/>
                <a:cs typeface="Times New Roman"/>
              </a:rPr>
              <a:t>0.0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27" name="object 327"/>
          <p:cNvSpPr txBox="1"/>
          <p:nvPr/>
        </p:nvSpPr>
        <p:spPr>
          <a:xfrm>
            <a:off x="156223" y="2903473"/>
            <a:ext cx="184666" cy="232792"/>
          </a:xfrm>
          <a:prstGeom prst="rect">
            <a:avLst/>
          </a:prstGeom>
        </p:spPr>
        <p:txBody>
          <a:bodyPr vert="vert270" wrap="square" lIns="0" tIns="1270" rIns="0" bIns="0" rtlCol="0">
            <a:spAutoFit/>
          </a:bodyPr>
          <a:lstStyle/>
          <a:p>
            <a:pPr marL="12700" algn="ctr">
              <a:spcBef>
                <a:spcPts val="10"/>
              </a:spcBef>
            </a:pPr>
            <a:r>
              <a:rPr sz="1200" dirty="0">
                <a:latin typeface="Times New Roman"/>
                <a:cs typeface="Times New Roman"/>
              </a:rPr>
              <a:t>1.0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29" name="object 329"/>
          <p:cNvSpPr txBox="1"/>
          <p:nvPr/>
        </p:nvSpPr>
        <p:spPr>
          <a:xfrm>
            <a:off x="156223" y="2189352"/>
            <a:ext cx="184666" cy="232792"/>
          </a:xfrm>
          <a:prstGeom prst="rect">
            <a:avLst/>
          </a:prstGeom>
        </p:spPr>
        <p:txBody>
          <a:bodyPr vert="vert270" wrap="square" lIns="0" tIns="1270" rIns="0" bIns="0" rtlCol="0">
            <a:spAutoFit/>
          </a:bodyPr>
          <a:lstStyle/>
          <a:p>
            <a:pPr marL="12700" algn="ctr">
              <a:spcBef>
                <a:spcPts val="10"/>
              </a:spcBef>
            </a:pPr>
            <a:r>
              <a:rPr sz="1200" dirty="0">
                <a:latin typeface="Times New Roman"/>
                <a:cs typeface="Times New Roman"/>
              </a:rPr>
              <a:t>2.0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30" name="object 330"/>
          <p:cNvSpPr/>
          <p:nvPr/>
        </p:nvSpPr>
        <p:spPr>
          <a:xfrm>
            <a:off x="404371" y="2208402"/>
            <a:ext cx="2501265" cy="1543050"/>
          </a:xfrm>
          <a:custGeom>
            <a:avLst/>
            <a:gdLst/>
            <a:ahLst/>
            <a:cxnLst/>
            <a:rect l="l" t="t" r="r" b="b"/>
            <a:pathLst>
              <a:path w="2501265" h="1543050">
                <a:moveTo>
                  <a:pt x="0" y="1542669"/>
                </a:moveTo>
                <a:lnTo>
                  <a:pt x="2501011" y="1542669"/>
                </a:lnTo>
                <a:lnTo>
                  <a:pt x="2501011" y="0"/>
                </a:lnTo>
                <a:lnTo>
                  <a:pt x="0" y="0"/>
                </a:lnTo>
                <a:lnTo>
                  <a:pt x="0" y="154266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1" name="object 331"/>
          <p:cNvSpPr/>
          <p:nvPr/>
        </p:nvSpPr>
        <p:spPr>
          <a:xfrm>
            <a:off x="618747" y="3751071"/>
            <a:ext cx="2163445" cy="0"/>
          </a:xfrm>
          <a:custGeom>
            <a:avLst/>
            <a:gdLst/>
            <a:ahLst/>
            <a:cxnLst/>
            <a:rect l="l" t="t" r="r" b="b"/>
            <a:pathLst>
              <a:path w="2163445">
                <a:moveTo>
                  <a:pt x="0" y="0"/>
                </a:moveTo>
                <a:lnTo>
                  <a:pt x="216344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2" name="object 332"/>
          <p:cNvSpPr/>
          <p:nvPr/>
        </p:nvSpPr>
        <p:spPr>
          <a:xfrm>
            <a:off x="618744" y="3751074"/>
            <a:ext cx="0" cy="60325"/>
          </a:xfrm>
          <a:custGeom>
            <a:avLst/>
            <a:gdLst/>
            <a:ahLst/>
            <a:cxnLst/>
            <a:rect l="l" t="t" r="r" b="b"/>
            <a:pathLst>
              <a:path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3" name="object 333"/>
          <p:cNvSpPr/>
          <p:nvPr/>
        </p:nvSpPr>
        <p:spPr>
          <a:xfrm>
            <a:off x="785241" y="3751074"/>
            <a:ext cx="0" cy="60325"/>
          </a:xfrm>
          <a:custGeom>
            <a:avLst/>
            <a:gdLst/>
            <a:ahLst/>
            <a:cxnLst/>
            <a:rect l="l" t="t" r="r" b="b"/>
            <a:pathLst>
              <a:path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4" name="object 334"/>
          <p:cNvSpPr/>
          <p:nvPr/>
        </p:nvSpPr>
        <p:spPr>
          <a:xfrm>
            <a:off x="951611" y="3751074"/>
            <a:ext cx="0" cy="60325"/>
          </a:xfrm>
          <a:custGeom>
            <a:avLst/>
            <a:gdLst/>
            <a:ahLst/>
            <a:cxnLst/>
            <a:rect l="l" t="t" r="r" b="b"/>
            <a:pathLst>
              <a:path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5" name="object 335"/>
          <p:cNvSpPr/>
          <p:nvPr/>
        </p:nvSpPr>
        <p:spPr>
          <a:xfrm>
            <a:off x="1117980" y="3751074"/>
            <a:ext cx="0" cy="60325"/>
          </a:xfrm>
          <a:custGeom>
            <a:avLst/>
            <a:gdLst/>
            <a:ahLst/>
            <a:cxnLst/>
            <a:rect l="l" t="t" r="r" b="b"/>
            <a:pathLst>
              <a:path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6" name="object 336"/>
          <p:cNvSpPr/>
          <p:nvPr/>
        </p:nvSpPr>
        <p:spPr>
          <a:xfrm>
            <a:off x="1284477" y="3751074"/>
            <a:ext cx="0" cy="60325"/>
          </a:xfrm>
          <a:custGeom>
            <a:avLst/>
            <a:gdLst/>
            <a:ahLst/>
            <a:cxnLst/>
            <a:rect l="l" t="t" r="r" b="b"/>
            <a:pathLst>
              <a:path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7" name="object 337"/>
          <p:cNvSpPr/>
          <p:nvPr/>
        </p:nvSpPr>
        <p:spPr>
          <a:xfrm>
            <a:off x="1450847" y="3751074"/>
            <a:ext cx="0" cy="60325"/>
          </a:xfrm>
          <a:custGeom>
            <a:avLst/>
            <a:gdLst/>
            <a:ahLst/>
            <a:cxnLst/>
            <a:rect l="l" t="t" r="r" b="b"/>
            <a:pathLst>
              <a:path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8" name="object 338"/>
          <p:cNvSpPr/>
          <p:nvPr/>
        </p:nvSpPr>
        <p:spPr>
          <a:xfrm>
            <a:off x="1617217" y="3751074"/>
            <a:ext cx="0" cy="60325"/>
          </a:xfrm>
          <a:custGeom>
            <a:avLst/>
            <a:gdLst/>
            <a:ahLst/>
            <a:cxnLst/>
            <a:rect l="l" t="t" r="r" b="b"/>
            <a:pathLst>
              <a:path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9" name="object 339"/>
          <p:cNvSpPr/>
          <p:nvPr/>
        </p:nvSpPr>
        <p:spPr>
          <a:xfrm>
            <a:off x="1783714" y="3751074"/>
            <a:ext cx="0" cy="60325"/>
          </a:xfrm>
          <a:custGeom>
            <a:avLst/>
            <a:gdLst/>
            <a:ahLst/>
            <a:cxnLst/>
            <a:rect l="l" t="t" r="r" b="b"/>
            <a:pathLst>
              <a:path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0" name="object 340"/>
          <p:cNvSpPr/>
          <p:nvPr/>
        </p:nvSpPr>
        <p:spPr>
          <a:xfrm>
            <a:off x="1950085" y="3751074"/>
            <a:ext cx="0" cy="60325"/>
          </a:xfrm>
          <a:custGeom>
            <a:avLst/>
            <a:gdLst/>
            <a:ahLst/>
            <a:cxnLst/>
            <a:rect l="l" t="t" r="r" b="b"/>
            <a:pathLst>
              <a:path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1" name="object 341"/>
          <p:cNvSpPr/>
          <p:nvPr/>
        </p:nvSpPr>
        <p:spPr>
          <a:xfrm>
            <a:off x="2116454" y="3751074"/>
            <a:ext cx="0" cy="60325"/>
          </a:xfrm>
          <a:custGeom>
            <a:avLst/>
            <a:gdLst/>
            <a:ahLst/>
            <a:cxnLst/>
            <a:rect l="l" t="t" r="r" b="b"/>
            <a:pathLst>
              <a:path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2" name="object 342"/>
          <p:cNvSpPr/>
          <p:nvPr/>
        </p:nvSpPr>
        <p:spPr>
          <a:xfrm>
            <a:off x="2282951" y="3751074"/>
            <a:ext cx="0" cy="60325"/>
          </a:xfrm>
          <a:custGeom>
            <a:avLst/>
            <a:gdLst/>
            <a:ahLst/>
            <a:cxnLst/>
            <a:rect l="l" t="t" r="r" b="b"/>
            <a:pathLst>
              <a:path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3" name="object 343"/>
          <p:cNvSpPr/>
          <p:nvPr/>
        </p:nvSpPr>
        <p:spPr>
          <a:xfrm>
            <a:off x="2449322" y="3751074"/>
            <a:ext cx="0" cy="60325"/>
          </a:xfrm>
          <a:custGeom>
            <a:avLst/>
            <a:gdLst/>
            <a:ahLst/>
            <a:cxnLst/>
            <a:rect l="l" t="t" r="r" b="b"/>
            <a:pathLst>
              <a:path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4" name="object 344"/>
          <p:cNvSpPr/>
          <p:nvPr/>
        </p:nvSpPr>
        <p:spPr>
          <a:xfrm>
            <a:off x="2615692" y="3751074"/>
            <a:ext cx="0" cy="60325"/>
          </a:xfrm>
          <a:custGeom>
            <a:avLst/>
            <a:gdLst/>
            <a:ahLst/>
            <a:cxnLst/>
            <a:rect l="l" t="t" r="r" b="b"/>
            <a:pathLst>
              <a:path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5" name="object 345"/>
          <p:cNvSpPr/>
          <p:nvPr/>
        </p:nvSpPr>
        <p:spPr>
          <a:xfrm>
            <a:off x="2782189" y="3751074"/>
            <a:ext cx="0" cy="60325"/>
          </a:xfrm>
          <a:custGeom>
            <a:avLst/>
            <a:gdLst/>
            <a:ahLst/>
            <a:cxnLst/>
            <a:rect l="l" t="t" r="r" b="b"/>
            <a:pathLst>
              <a:path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1" name="object 351"/>
          <p:cNvSpPr txBox="1"/>
          <p:nvPr/>
        </p:nvSpPr>
        <p:spPr>
          <a:xfrm>
            <a:off x="-39920" y="2208403"/>
            <a:ext cx="179536" cy="1542668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 algn="ctr">
              <a:lnSpc>
                <a:spcPts val="1410"/>
              </a:lnSpc>
            </a:pPr>
            <a:r>
              <a:rPr sz="1200" dirty="0">
                <a:latin typeface="Times New Roman"/>
                <a:cs typeface="Times New Roman"/>
              </a:rPr>
              <a:t>Demand (D,</a:t>
            </a:r>
            <a:r>
              <a:rPr sz="1200" spc="-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mg/L)</a:t>
            </a:r>
          </a:p>
        </p:txBody>
      </p:sp>
      <p:sp>
        <p:nvSpPr>
          <p:cNvPr id="352" name="object 352"/>
          <p:cNvSpPr/>
          <p:nvPr/>
        </p:nvSpPr>
        <p:spPr>
          <a:xfrm>
            <a:off x="404371" y="3229610"/>
            <a:ext cx="2501265" cy="0"/>
          </a:xfrm>
          <a:custGeom>
            <a:avLst/>
            <a:gdLst/>
            <a:ahLst/>
            <a:cxnLst/>
            <a:rect l="l" t="t" r="r" b="b"/>
            <a:pathLst>
              <a:path w="2501265">
                <a:moveTo>
                  <a:pt x="0" y="0"/>
                </a:moveTo>
                <a:lnTo>
                  <a:pt x="2501011" y="0"/>
                </a:lnTo>
              </a:path>
            </a:pathLst>
          </a:custGeom>
          <a:ln w="19050">
            <a:solidFill>
              <a:srgbClr val="FF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3" name="object 353"/>
          <p:cNvSpPr/>
          <p:nvPr/>
        </p:nvSpPr>
        <p:spPr>
          <a:xfrm>
            <a:off x="3510664" y="2932941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4">
                <a:moveTo>
                  <a:pt x="24384" y="0"/>
                </a:moveTo>
                <a:lnTo>
                  <a:pt x="0" y="42291"/>
                </a:lnTo>
                <a:lnTo>
                  <a:pt x="48767" y="42291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4" name="object 354"/>
          <p:cNvSpPr/>
          <p:nvPr/>
        </p:nvSpPr>
        <p:spPr>
          <a:xfrm>
            <a:off x="3518793" y="2873251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4">
                <a:moveTo>
                  <a:pt x="24384" y="0"/>
                </a:moveTo>
                <a:lnTo>
                  <a:pt x="0" y="42163"/>
                </a:lnTo>
                <a:lnTo>
                  <a:pt x="48768" y="42163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5" name="object 355"/>
          <p:cNvSpPr/>
          <p:nvPr/>
        </p:nvSpPr>
        <p:spPr>
          <a:xfrm>
            <a:off x="3524126" y="2758951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4">
                <a:moveTo>
                  <a:pt x="24384" y="0"/>
                </a:moveTo>
                <a:lnTo>
                  <a:pt x="0" y="42290"/>
                </a:lnTo>
                <a:lnTo>
                  <a:pt x="48767" y="42290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6" name="object 356"/>
          <p:cNvSpPr/>
          <p:nvPr/>
        </p:nvSpPr>
        <p:spPr>
          <a:xfrm>
            <a:off x="3571751" y="3015617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4">
                <a:moveTo>
                  <a:pt x="24384" y="0"/>
                </a:moveTo>
                <a:lnTo>
                  <a:pt x="0" y="42291"/>
                </a:lnTo>
                <a:lnTo>
                  <a:pt x="48767" y="42291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7" name="object 357"/>
          <p:cNvSpPr/>
          <p:nvPr/>
        </p:nvSpPr>
        <p:spPr>
          <a:xfrm>
            <a:off x="3579752" y="2717167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4">
                <a:moveTo>
                  <a:pt x="24384" y="0"/>
                </a:moveTo>
                <a:lnTo>
                  <a:pt x="0" y="42164"/>
                </a:lnTo>
                <a:lnTo>
                  <a:pt x="48767" y="42164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8" name="object 358"/>
          <p:cNvSpPr/>
          <p:nvPr/>
        </p:nvSpPr>
        <p:spPr>
          <a:xfrm>
            <a:off x="3584959" y="2906270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4">
                <a:moveTo>
                  <a:pt x="24384" y="0"/>
                </a:moveTo>
                <a:lnTo>
                  <a:pt x="0" y="42163"/>
                </a:lnTo>
                <a:lnTo>
                  <a:pt x="48768" y="42163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9" name="object 359"/>
          <p:cNvSpPr/>
          <p:nvPr/>
        </p:nvSpPr>
        <p:spPr>
          <a:xfrm>
            <a:off x="3692401" y="2723772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4">
                <a:moveTo>
                  <a:pt x="24384" y="0"/>
                </a:moveTo>
                <a:lnTo>
                  <a:pt x="0" y="42163"/>
                </a:lnTo>
                <a:lnTo>
                  <a:pt x="48767" y="42163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0" name="object 360"/>
          <p:cNvSpPr/>
          <p:nvPr/>
        </p:nvSpPr>
        <p:spPr>
          <a:xfrm>
            <a:off x="3701038" y="2638554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4">
                <a:moveTo>
                  <a:pt x="24383" y="0"/>
                </a:moveTo>
                <a:lnTo>
                  <a:pt x="0" y="42290"/>
                </a:lnTo>
                <a:lnTo>
                  <a:pt x="48767" y="42290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1" name="object 361"/>
          <p:cNvSpPr/>
          <p:nvPr/>
        </p:nvSpPr>
        <p:spPr>
          <a:xfrm>
            <a:off x="3706626" y="2832610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4">
                <a:moveTo>
                  <a:pt x="24383" y="0"/>
                </a:moveTo>
                <a:lnTo>
                  <a:pt x="0" y="42291"/>
                </a:lnTo>
                <a:lnTo>
                  <a:pt x="48767" y="42291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2" name="object 362"/>
          <p:cNvSpPr/>
          <p:nvPr/>
        </p:nvSpPr>
        <p:spPr>
          <a:xfrm>
            <a:off x="3752726" y="3053845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4">
                <a:moveTo>
                  <a:pt x="24384" y="0"/>
                </a:moveTo>
                <a:lnTo>
                  <a:pt x="0" y="42290"/>
                </a:lnTo>
                <a:lnTo>
                  <a:pt x="48767" y="42290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3" name="object 363"/>
          <p:cNvSpPr/>
          <p:nvPr/>
        </p:nvSpPr>
        <p:spPr>
          <a:xfrm>
            <a:off x="3761997" y="3020698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4">
                <a:moveTo>
                  <a:pt x="24384" y="0"/>
                </a:moveTo>
                <a:lnTo>
                  <a:pt x="0" y="42163"/>
                </a:lnTo>
                <a:lnTo>
                  <a:pt x="48768" y="42163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4" name="object 364"/>
          <p:cNvSpPr/>
          <p:nvPr/>
        </p:nvSpPr>
        <p:spPr>
          <a:xfrm>
            <a:off x="3767332" y="3042795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4">
                <a:moveTo>
                  <a:pt x="24384" y="0"/>
                </a:moveTo>
                <a:lnTo>
                  <a:pt x="0" y="42290"/>
                </a:lnTo>
                <a:lnTo>
                  <a:pt x="48768" y="42290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5" name="object 365"/>
          <p:cNvSpPr/>
          <p:nvPr/>
        </p:nvSpPr>
        <p:spPr>
          <a:xfrm>
            <a:off x="3934845" y="3265680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4" y="0"/>
                </a:moveTo>
                <a:lnTo>
                  <a:pt x="0" y="42164"/>
                </a:lnTo>
                <a:lnTo>
                  <a:pt x="48768" y="42164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6" name="object 366"/>
          <p:cNvSpPr/>
          <p:nvPr/>
        </p:nvSpPr>
        <p:spPr>
          <a:xfrm>
            <a:off x="3943607" y="2994028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4">
                <a:moveTo>
                  <a:pt x="24384" y="0"/>
                </a:moveTo>
                <a:lnTo>
                  <a:pt x="0" y="42163"/>
                </a:lnTo>
                <a:lnTo>
                  <a:pt x="48768" y="42163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7" name="object 367"/>
          <p:cNvSpPr/>
          <p:nvPr/>
        </p:nvSpPr>
        <p:spPr>
          <a:xfrm>
            <a:off x="3948430" y="2876807"/>
            <a:ext cx="104394" cy="863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8" name="object 368"/>
          <p:cNvSpPr/>
          <p:nvPr/>
        </p:nvSpPr>
        <p:spPr>
          <a:xfrm>
            <a:off x="4008758" y="3024380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4">
                <a:moveTo>
                  <a:pt x="24384" y="0"/>
                </a:moveTo>
                <a:lnTo>
                  <a:pt x="0" y="42291"/>
                </a:lnTo>
                <a:lnTo>
                  <a:pt x="48768" y="42291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9" name="object 369"/>
          <p:cNvSpPr/>
          <p:nvPr/>
        </p:nvSpPr>
        <p:spPr>
          <a:xfrm>
            <a:off x="4358517" y="2786129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4">
                <a:moveTo>
                  <a:pt x="24384" y="0"/>
                </a:moveTo>
                <a:lnTo>
                  <a:pt x="0" y="42291"/>
                </a:lnTo>
                <a:lnTo>
                  <a:pt x="48767" y="42291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0" name="object 370"/>
          <p:cNvSpPr/>
          <p:nvPr/>
        </p:nvSpPr>
        <p:spPr>
          <a:xfrm>
            <a:off x="4367280" y="2791082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4">
                <a:moveTo>
                  <a:pt x="24384" y="0"/>
                </a:moveTo>
                <a:lnTo>
                  <a:pt x="0" y="42163"/>
                </a:lnTo>
                <a:lnTo>
                  <a:pt x="48767" y="42163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1" name="object 371"/>
          <p:cNvSpPr/>
          <p:nvPr/>
        </p:nvSpPr>
        <p:spPr>
          <a:xfrm>
            <a:off x="4372487" y="2706880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4">
                <a:moveTo>
                  <a:pt x="24383" y="0"/>
                </a:moveTo>
                <a:lnTo>
                  <a:pt x="0" y="42164"/>
                </a:lnTo>
                <a:lnTo>
                  <a:pt x="48767" y="42164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2" name="object 372"/>
          <p:cNvSpPr/>
          <p:nvPr/>
        </p:nvSpPr>
        <p:spPr>
          <a:xfrm>
            <a:off x="4479675" y="2654557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4">
                <a:moveTo>
                  <a:pt x="24383" y="0"/>
                </a:moveTo>
                <a:lnTo>
                  <a:pt x="0" y="42291"/>
                </a:lnTo>
                <a:lnTo>
                  <a:pt x="48767" y="42291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3" name="object 373"/>
          <p:cNvSpPr/>
          <p:nvPr/>
        </p:nvSpPr>
        <p:spPr>
          <a:xfrm>
            <a:off x="4488692" y="2834007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4">
                <a:moveTo>
                  <a:pt x="24384" y="0"/>
                </a:moveTo>
                <a:lnTo>
                  <a:pt x="0" y="42290"/>
                </a:lnTo>
                <a:lnTo>
                  <a:pt x="48767" y="42290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4" name="object 374"/>
          <p:cNvSpPr/>
          <p:nvPr/>
        </p:nvSpPr>
        <p:spPr>
          <a:xfrm>
            <a:off x="4493390" y="2742313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4">
                <a:moveTo>
                  <a:pt x="24384" y="0"/>
                </a:moveTo>
                <a:lnTo>
                  <a:pt x="0" y="42290"/>
                </a:lnTo>
                <a:lnTo>
                  <a:pt x="48767" y="42290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5" name="object 375"/>
          <p:cNvSpPr/>
          <p:nvPr/>
        </p:nvSpPr>
        <p:spPr>
          <a:xfrm>
            <a:off x="4540253" y="2457326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4">
                <a:moveTo>
                  <a:pt x="24384" y="0"/>
                </a:moveTo>
                <a:lnTo>
                  <a:pt x="0" y="42290"/>
                </a:lnTo>
                <a:lnTo>
                  <a:pt x="48767" y="42290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6" name="object 376"/>
          <p:cNvSpPr/>
          <p:nvPr/>
        </p:nvSpPr>
        <p:spPr>
          <a:xfrm>
            <a:off x="4548889" y="2703198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4">
                <a:moveTo>
                  <a:pt x="24384" y="0"/>
                </a:moveTo>
                <a:lnTo>
                  <a:pt x="0" y="42290"/>
                </a:lnTo>
                <a:lnTo>
                  <a:pt x="48767" y="42290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7" name="object 377"/>
          <p:cNvSpPr/>
          <p:nvPr/>
        </p:nvSpPr>
        <p:spPr>
          <a:xfrm>
            <a:off x="4553843" y="2295654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4">
                <a:moveTo>
                  <a:pt x="24384" y="0"/>
                </a:moveTo>
                <a:lnTo>
                  <a:pt x="0" y="42290"/>
                </a:lnTo>
                <a:lnTo>
                  <a:pt x="48768" y="42290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8" name="object 378"/>
          <p:cNvSpPr/>
          <p:nvPr/>
        </p:nvSpPr>
        <p:spPr>
          <a:xfrm>
            <a:off x="4600578" y="2727201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4">
                <a:moveTo>
                  <a:pt x="24384" y="0"/>
                </a:moveTo>
                <a:lnTo>
                  <a:pt x="0" y="42290"/>
                </a:lnTo>
                <a:lnTo>
                  <a:pt x="48767" y="42290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9" name="object 379"/>
          <p:cNvSpPr/>
          <p:nvPr/>
        </p:nvSpPr>
        <p:spPr>
          <a:xfrm>
            <a:off x="4609469" y="2709039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4">
                <a:moveTo>
                  <a:pt x="24384" y="0"/>
                </a:moveTo>
                <a:lnTo>
                  <a:pt x="0" y="42290"/>
                </a:lnTo>
                <a:lnTo>
                  <a:pt x="48768" y="42290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0" name="object 380"/>
          <p:cNvSpPr/>
          <p:nvPr/>
        </p:nvSpPr>
        <p:spPr>
          <a:xfrm>
            <a:off x="4614549" y="2815973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4">
                <a:moveTo>
                  <a:pt x="24383" y="0"/>
                </a:moveTo>
                <a:lnTo>
                  <a:pt x="0" y="42291"/>
                </a:lnTo>
                <a:lnTo>
                  <a:pt x="48767" y="42291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1" name="object 381"/>
          <p:cNvSpPr/>
          <p:nvPr/>
        </p:nvSpPr>
        <p:spPr>
          <a:xfrm>
            <a:off x="4721990" y="2591438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4">
                <a:moveTo>
                  <a:pt x="24384" y="0"/>
                </a:moveTo>
                <a:lnTo>
                  <a:pt x="0" y="42290"/>
                </a:lnTo>
                <a:lnTo>
                  <a:pt x="48767" y="42290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2" name="object 382"/>
          <p:cNvSpPr/>
          <p:nvPr/>
        </p:nvSpPr>
        <p:spPr>
          <a:xfrm>
            <a:off x="4730753" y="2852169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4">
                <a:moveTo>
                  <a:pt x="24384" y="0"/>
                </a:moveTo>
                <a:lnTo>
                  <a:pt x="0" y="42163"/>
                </a:lnTo>
                <a:lnTo>
                  <a:pt x="48767" y="42163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3" name="object 383"/>
          <p:cNvSpPr/>
          <p:nvPr/>
        </p:nvSpPr>
        <p:spPr>
          <a:xfrm>
            <a:off x="4735833" y="2958595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4">
                <a:moveTo>
                  <a:pt x="24384" y="0"/>
                </a:moveTo>
                <a:lnTo>
                  <a:pt x="0" y="42290"/>
                </a:lnTo>
                <a:lnTo>
                  <a:pt x="48768" y="42290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4" name="object 384"/>
          <p:cNvSpPr/>
          <p:nvPr/>
        </p:nvSpPr>
        <p:spPr>
          <a:xfrm>
            <a:off x="4782824" y="2826895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4">
                <a:moveTo>
                  <a:pt x="24383" y="0"/>
                </a:moveTo>
                <a:lnTo>
                  <a:pt x="0" y="42163"/>
                </a:lnTo>
                <a:lnTo>
                  <a:pt x="48767" y="42163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5" name="object 385"/>
          <p:cNvSpPr/>
          <p:nvPr/>
        </p:nvSpPr>
        <p:spPr>
          <a:xfrm>
            <a:off x="4791459" y="2820926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4">
                <a:moveTo>
                  <a:pt x="24384" y="0"/>
                </a:moveTo>
                <a:lnTo>
                  <a:pt x="0" y="42290"/>
                </a:lnTo>
                <a:lnTo>
                  <a:pt x="48768" y="42290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6" name="object 386"/>
          <p:cNvSpPr/>
          <p:nvPr/>
        </p:nvSpPr>
        <p:spPr>
          <a:xfrm>
            <a:off x="4796413" y="2778382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4">
                <a:moveTo>
                  <a:pt x="24383" y="0"/>
                </a:moveTo>
                <a:lnTo>
                  <a:pt x="0" y="42163"/>
                </a:lnTo>
                <a:lnTo>
                  <a:pt x="48767" y="42163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7" name="object 387"/>
          <p:cNvSpPr/>
          <p:nvPr/>
        </p:nvSpPr>
        <p:spPr>
          <a:xfrm>
            <a:off x="4964180" y="2624204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4">
                <a:moveTo>
                  <a:pt x="24384" y="0"/>
                </a:moveTo>
                <a:lnTo>
                  <a:pt x="0" y="42290"/>
                </a:lnTo>
                <a:lnTo>
                  <a:pt x="48767" y="42290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8" name="object 388"/>
          <p:cNvSpPr/>
          <p:nvPr/>
        </p:nvSpPr>
        <p:spPr>
          <a:xfrm>
            <a:off x="4973324" y="2605154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4">
                <a:moveTo>
                  <a:pt x="24383" y="0"/>
                </a:moveTo>
                <a:lnTo>
                  <a:pt x="0" y="42290"/>
                </a:lnTo>
                <a:lnTo>
                  <a:pt x="48767" y="42290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9" name="object 389"/>
          <p:cNvSpPr/>
          <p:nvPr/>
        </p:nvSpPr>
        <p:spPr>
          <a:xfrm>
            <a:off x="4978150" y="2386713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4">
                <a:moveTo>
                  <a:pt x="24383" y="0"/>
                </a:moveTo>
                <a:lnTo>
                  <a:pt x="0" y="42290"/>
                </a:lnTo>
                <a:lnTo>
                  <a:pt x="48767" y="42290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0" name="object 390"/>
          <p:cNvSpPr/>
          <p:nvPr/>
        </p:nvSpPr>
        <p:spPr>
          <a:xfrm>
            <a:off x="5085211" y="2256285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4">
                <a:moveTo>
                  <a:pt x="24383" y="0"/>
                </a:moveTo>
                <a:lnTo>
                  <a:pt x="0" y="42163"/>
                </a:lnTo>
                <a:lnTo>
                  <a:pt x="48767" y="42163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1" name="object 391"/>
          <p:cNvSpPr/>
          <p:nvPr/>
        </p:nvSpPr>
        <p:spPr>
          <a:xfrm>
            <a:off x="5094482" y="2733678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4">
                <a:moveTo>
                  <a:pt x="24384" y="0"/>
                </a:moveTo>
                <a:lnTo>
                  <a:pt x="0" y="42291"/>
                </a:lnTo>
                <a:lnTo>
                  <a:pt x="48768" y="42291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2" name="object 392"/>
          <p:cNvSpPr/>
          <p:nvPr/>
        </p:nvSpPr>
        <p:spPr>
          <a:xfrm>
            <a:off x="5099307" y="2906270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4">
                <a:moveTo>
                  <a:pt x="24384" y="0"/>
                </a:moveTo>
                <a:lnTo>
                  <a:pt x="0" y="42163"/>
                </a:lnTo>
                <a:lnTo>
                  <a:pt x="48768" y="42163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3" name="object 393"/>
          <p:cNvSpPr/>
          <p:nvPr/>
        </p:nvSpPr>
        <p:spPr>
          <a:xfrm>
            <a:off x="5206369" y="2700150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4">
                <a:moveTo>
                  <a:pt x="24384" y="0"/>
                </a:moveTo>
                <a:lnTo>
                  <a:pt x="0" y="42290"/>
                </a:lnTo>
                <a:lnTo>
                  <a:pt x="48768" y="42290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4" name="object 394"/>
          <p:cNvSpPr/>
          <p:nvPr/>
        </p:nvSpPr>
        <p:spPr>
          <a:xfrm>
            <a:off x="5215258" y="2840485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4">
                <a:moveTo>
                  <a:pt x="24384" y="0"/>
                </a:moveTo>
                <a:lnTo>
                  <a:pt x="0" y="42291"/>
                </a:lnTo>
                <a:lnTo>
                  <a:pt x="48768" y="42291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5" name="object 395"/>
          <p:cNvSpPr/>
          <p:nvPr/>
        </p:nvSpPr>
        <p:spPr>
          <a:xfrm>
            <a:off x="5220338" y="2945005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4">
                <a:moveTo>
                  <a:pt x="24383" y="0"/>
                </a:moveTo>
                <a:lnTo>
                  <a:pt x="0" y="42164"/>
                </a:lnTo>
                <a:lnTo>
                  <a:pt x="48767" y="42164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6" name="object 396"/>
          <p:cNvSpPr/>
          <p:nvPr/>
        </p:nvSpPr>
        <p:spPr>
          <a:xfrm>
            <a:off x="5266947" y="2431926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4">
                <a:moveTo>
                  <a:pt x="24384" y="0"/>
                </a:moveTo>
                <a:lnTo>
                  <a:pt x="0" y="42163"/>
                </a:lnTo>
                <a:lnTo>
                  <a:pt x="48768" y="42163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7" name="object 397"/>
          <p:cNvSpPr/>
          <p:nvPr/>
        </p:nvSpPr>
        <p:spPr>
          <a:xfrm>
            <a:off x="5275711" y="2647063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4">
                <a:moveTo>
                  <a:pt x="24383" y="0"/>
                </a:moveTo>
                <a:lnTo>
                  <a:pt x="0" y="42290"/>
                </a:lnTo>
                <a:lnTo>
                  <a:pt x="48767" y="42290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8" name="object 398"/>
          <p:cNvSpPr/>
          <p:nvPr/>
        </p:nvSpPr>
        <p:spPr>
          <a:xfrm>
            <a:off x="5280663" y="2997203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4">
                <a:moveTo>
                  <a:pt x="24383" y="0"/>
                </a:moveTo>
                <a:lnTo>
                  <a:pt x="0" y="42291"/>
                </a:lnTo>
                <a:lnTo>
                  <a:pt x="48767" y="42291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9" name="object 399"/>
          <p:cNvSpPr/>
          <p:nvPr/>
        </p:nvSpPr>
        <p:spPr>
          <a:xfrm>
            <a:off x="5329051" y="3154429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4">
                <a:moveTo>
                  <a:pt x="24383" y="0"/>
                </a:moveTo>
                <a:lnTo>
                  <a:pt x="0" y="42163"/>
                </a:lnTo>
                <a:lnTo>
                  <a:pt x="48767" y="42163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0" name="object 400"/>
          <p:cNvSpPr/>
          <p:nvPr/>
        </p:nvSpPr>
        <p:spPr>
          <a:xfrm>
            <a:off x="5336163" y="2988948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4">
                <a:moveTo>
                  <a:pt x="24383" y="0"/>
                </a:moveTo>
                <a:lnTo>
                  <a:pt x="0" y="42291"/>
                </a:lnTo>
                <a:lnTo>
                  <a:pt x="48767" y="42291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1" name="object 401"/>
          <p:cNvSpPr/>
          <p:nvPr/>
        </p:nvSpPr>
        <p:spPr>
          <a:xfrm>
            <a:off x="5341370" y="2828420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4">
                <a:moveTo>
                  <a:pt x="24384" y="0"/>
                </a:moveTo>
                <a:lnTo>
                  <a:pt x="0" y="42290"/>
                </a:lnTo>
                <a:lnTo>
                  <a:pt x="48768" y="42290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2" name="object 402"/>
          <p:cNvSpPr/>
          <p:nvPr/>
        </p:nvSpPr>
        <p:spPr>
          <a:xfrm>
            <a:off x="5388740" y="2413003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4">
                <a:moveTo>
                  <a:pt x="24384" y="0"/>
                </a:moveTo>
                <a:lnTo>
                  <a:pt x="0" y="42163"/>
                </a:lnTo>
                <a:lnTo>
                  <a:pt x="48767" y="42163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3" name="object 403"/>
          <p:cNvSpPr/>
          <p:nvPr/>
        </p:nvSpPr>
        <p:spPr>
          <a:xfrm>
            <a:off x="5396742" y="2835278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4">
                <a:moveTo>
                  <a:pt x="24384" y="0"/>
                </a:moveTo>
                <a:lnTo>
                  <a:pt x="0" y="42163"/>
                </a:lnTo>
                <a:lnTo>
                  <a:pt x="48767" y="42163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4" name="object 404"/>
          <p:cNvSpPr/>
          <p:nvPr/>
        </p:nvSpPr>
        <p:spPr>
          <a:xfrm>
            <a:off x="5402202" y="2899032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4">
                <a:moveTo>
                  <a:pt x="24384" y="0"/>
                </a:moveTo>
                <a:lnTo>
                  <a:pt x="0" y="42290"/>
                </a:lnTo>
                <a:lnTo>
                  <a:pt x="48767" y="42290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5" name="object 405"/>
          <p:cNvSpPr/>
          <p:nvPr/>
        </p:nvSpPr>
        <p:spPr>
          <a:xfrm>
            <a:off x="5630676" y="2246125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4">
                <a:moveTo>
                  <a:pt x="24383" y="0"/>
                </a:moveTo>
                <a:lnTo>
                  <a:pt x="0" y="42290"/>
                </a:lnTo>
                <a:lnTo>
                  <a:pt x="48767" y="42290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6" name="object 406"/>
          <p:cNvSpPr/>
          <p:nvPr/>
        </p:nvSpPr>
        <p:spPr>
          <a:xfrm>
            <a:off x="5639438" y="3219198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4">
                <a:moveTo>
                  <a:pt x="24383" y="0"/>
                </a:moveTo>
                <a:lnTo>
                  <a:pt x="0" y="42291"/>
                </a:lnTo>
                <a:lnTo>
                  <a:pt x="48767" y="42291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7" name="object 407"/>
          <p:cNvSpPr/>
          <p:nvPr/>
        </p:nvSpPr>
        <p:spPr>
          <a:xfrm>
            <a:off x="5644011" y="3023745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4">
                <a:moveTo>
                  <a:pt x="24383" y="0"/>
                </a:moveTo>
                <a:lnTo>
                  <a:pt x="0" y="42163"/>
                </a:lnTo>
                <a:lnTo>
                  <a:pt x="48767" y="42163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8" name="object 408"/>
          <p:cNvSpPr/>
          <p:nvPr/>
        </p:nvSpPr>
        <p:spPr>
          <a:xfrm>
            <a:off x="5691255" y="2667892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4">
                <a:moveTo>
                  <a:pt x="24384" y="0"/>
                </a:moveTo>
                <a:lnTo>
                  <a:pt x="0" y="42163"/>
                </a:lnTo>
                <a:lnTo>
                  <a:pt x="48767" y="42163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9" name="object 409"/>
          <p:cNvSpPr/>
          <p:nvPr/>
        </p:nvSpPr>
        <p:spPr>
          <a:xfrm>
            <a:off x="5699637" y="2721104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4">
                <a:moveTo>
                  <a:pt x="24383" y="0"/>
                </a:moveTo>
                <a:lnTo>
                  <a:pt x="0" y="42164"/>
                </a:lnTo>
                <a:lnTo>
                  <a:pt x="48767" y="42164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0" name="object 410"/>
          <p:cNvSpPr/>
          <p:nvPr/>
        </p:nvSpPr>
        <p:spPr>
          <a:xfrm>
            <a:off x="5705225" y="3366011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3" y="0"/>
                </a:moveTo>
                <a:lnTo>
                  <a:pt x="0" y="42291"/>
                </a:lnTo>
                <a:lnTo>
                  <a:pt x="48767" y="42291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1" name="object 411"/>
          <p:cNvSpPr/>
          <p:nvPr/>
        </p:nvSpPr>
        <p:spPr>
          <a:xfrm>
            <a:off x="5751707" y="2791335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4">
                <a:moveTo>
                  <a:pt x="24384" y="0"/>
                </a:moveTo>
                <a:lnTo>
                  <a:pt x="0" y="42291"/>
                </a:lnTo>
                <a:lnTo>
                  <a:pt x="48768" y="42291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2" name="object 412"/>
          <p:cNvSpPr/>
          <p:nvPr/>
        </p:nvSpPr>
        <p:spPr>
          <a:xfrm>
            <a:off x="5760470" y="2966723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4">
                <a:moveTo>
                  <a:pt x="24384" y="0"/>
                </a:moveTo>
                <a:lnTo>
                  <a:pt x="0" y="42291"/>
                </a:lnTo>
                <a:lnTo>
                  <a:pt x="48768" y="42291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3" name="object 413"/>
          <p:cNvSpPr/>
          <p:nvPr/>
        </p:nvSpPr>
        <p:spPr>
          <a:xfrm>
            <a:off x="5765550" y="2806448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4">
                <a:moveTo>
                  <a:pt x="24383" y="0"/>
                </a:moveTo>
                <a:lnTo>
                  <a:pt x="0" y="42164"/>
                </a:lnTo>
                <a:lnTo>
                  <a:pt x="48767" y="42164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4" name="object 414"/>
          <p:cNvSpPr/>
          <p:nvPr/>
        </p:nvSpPr>
        <p:spPr>
          <a:xfrm>
            <a:off x="5812539" y="2377188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4">
                <a:moveTo>
                  <a:pt x="24384" y="0"/>
                </a:moveTo>
                <a:lnTo>
                  <a:pt x="0" y="42163"/>
                </a:lnTo>
                <a:lnTo>
                  <a:pt x="48767" y="42163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5" name="object 415"/>
          <p:cNvSpPr/>
          <p:nvPr/>
        </p:nvSpPr>
        <p:spPr>
          <a:xfrm>
            <a:off x="5820921" y="2749679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4">
                <a:moveTo>
                  <a:pt x="24384" y="0"/>
                </a:moveTo>
                <a:lnTo>
                  <a:pt x="0" y="42291"/>
                </a:lnTo>
                <a:lnTo>
                  <a:pt x="48768" y="42291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6" name="object 416"/>
          <p:cNvSpPr/>
          <p:nvPr/>
        </p:nvSpPr>
        <p:spPr>
          <a:xfrm>
            <a:off x="5826382" y="2764411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4">
                <a:moveTo>
                  <a:pt x="24384" y="0"/>
                </a:moveTo>
                <a:lnTo>
                  <a:pt x="0" y="42164"/>
                </a:lnTo>
                <a:lnTo>
                  <a:pt x="48768" y="42164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7" name="object 417"/>
          <p:cNvSpPr/>
          <p:nvPr/>
        </p:nvSpPr>
        <p:spPr>
          <a:xfrm>
            <a:off x="3442335" y="2265552"/>
            <a:ext cx="0" cy="1428750"/>
          </a:xfrm>
          <a:custGeom>
            <a:avLst/>
            <a:gdLst/>
            <a:ahLst/>
            <a:cxnLst/>
            <a:rect l="l" t="t" r="r" b="b"/>
            <a:pathLst>
              <a:path h="1428750">
                <a:moveTo>
                  <a:pt x="0" y="1428369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8" name="object 418"/>
          <p:cNvSpPr/>
          <p:nvPr/>
        </p:nvSpPr>
        <p:spPr>
          <a:xfrm>
            <a:off x="3382013" y="3693921"/>
            <a:ext cx="60325" cy="0"/>
          </a:xfrm>
          <a:custGeom>
            <a:avLst/>
            <a:gdLst/>
            <a:ahLst/>
            <a:cxnLst/>
            <a:rect l="l" t="t" r="r" b="b"/>
            <a:pathLst>
              <a:path w="60325">
                <a:moveTo>
                  <a:pt x="60325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9" name="object 419"/>
          <p:cNvSpPr/>
          <p:nvPr/>
        </p:nvSpPr>
        <p:spPr>
          <a:xfrm>
            <a:off x="3382013" y="3336797"/>
            <a:ext cx="60325" cy="0"/>
          </a:xfrm>
          <a:custGeom>
            <a:avLst/>
            <a:gdLst/>
            <a:ahLst/>
            <a:cxnLst/>
            <a:rect l="l" t="t" r="r" b="b"/>
            <a:pathLst>
              <a:path w="60325">
                <a:moveTo>
                  <a:pt x="60325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0" name="object 420"/>
          <p:cNvSpPr/>
          <p:nvPr/>
        </p:nvSpPr>
        <p:spPr>
          <a:xfrm>
            <a:off x="3382013" y="2979673"/>
            <a:ext cx="60325" cy="0"/>
          </a:xfrm>
          <a:custGeom>
            <a:avLst/>
            <a:gdLst/>
            <a:ahLst/>
            <a:cxnLst/>
            <a:rect l="l" t="t" r="r" b="b"/>
            <a:pathLst>
              <a:path w="60325">
                <a:moveTo>
                  <a:pt x="60325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1" name="object 421"/>
          <p:cNvSpPr/>
          <p:nvPr/>
        </p:nvSpPr>
        <p:spPr>
          <a:xfrm>
            <a:off x="3382013" y="2622676"/>
            <a:ext cx="60325" cy="0"/>
          </a:xfrm>
          <a:custGeom>
            <a:avLst/>
            <a:gdLst/>
            <a:ahLst/>
            <a:cxnLst/>
            <a:rect l="l" t="t" r="r" b="b"/>
            <a:pathLst>
              <a:path w="60325">
                <a:moveTo>
                  <a:pt x="60325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2" name="object 422"/>
          <p:cNvSpPr/>
          <p:nvPr/>
        </p:nvSpPr>
        <p:spPr>
          <a:xfrm>
            <a:off x="3382013" y="2265552"/>
            <a:ext cx="60325" cy="0"/>
          </a:xfrm>
          <a:custGeom>
            <a:avLst/>
            <a:gdLst/>
            <a:ahLst/>
            <a:cxnLst/>
            <a:rect l="l" t="t" r="r" b="b"/>
            <a:pathLst>
              <a:path w="60325">
                <a:moveTo>
                  <a:pt x="60325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8" name="object 428"/>
          <p:cNvSpPr/>
          <p:nvPr/>
        </p:nvSpPr>
        <p:spPr>
          <a:xfrm>
            <a:off x="3442338" y="2208402"/>
            <a:ext cx="2501265" cy="1543050"/>
          </a:xfrm>
          <a:custGeom>
            <a:avLst/>
            <a:gdLst/>
            <a:ahLst/>
            <a:cxnLst/>
            <a:rect l="l" t="t" r="r" b="b"/>
            <a:pathLst>
              <a:path w="2501265" h="1543050">
                <a:moveTo>
                  <a:pt x="0" y="1542669"/>
                </a:moveTo>
                <a:lnTo>
                  <a:pt x="2501138" y="1542669"/>
                </a:lnTo>
                <a:lnTo>
                  <a:pt x="2501138" y="0"/>
                </a:lnTo>
                <a:lnTo>
                  <a:pt x="0" y="0"/>
                </a:lnTo>
                <a:lnTo>
                  <a:pt x="0" y="154266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9" name="object 429"/>
          <p:cNvSpPr/>
          <p:nvPr/>
        </p:nvSpPr>
        <p:spPr>
          <a:xfrm>
            <a:off x="3560954" y="3751071"/>
            <a:ext cx="2241550" cy="0"/>
          </a:xfrm>
          <a:custGeom>
            <a:avLst/>
            <a:gdLst/>
            <a:ahLst/>
            <a:cxnLst/>
            <a:rect l="l" t="t" r="r" b="b"/>
            <a:pathLst>
              <a:path w="2241550">
                <a:moveTo>
                  <a:pt x="0" y="0"/>
                </a:moveTo>
                <a:lnTo>
                  <a:pt x="2241423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0" name="object 430"/>
          <p:cNvSpPr/>
          <p:nvPr/>
        </p:nvSpPr>
        <p:spPr>
          <a:xfrm>
            <a:off x="3560954" y="3751074"/>
            <a:ext cx="0" cy="60325"/>
          </a:xfrm>
          <a:custGeom>
            <a:avLst/>
            <a:gdLst/>
            <a:ahLst/>
            <a:cxnLst/>
            <a:rect l="l" t="t" r="r" b="b"/>
            <a:pathLst>
              <a:path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1" name="object 431"/>
          <p:cNvSpPr/>
          <p:nvPr/>
        </p:nvSpPr>
        <p:spPr>
          <a:xfrm>
            <a:off x="3621533" y="3751074"/>
            <a:ext cx="0" cy="60325"/>
          </a:xfrm>
          <a:custGeom>
            <a:avLst/>
            <a:gdLst/>
            <a:ahLst/>
            <a:cxnLst/>
            <a:rect l="l" t="t" r="r" b="b"/>
            <a:pathLst>
              <a:path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2" name="object 432"/>
          <p:cNvSpPr/>
          <p:nvPr/>
        </p:nvSpPr>
        <p:spPr>
          <a:xfrm>
            <a:off x="3682111" y="3751074"/>
            <a:ext cx="0" cy="60325"/>
          </a:xfrm>
          <a:custGeom>
            <a:avLst/>
            <a:gdLst/>
            <a:ahLst/>
            <a:cxnLst/>
            <a:rect l="l" t="t" r="r" b="b"/>
            <a:pathLst>
              <a:path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3" name="object 433"/>
          <p:cNvSpPr/>
          <p:nvPr/>
        </p:nvSpPr>
        <p:spPr>
          <a:xfrm>
            <a:off x="3742691" y="3751074"/>
            <a:ext cx="0" cy="60325"/>
          </a:xfrm>
          <a:custGeom>
            <a:avLst/>
            <a:gdLst/>
            <a:ahLst/>
            <a:cxnLst/>
            <a:rect l="l" t="t" r="r" b="b"/>
            <a:pathLst>
              <a:path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4" name="object 434"/>
          <p:cNvSpPr/>
          <p:nvPr/>
        </p:nvSpPr>
        <p:spPr>
          <a:xfrm>
            <a:off x="3803269" y="3751074"/>
            <a:ext cx="0" cy="60325"/>
          </a:xfrm>
          <a:custGeom>
            <a:avLst/>
            <a:gdLst/>
            <a:ahLst/>
            <a:cxnLst/>
            <a:rect l="l" t="t" r="r" b="b"/>
            <a:pathLst>
              <a:path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5" name="object 435"/>
          <p:cNvSpPr/>
          <p:nvPr/>
        </p:nvSpPr>
        <p:spPr>
          <a:xfrm>
            <a:off x="3863848" y="3751074"/>
            <a:ext cx="0" cy="60325"/>
          </a:xfrm>
          <a:custGeom>
            <a:avLst/>
            <a:gdLst/>
            <a:ahLst/>
            <a:cxnLst/>
            <a:rect l="l" t="t" r="r" b="b"/>
            <a:pathLst>
              <a:path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6" name="object 436"/>
          <p:cNvSpPr/>
          <p:nvPr/>
        </p:nvSpPr>
        <p:spPr>
          <a:xfrm>
            <a:off x="3924428" y="3751074"/>
            <a:ext cx="0" cy="60325"/>
          </a:xfrm>
          <a:custGeom>
            <a:avLst/>
            <a:gdLst/>
            <a:ahLst/>
            <a:cxnLst/>
            <a:rect l="l" t="t" r="r" b="b"/>
            <a:pathLst>
              <a:path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7" name="object 437"/>
          <p:cNvSpPr/>
          <p:nvPr/>
        </p:nvSpPr>
        <p:spPr>
          <a:xfrm>
            <a:off x="3985006" y="3751074"/>
            <a:ext cx="0" cy="60325"/>
          </a:xfrm>
          <a:custGeom>
            <a:avLst/>
            <a:gdLst/>
            <a:ahLst/>
            <a:cxnLst/>
            <a:rect l="l" t="t" r="r" b="b"/>
            <a:pathLst>
              <a:path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8" name="object 438"/>
          <p:cNvSpPr/>
          <p:nvPr/>
        </p:nvSpPr>
        <p:spPr>
          <a:xfrm>
            <a:off x="4045585" y="3751074"/>
            <a:ext cx="0" cy="60325"/>
          </a:xfrm>
          <a:custGeom>
            <a:avLst/>
            <a:gdLst/>
            <a:ahLst/>
            <a:cxnLst/>
            <a:rect l="l" t="t" r="r" b="b"/>
            <a:pathLst>
              <a:path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9" name="object 439"/>
          <p:cNvSpPr/>
          <p:nvPr/>
        </p:nvSpPr>
        <p:spPr>
          <a:xfrm>
            <a:off x="4106165" y="3751074"/>
            <a:ext cx="0" cy="60325"/>
          </a:xfrm>
          <a:custGeom>
            <a:avLst/>
            <a:gdLst/>
            <a:ahLst/>
            <a:cxnLst/>
            <a:rect l="l" t="t" r="r" b="b"/>
            <a:pathLst>
              <a:path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0" name="object 440"/>
          <p:cNvSpPr/>
          <p:nvPr/>
        </p:nvSpPr>
        <p:spPr>
          <a:xfrm>
            <a:off x="4166743" y="3751074"/>
            <a:ext cx="0" cy="60325"/>
          </a:xfrm>
          <a:custGeom>
            <a:avLst/>
            <a:gdLst/>
            <a:ahLst/>
            <a:cxnLst/>
            <a:rect l="l" t="t" r="r" b="b"/>
            <a:pathLst>
              <a:path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1" name="object 441"/>
          <p:cNvSpPr/>
          <p:nvPr/>
        </p:nvSpPr>
        <p:spPr>
          <a:xfrm>
            <a:off x="4227323" y="3751074"/>
            <a:ext cx="0" cy="60325"/>
          </a:xfrm>
          <a:custGeom>
            <a:avLst/>
            <a:gdLst/>
            <a:ahLst/>
            <a:cxnLst/>
            <a:rect l="l" t="t" r="r" b="b"/>
            <a:pathLst>
              <a:path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2" name="object 442"/>
          <p:cNvSpPr/>
          <p:nvPr/>
        </p:nvSpPr>
        <p:spPr>
          <a:xfrm>
            <a:off x="4287902" y="3751074"/>
            <a:ext cx="0" cy="60325"/>
          </a:xfrm>
          <a:custGeom>
            <a:avLst/>
            <a:gdLst/>
            <a:ahLst/>
            <a:cxnLst/>
            <a:rect l="l" t="t" r="r" b="b"/>
            <a:pathLst>
              <a:path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3" name="object 443"/>
          <p:cNvSpPr/>
          <p:nvPr/>
        </p:nvSpPr>
        <p:spPr>
          <a:xfrm>
            <a:off x="4348480" y="3751074"/>
            <a:ext cx="0" cy="60325"/>
          </a:xfrm>
          <a:custGeom>
            <a:avLst/>
            <a:gdLst/>
            <a:ahLst/>
            <a:cxnLst/>
            <a:rect l="l" t="t" r="r" b="b"/>
            <a:pathLst>
              <a:path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4" name="object 444"/>
          <p:cNvSpPr/>
          <p:nvPr/>
        </p:nvSpPr>
        <p:spPr>
          <a:xfrm>
            <a:off x="4409060" y="3751074"/>
            <a:ext cx="0" cy="60325"/>
          </a:xfrm>
          <a:custGeom>
            <a:avLst/>
            <a:gdLst/>
            <a:ahLst/>
            <a:cxnLst/>
            <a:rect l="l" t="t" r="r" b="b"/>
            <a:pathLst>
              <a:path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5" name="object 445"/>
          <p:cNvSpPr/>
          <p:nvPr/>
        </p:nvSpPr>
        <p:spPr>
          <a:xfrm>
            <a:off x="4469639" y="3751074"/>
            <a:ext cx="0" cy="60325"/>
          </a:xfrm>
          <a:custGeom>
            <a:avLst/>
            <a:gdLst/>
            <a:ahLst/>
            <a:cxnLst/>
            <a:rect l="l" t="t" r="r" b="b"/>
            <a:pathLst>
              <a:path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6" name="object 446"/>
          <p:cNvSpPr/>
          <p:nvPr/>
        </p:nvSpPr>
        <p:spPr>
          <a:xfrm>
            <a:off x="4530217" y="3751074"/>
            <a:ext cx="0" cy="60325"/>
          </a:xfrm>
          <a:custGeom>
            <a:avLst/>
            <a:gdLst/>
            <a:ahLst/>
            <a:cxnLst/>
            <a:rect l="l" t="t" r="r" b="b"/>
            <a:pathLst>
              <a:path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7" name="object 447"/>
          <p:cNvSpPr/>
          <p:nvPr/>
        </p:nvSpPr>
        <p:spPr>
          <a:xfrm>
            <a:off x="4590797" y="3751074"/>
            <a:ext cx="0" cy="60325"/>
          </a:xfrm>
          <a:custGeom>
            <a:avLst/>
            <a:gdLst/>
            <a:ahLst/>
            <a:cxnLst/>
            <a:rect l="l" t="t" r="r" b="b"/>
            <a:pathLst>
              <a:path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8" name="object 448"/>
          <p:cNvSpPr/>
          <p:nvPr/>
        </p:nvSpPr>
        <p:spPr>
          <a:xfrm>
            <a:off x="4651375" y="3751074"/>
            <a:ext cx="0" cy="60325"/>
          </a:xfrm>
          <a:custGeom>
            <a:avLst/>
            <a:gdLst/>
            <a:ahLst/>
            <a:cxnLst/>
            <a:rect l="l" t="t" r="r" b="b"/>
            <a:pathLst>
              <a:path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9" name="object 449"/>
          <p:cNvSpPr/>
          <p:nvPr/>
        </p:nvSpPr>
        <p:spPr>
          <a:xfrm>
            <a:off x="4711954" y="3751074"/>
            <a:ext cx="0" cy="60325"/>
          </a:xfrm>
          <a:custGeom>
            <a:avLst/>
            <a:gdLst/>
            <a:ahLst/>
            <a:cxnLst/>
            <a:rect l="l" t="t" r="r" b="b"/>
            <a:pathLst>
              <a:path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0" name="object 450"/>
          <p:cNvSpPr/>
          <p:nvPr/>
        </p:nvSpPr>
        <p:spPr>
          <a:xfrm>
            <a:off x="4772534" y="3751074"/>
            <a:ext cx="0" cy="60325"/>
          </a:xfrm>
          <a:custGeom>
            <a:avLst/>
            <a:gdLst/>
            <a:ahLst/>
            <a:cxnLst/>
            <a:rect l="l" t="t" r="r" b="b"/>
            <a:pathLst>
              <a:path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1" name="object 451"/>
          <p:cNvSpPr/>
          <p:nvPr/>
        </p:nvSpPr>
        <p:spPr>
          <a:xfrm>
            <a:off x="4833112" y="3751074"/>
            <a:ext cx="0" cy="60325"/>
          </a:xfrm>
          <a:custGeom>
            <a:avLst/>
            <a:gdLst/>
            <a:ahLst/>
            <a:cxnLst/>
            <a:rect l="l" t="t" r="r" b="b"/>
            <a:pathLst>
              <a:path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2" name="object 452"/>
          <p:cNvSpPr/>
          <p:nvPr/>
        </p:nvSpPr>
        <p:spPr>
          <a:xfrm>
            <a:off x="4893692" y="3751074"/>
            <a:ext cx="0" cy="60325"/>
          </a:xfrm>
          <a:custGeom>
            <a:avLst/>
            <a:gdLst/>
            <a:ahLst/>
            <a:cxnLst/>
            <a:rect l="l" t="t" r="r" b="b"/>
            <a:pathLst>
              <a:path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3" name="object 453"/>
          <p:cNvSpPr/>
          <p:nvPr/>
        </p:nvSpPr>
        <p:spPr>
          <a:xfrm>
            <a:off x="4954271" y="3751074"/>
            <a:ext cx="0" cy="60325"/>
          </a:xfrm>
          <a:custGeom>
            <a:avLst/>
            <a:gdLst/>
            <a:ahLst/>
            <a:cxnLst/>
            <a:rect l="l" t="t" r="r" b="b"/>
            <a:pathLst>
              <a:path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4" name="object 454"/>
          <p:cNvSpPr/>
          <p:nvPr/>
        </p:nvSpPr>
        <p:spPr>
          <a:xfrm>
            <a:off x="5014849" y="3751074"/>
            <a:ext cx="0" cy="60325"/>
          </a:xfrm>
          <a:custGeom>
            <a:avLst/>
            <a:gdLst/>
            <a:ahLst/>
            <a:cxnLst/>
            <a:rect l="l" t="t" r="r" b="b"/>
            <a:pathLst>
              <a:path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5" name="object 455"/>
          <p:cNvSpPr/>
          <p:nvPr/>
        </p:nvSpPr>
        <p:spPr>
          <a:xfrm>
            <a:off x="5075429" y="3751074"/>
            <a:ext cx="0" cy="60325"/>
          </a:xfrm>
          <a:custGeom>
            <a:avLst/>
            <a:gdLst/>
            <a:ahLst/>
            <a:cxnLst/>
            <a:rect l="l" t="t" r="r" b="b"/>
            <a:pathLst>
              <a:path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6" name="object 456"/>
          <p:cNvSpPr/>
          <p:nvPr/>
        </p:nvSpPr>
        <p:spPr>
          <a:xfrm>
            <a:off x="5136008" y="3751074"/>
            <a:ext cx="0" cy="60325"/>
          </a:xfrm>
          <a:custGeom>
            <a:avLst/>
            <a:gdLst/>
            <a:ahLst/>
            <a:cxnLst/>
            <a:rect l="l" t="t" r="r" b="b"/>
            <a:pathLst>
              <a:path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7" name="object 457"/>
          <p:cNvSpPr/>
          <p:nvPr/>
        </p:nvSpPr>
        <p:spPr>
          <a:xfrm>
            <a:off x="5196586" y="3751074"/>
            <a:ext cx="0" cy="60325"/>
          </a:xfrm>
          <a:custGeom>
            <a:avLst/>
            <a:gdLst/>
            <a:ahLst/>
            <a:cxnLst/>
            <a:rect l="l" t="t" r="r" b="b"/>
            <a:pathLst>
              <a:path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8" name="object 458"/>
          <p:cNvSpPr/>
          <p:nvPr/>
        </p:nvSpPr>
        <p:spPr>
          <a:xfrm>
            <a:off x="5257166" y="3751074"/>
            <a:ext cx="0" cy="60325"/>
          </a:xfrm>
          <a:custGeom>
            <a:avLst/>
            <a:gdLst/>
            <a:ahLst/>
            <a:cxnLst/>
            <a:rect l="l" t="t" r="r" b="b"/>
            <a:pathLst>
              <a:path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9" name="object 459"/>
          <p:cNvSpPr/>
          <p:nvPr/>
        </p:nvSpPr>
        <p:spPr>
          <a:xfrm>
            <a:off x="5317744" y="3751074"/>
            <a:ext cx="0" cy="60325"/>
          </a:xfrm>
          <a:custGeom>
            <a:avLst/>
            <a:gdLst/>
            <a:ahLst/>
            <a:cxnLst/>
            <a:rect l="l" t="t" r="r" b="b"/>
            <a:pathLst>
              <a:path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0" name="object 460"/>
          <p:cNvSpPr/>
          <p:nvPr/>
        </p:nvSpPr>
        <p:spPr>
          <a:xfrm>
            <a:off x="5378323" y="3751074"/>
            <a:ext cx="0" cy="60325"/>
          </a:xfrm>
          <a:custGeom>
            <a:avLst/>
            <a:gdLst/>
            <a:ahLst/>
            <a:cxnLst/>
            <a:rect l="l" t="t" r="r" b="b"/>
            <a:pathLst>
              <a:path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1" name="object 461"/>
          <p:cNvSpPr/>
          <p:nvPr/>
        </p:nvSpPr>
        <p:spPr>
          <a:xfrm>
            <a:off x="5438903" y="3751074"/>
            <a:ext cx="0" cy="60325"/>
          </a:xfrm>
          <a:custGeom>
            <a:avLst/>
            <a:gdLst/>
            <a:ahLst/>
            <a:cxnLst/>
            <a:rect l="l" t="t" r="r" b="b"/>
            <a:pathLst>
              <a:path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2" name="object 462"/>
          <p:cNvSpPr/>
          <p:nvPr/>
        </p:nvSpPr>
        <p:spPr>
          <a:xfrm>
            <a:off x="5499481" y="3751074"/>
            <a:ext cx="0" cy="60325"/>
          </a:xfrm>
          <a:custGeom>
            <a:avLst/>
            <a:gdLst/>
            <a:ahLst/>
            <a:cxnLst/>
            <a:rect l="l" t="t" r="r" b="b"/>
            <a:pathLst>
              <a:path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3" name="object 463"/>
          <p:cNvSpPr/>
          <p:nvPr/>
        </p:nvSpPr>
        <p:spPr>
          <a:xfrm>
            <a:off x="5560060" y="3751074"/>
            <a:ext cx="0" cy="60325"/>
          </a:xfrm>
          <a:custGeom>
            <a:avLst/>
            <a:gdLst/>
            <a:ahLst/>
            <a:cxnLst/>
            <a:rect l="l" t="t" r="r" b="b"/>
            <a:pathLst>
              <a:path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4" name="object 464"/>
          <p:cNvSpPr/>
          <p:nvPr/>
        </p:nvSpPr>
        <p:spPr>
          <a:xfrm>
            <a:off x="5620640" y="3751074"/>
            <a:ext cx="0" cy="60325"/>
          </a:xfrm>
          <a:custGeom>
            <a:avLst/>
            <a:gdLst/>
            <a:ahLst/>
            <a:cxnLst/>
            <a:rect l="l" t="t" r="r" b="b"/>
            <a:pathLst>
              <a:path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5" name="object 465"/>
          <p:cNvSpPr/>
          <p:nvPr/>
        </p:nvSpPr>
        <p:spPr>
          <a:xfrm>
            <a:off x="5681218" y="3751074"/>
            <a:ext cx="0" cy="60325"/>
          </a:xfrm>
          <a:custGeom>
            <a:avLst/>
            <a:gdLst/>
            <a:ahLst/>
            <a:cxnLst/>
            <a:rect l="l" t="t" r="r" b="b"/>
            <a:pathLst>
              <a:path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6" name="object 466"/>
          <p:cNvSpPr/>
          <p:nvPr/>
        </p:nvSpPr>
        <p:spPr>
          <a:xfrm>
            <a:off x="5741798" y="3751074"/>
            <a:ext cx="0" cy="60325"/>
          </a:xfrm>
          <a:custGeom>
            <a:avLst/>
            <a:gdLst/>
            <a:ahLst/>
            <a:cxnLst/>
            <a:rect l="l" t="t" r="r" b="b"/>
            <a:pathLst>
              <a:path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7" name="object 467"/>
          <p:cNvSpPr/>
          <p:nvPr/>
        </p:nvSpPr>
        <p:spPr>
          <a:xfrm>
            <a:off x="5802377" y="3751074"/>
            <a:ext cx="0" cy="60325"/>
          </a:xfrm>
          <a:custGeom>
            <a:avLst/>
            <a:gdLst/>
            <a:ahLst/>
            <a:cxnLst/>
            <a:rect l="l" t="t" r="r" b="b"/>
            <a:pathLst>
              <a:path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8" name="object 468"/>
          <p:cNvSpPr txBox="1"/>
          <p:nvPr/>
        </p:nvSpPr>
        <p:spPr>
          <a:xfrm>
            <a:off x="3374200" y="3814567"/>
            <a:ext cx="370712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06/25</a:t>
            </a:r>
          </a:p>
        </p:txBody>
      </p:sp>
      <p:sp>
        <p:nvSpPr>
          <p:cNvPr id="470" name="object 470"/>
          <p:cNvSpPr txBox="1"/>
          <p:nvPr/>
        </p:nvSpPr>
        <p:spPr>
          <a:xfrm>
            <a:off x="4343465" y="3813933"/>
            <a:ext cx="370712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07/11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72" name="object 472"/>
          <p:cNvSpPr txBox="1"/>
          <p:nvPr/>
        </p:nvSpPr>
        <p:spPr>
          <a:xfrm>
            <a:off x="5312729" y="3813933"/>
            <a:ext cx="370712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07/27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74" name="object 474"/>
          <p:cNvSpPr txBox="1"/>
          <p:nvPr/>
        </p:nvSpPr>
        <p:spPr>
          <a:xfrm>
            <a:off x="3509010" y="2952495"/>
            <a:ext cx="72390" cy="1320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0320">
              <a:lnSpc>
                <a:spcPts val="285"/>
              </a:lnSpc>
              <a:spcBef>
                <a:spcPts val="110"/>
              </a:spcBef>
            </a:pPr>
            <a:r>
              <a:rPr sz="250" spc="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250">
              <a:latin typeface="MS UI Gothic"/>
              <a:cs typeface="MS UI Gothic"/>
            </a:endParaRPr>
          </a:p>
          <a:p>
            <a:pPr marL="26034">
              <a:lnSpc>
                <a:spcPts val="260"/>
              </a:lnSpc>
            </a:pPr>
            <a:r>
              <a:rPr sz="250" spc="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250">
              <a:latin typeface="MS UI Gothic"/>
              <a:cs typeface="MS UI Gothic"/>
            </a:endParaRPr>
          </a:p>
          <a:p>
            <a:pPr marL="12700">
              <a:lnSpc>
                <a:spcPts val="275"/>
              </a:lnSpc>
            </a:pPr>
            <a:r>
              <a:rPr sz="250" spc="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250">
              <a:latin typeface="MS UI Gothic"/>
              <a:cs typeface="MS UI Gothic"/>
            </a:endParaRPr>
          </a:p>
        </p:txBody>
      </p:sp>
      <p:sp>
        <p:nvSpPr>
          <p:cNvPr id="475" name="object 475"/>
          <p:cNvSpPr txBox="1"/>
          <p:nvPr/>
        </p:nvSpPr>
        <p:spPr>
          <a:xfrm>
            <a:off x="3570227" y="2815463"/>
            <a:ext cx="66675" cy="52578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sz="250" spc="-19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375" spc="7" baseline="22222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375" baseline="22222">
              <a:latin typeface="MS UI Gothic"/>
              <a:cs typeface="MS UI Gothic"/>
            </a:endParaRPr>
          </a:p>
        </p:txBody>
      </p:sp>
      <p:sp>
        <p:nvSpPr>
          <p:cNvPr id="476" name="object 476"/>
          <p:cNvSpPr txBox="1"/>
          <p:nvPr/>
        </p:nvSpPr>
        <p:spPr>
          <a:xfrm>
            <a:off x="3583436" y="2906141"/>
            <a:ext cx="59055" cy="52578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sz="250" spc="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250">
              <a:latin typeface="MS UI Gothic"/>
              <a:cs typeface="MS UI Gothic"/>
            </a:endParaRPr>
          </a:p>
        </p:txBody>
      </p:sp>
      <p:sp>
        <p:nvSpPr>
          <p:cNvPr id="477" name="object 477"/>
          <p:cNvSpPr txBox="1"/>
          <p:nvPr/>
        </p:nvSpPr>
        <p:spPr>
          <a:xfrm>
            <a:off x="3699513" y="2799079"/>
            <a:ext cx="59055" cy="52578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sz="250" spc="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250">
              <a:latin typeface="MS UI Gothic"/>
              <a:cs typeface="MS UI Gothic"/>
            </a:endParaRPr>
          </a:p>
        </p:txBody>
      </p:sp>
      <p:sp>
        <p:nvSpPr>
          <p:cNvPr id="478" name="object 478"/>
          <p:cNvSpPr txBox="1"/>
          <p:nvPr/>
        </p:nvSpPr>
        <p:spPr>
          <a:xfrm>
            <a:off x="3690877" y="2877057"/>
            <a:ext cx="133985" cy="15621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64135" algn="ctr">
              <a:lnSpc>
                <a:spcPts val="275"/>
              </a:lnSpc>
              <a:spcBef>
                <a:spcPts val="110"/>
              </a:spcBef>
            </a:pPr>
            <a:r>
              <a:rPr sz="250" spc="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250">
              <a:latin typeface="MS UI Gothic"/>
              <a:cs typeface="MS UI Gothic"/>
            </a:endParaRPr>
          </a:p>
          <a:p>
            <a:pPr marL="72390">
              <a:lnSpc>
                <a:spcPts val="275"/>
              </a:lnSpc>
            </a:pPr>
            <a:r>
              <a:rPr sz="250" spc="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250">
              <a:latin typeface="MS UI Gothic"/>
              <a:cs typeface="MS UI Gothic"/>
            </a:endParaRPr>
          </a:p>
          <a:p>
            <a:pPr algn="ctr">
              <a:spcBef>
                <a:spcPts val="165"/>
              </a:spcBef>
            </a:pPr>
            <a:r>
              <a:rPr sz="250" spc="-6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375" spc="-97" baseline="11111" dirty="0">
                <a:solidFill>
                  <a:srgbClr val="FF0000"/>
                </a:solidFill>
                <a:latin typeface="MS UI Gothic"/>
                <a:cs typeface="MS UI Gothic"/>
              </a:rPr>
              <a:t>● </a:t>
            </a:r>
            <a:r>
              <a:rPr sz="375" spc="7" baseline="11111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375" baseline="11111">
              <a:latin typeface="MS UI Gothic"/>
              <a:cs typeface="MS UI Gothic"/>
            </a:endParaRPr>
          </a:p>
        </p:txBody>
      </p:sp>
      <p:sp>
        <p:nvSpPr>
          <p:cNvPr id="479" name="object 479"/>
          <p:cNvSpPr txBox="1"/>
          <p:nvPr/>
        </p:nvSpPr>
        <p:spPr>
          <a:xfrm>
            <a:off x="3933320" y="2811144"/>
            <a:ext cx="59055" cy="52578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sz="250" spc="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250">
              <a:latin typeface="MS UI Gothic"/>
              <a:cs typeface="MS UI Gothic"/>
            </a:endParaRPr>
          </a:p>
        </p:txBody>
      </p:sp>
      <p:sp>
        <p:nvSpPr>
          <p:cNvPr id="480" name="object 480"/>
          <p:cNvSpPr txBox="1"/>
          <p:nvPr/>
        </p:nvSpPr>
        <p:spPr>
          <a:xfrm>
            <a:off x="3942083" y="3008122"/>
            <a:ext cx="59055" cy="52578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sz="250" spc="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250">
              <a:latin typeface="MS UI Gothic"/>
              <a:cs typeface="MS UI Gothic"/>
            </a:endParaRPr>
          </a:p>
        </p:txBody>
      </p:sp>
      <p:sp>
        <p:nvSpPr>
          <p:cNvPr id="481" name="object 481"/>
          <p:cNvSpPr txBox="1"/>
          <p:nvPr/>
        </p:nvSpPr>
        <p:spPr>
          <a:xfrm>
            <a:off x="3946909" y="3026409"/>
            <a:ext cx="59055" cy="52578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sz="250" spc="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250">
              <a:latin typeface="MS UI Gothic"/>
              <a:cs typeface="MS UI Gothic"/>
            </a:endParaRPr>
          </a:p>
        </p:txBody>
      </p:sp>
      <p:sp>
        <p:nvSpPr>
          <p:cNvPr id="482" name="object 482"/>
          <p:cNvSpPr txBox="1"/>
          <p:nvPr/>
        </p:nvSpPr>
        <p:spPr>
          <a:xfrm>
            <a:off x="4002536" y="2780538"/>
            <a:ext cx="59055" cy="52578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sz="250" spc="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250">
              <a:latin typeface="MS UI Gothic"/>
              <a:cs typeface="MS UI Gothic"/>
            </a:endParaRPr>
          </a:p>
        </p:txBody>
      </p:sp>
      <p:sp>
        <p:nvSpPr>
          <p:cNvPr id="483" name="object 483"/>
          <p:cNvSpPr txBox="1"/>
          <p:nvPr/>
        </p:nvSpPr>
        <p:spPr>
          <a:xfrm>
            <a:off x="3993392" y="2889379"/>
            <a:ext cx="73025" cy="91051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6034">
              <a:lnSpc>
                <a:spcPts val="270"/>
              </a:lnSpc>
              <a:spcBef>
                <a:spcPts val="110"/>
              </a:spcBef>
            </a:pPr>
            <a:r>
              <a:rPr sz="250" spc="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250">
              <a:latin typeface="MS UI Gothic"/>
              <a:cs typeface="MS UI Gothic"/>
            </a:endParaRPr>
          </a:p>
          <a:p>
            <a:pPr marL="12700">
              <a:lnSpc>
                <a:spcPts val="270"/>
              </a:lnSpc>
            </a:pPr>
            <a:r>
              <a:rPr sz="250" spc="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250">
              <a:latin typeface="MS UI Gothic"/>
              <a:cs typeface="MS UI Gothic"/>
            </a:endParaRPr>
          </a:p>
        </p:txBody>
      </p:sp>
      <p:sp>
        <p:nvSpPr>
          <p:cNvPr id="484" name="object 484"/>
          <p:cNvSpPr txBox="1"/>
          <p:nvPr/>
        </p:nvSpPr>
        <p:spPr>
          <a:xfrm>
            <a:off x="4356993" y="2991992"/>
            <a:ext cx="67945" cy="52578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sz="250" spc="-18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375" spc="7" baseline="11111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375" baseline="11111">
              <a:latin typeface="MS UI Gothic"/>
              <a:cs typeface="MS UI Gothic"/>
            </a:endParaRPr>
          </a:p>
        </p:txBody>
      </p:sp>
      <p:sp>
        <p:nvSpPr>
          <p:cNvPr id="485" name="object 485"/>
          <p:cNvSpPr txBox="1"/>
          <p:nvPr/>
        </p:nvSpPr>
        <p:spPr>
          <a:xfrm>
            <a:off x="4370963" y="3094863"/>
            <a:ext cx="59055" cy="52578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sz="250" spc="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250">
              <a:latin typeface="MS UI Gothic"/>
              <a:cs typeface="MS UI Gothic"/>
            </a:endParaRPr>
          </a:p>
        </p:txBody>
      </p:sp>
      <p:sp>
        <p:nvSpPr>
          <p:cNvPr id="486" name="object 486"/>
          <p:cNvSpPr txBox="1"/>
          <p:nvPr/>
        </p:nvSpPr>
        <p:spPr>
          <a:xfrm>
            <a:off x="4478151" y="2768600"/>
            <a:ext cx="59055" cy="52578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sz="250" spc="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250">
              <a:latin typeface="MS UI Gothic"/>
              <a:cs typeface="MS UI Gothic"/>
            </a:endParaRPr>
          </a:p>
        </p:txBody>
      </p:sp>
      <p:sp>
        <p:nvSpPr>
          <p:cNvPr id="487" name="object 487"/>
          <p:cNvSpPr txBox="1"/>
          <p:nvPr/>
        </p:nvSpPr>
        <p:spPr>
          <a:xfrm>
            <a:off x="4538730" y="2883534"/>
            <a:ext cx="67945" cy="52578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sz="250" spc="-18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250" spc="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250">
              <a:latin typeface="MS UI Gothic"/>
              <a:cs typeface="MS UI Gothic"/>
            </a:endParaRPr>
          </a:p>
        </p:txBody>
      </p:sp>
      <p:sp>
        <p:nvSpPr>
          <p:cNvPr id="488" name="object 488"/>
          <p:cNvSpPr txBox="1"/>
          <p:nvPr/>
        </p:nvSpPr>
        <p:spPr>
          <a:xfrm>
            <a:off x="4552192" y="2903600"/>
            <a:ext cx="59055" cy="52578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sz="250" spc="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250">
              <a:latin typeface="MS UI Gothic"/>
              <a:cs typeface="MS UI Gothic"/>
            </a:endParaRPr>
          </a:p>
        </p:txBody>
      </p:sp>
      <p:sp>
        <p:nvSpPr>
          <p:cNvPr id="489" name="object 489"/>
          <p:cNvSpPr txBox="1"/>
          <p:nvPr/>
        </p:nvSpPr>
        <p:spPr>
          <a:xfrm>
            <a:off x="4599055" y="3060572"/>
            <a:ext cx="59055" cy="52578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sz="250" spc="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250">
              <a:latin typeface="MS UI Gothic"/>
              <a:cs typeface="MS UI Gothic"/>
            </a:endParaRPr>
          </a:p>
        </p:txBody>
      </p:sp>
      <p:sp>
        <p:nvSpPr>
          <p:cNvPr id="490" name="object 490"/>
          <p:cNvSpPr txBox="1"/>
          <p:nvPr/>
        </p:nvSpPr>
        <p:spPr>
          <a:xfrm>
            <a:off x="4491736" y="2946400"/>
            <a:ext cx="175260" cy="52578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sz="375" spc="7" baseline="-22222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375" spc="82" baseline="-22222" dirty="0">
                <a:solidFill>
                  <a:srgbClr val="FF0000"/>
                </a:solidFill>
                <a:latin typeface="MS UI Gothic"/>
                <a:cs typeface="MS UI Gothic"/>
              </a:rPr>
              <a:t> </a:t>
            </a:r>
            <a:r>
              <a:rPr sz="250" spc="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250">
              <a:latin typeface="MS UI Gothic"/>
              <a:cs typeface="MS UI Gothic"/>
            </a:endParaRPr>
          </a:p>
        </p:txBody>
      </p:sp>
      <p:sp>
        <p:nvSpPr>
          <p:cNvPr id="491" name="object 491"/>
          <p:cNvSpPr txBox="1"/>
          <p:nvPr/>
        </p:nvSpPr>
        <p:spPr>
          <a:xfrm>
            <a:off x="4720467" y="2730500"/>
            <a:ext cx="59055" cy="52578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sz="250" spc="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250">
              <a:latin typeface="MS UI Gothic"/>
              <a:cs typeface="MS UI Gothic"/>
            </a:endParaRPr>
          </a:p>
        </p:txBody>
      </p:sp>
      <p:sp>
        <p:nvSpPr>
          <p:cNvPr id="492" name="object 492"/>
          <p:cNvSpPr txBox="1"/>
          <p:nvPr/>
        </p:nvSpPr>
        <p:spPr>
          <a:xfrm>
            <a:off x="4613022" y="2982594"/>
            <a:ext cx="175260" cy="52578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sz="250" spc="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250" spc="55" dirty="0">
                <a:solidFill>
                  <a:srgbClr val="FF0000"/>
                </a:solidFill>
                <a:latin typeface="MS UI Gothic"/>
                <a:cs typeface="MS UI Gothic"/>
              </a:rPr>
              <a:t> </a:t>
            </a:r>
            <a:r>
              <a:rPr sz="250" spc="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250">
              <a:latin typeface="MS UI Gothic"/>
              <a:cs typeface="MS UI Gothic"/>
            </a:endParaRPr>
          </a:p>
        </p:txBody>
      </p:sp>
      <p:sp>
        <p:nvSpPr>
          <p:cNvPr id="493" name="object 493"/>
          <p:cNvSpPr txBox="1"/>
          <p:nvPr/>
        </p:nvSpPr>
        <p:spPr>
          <a:xfrm>
            <a:off x="4781300" y="2963163"/>
            <a:ext cx="59055" cy="52578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sz="250" spc="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250">
              <a:latin typeface="MS UI Gothic"/>
              <a:cs typeface="MS UI Gothic"/>
            </a:endParaRPr>
          </a:p>
        </p:txBody>
      </p:sp>
      <p:sp>
        <p:nvSpPr>
          <p:cNvPr id="494" name="object 494"/>
          <p:cNvSpPr txBox="1"/>
          <p:nvPr/>
        </p:nvSpPr>
        <p:spPr>
          <a:xfrm>
            <a:off x="4734309" y="3031619"/>
            <a:ext cx="114935" cy="65403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67945">
              <a:lnSpc>
                <a:spcPts val="245"/>
              </a:lnSpc>
              <a:spcBef>
                <a:spcPts val="110"/>
              </a:spcBef>
            </a:pPr>
            <a:r>
              <a:rPr sz="250" spc="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250">
              <a:latin typeface="MS UI Gothic"/>
              <a:cs typeface="MS UI Gothic"/>
            </a:endParaRPr>
          </a:p>
          <a:p>
            <a:pPr marL="12700">
              <a:lnSpc>
                <a:spcPts val="245"/>
              </a:lnSpc>
            </a:pPr>
            <a:r>
              <a:rPr sz="250" spc="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250">
              <a:latin typeface="MS UI Gothic"/>
              <a:cs typeface="MS UI Gothic"/>
            </a:endParaRPr>
          </a:p>
        </p:txBody>
      </p:sp>
      <p:sp>
        <p:nvSpPr>
          <p:cNvPr id="495" name="object 495"/>
          <p:cNvSpPr txBox="1"/>
          <p:nvPr/>
        </p:nvSpPr>
        <p:spPr>
          <a:xfrm>
            <a:off x="4794888" y="3077717"/>
            <a:ext cx="59055" cy="52578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sz="250" spc="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250">
              <a:latin typeface="MS UI Gothic"/>
              <a:cs typeface="MS UI Gothic"/>
            </a:endParaRPr>
          </a:p>
        </p:txBody>
      </p:sp>
      <p:sp>
        <p:nvSpPr>
          <p:cNvPr id="496" name="object 496"/>
          <p:cNvSpPr txBox="1"/>
          <p:nvPr/>
        </p:nvSpPr>
        <p:spPr>
          <a:xfrm>
            <a:off x="4962656" y="2819145"/>
            <a:ext cx="59055" cy="52578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sz="250" spc="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250">
              <a:latin typeface="MS UI Gothic"/>
              <a:cs typeface="MS UI Gothic"/>
            </a:endParaRPr>
          </a:p>
        </p:txBody>
      </p:sp>
      <p:sp>
        <p:nvSpPr>
          <p:cNvPr id="497" name="object 497"/>
          <p:cNvSpPr txBox="1"/>
          <p:nvPr/>
        </p:nvSpPr>
        <p:spPr>
          <a:xfrm>
            <a:off x="4971672" y="2694561"/>
            <a:ext cx="64135" cy="91051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ts val="300"/>
              </a:lnSpc>
              <a:spcBef>
                <a:spcPts val="110"/>
              </a:spcBef>
            </a:pPr>
            <a:r>
              <a:rPr sz="250" spc="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250">
              <a:latin typeface="MS UI Gothic"/>
              <a:cs typeface="MS UI Gothic"/>
            </a:endParaRPr>
          </a:p>
          <a:p>
            <a:pPr marL="17145">
              <a:lnSpc>
                <a:spcPts val="300"/>
              </a:lnSpc>
            </a:pPr>
            <a:r>
              <a:rPr sz="250" spc="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250">
              <a:latin typeface="MS UI Gothic"/>
              <a:cs typeface="MS UI Gothic"/>
            </a:endParaRPr>
          </a:p>
        </p:txBody>
      </p:sp>
      <p:sp>
        <p:nvSpPr>
          <p:cNvPr id="498" name="object 498"/>
          <p:cNvSpPr txBox="1"/>
          <p:nvPr/>
        </p:nvSpPr>
        <p:spPr>
          <a:xfrm>
            <a:off x="5083687" y="2780029"/>
            <a:ext cx="59055" cy="52578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sz="250" spc="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250">
              <a:latin typeface="MS UI Gothic"/>
              <a:cs typeface="MS UI Gothic"/>
            </a:endParaRPr>
          </a:p>
        </p:txBody>
      </p:sp>
      <p:sp>
        <p:nvSpPr>
          <p:cNvPr id="499" name="object 499"/>
          <p:cNvSpPr txBox="1"/>
          <p:nvPr/>
        </p:nvSpPr>
        <p:spPr>
          <a:xfrm>
            <a:off x="5204845" y="2501519"/>
            <a:ext cx="59055" cy="52578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sz="250" spc="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250">
              <a:latin typeface="MS UI Gothic"/>
              <a:cs typeface="MS UI Gothic"/>
            </a:endParaRPr>
          </a:p>
        </p:txBody>
      </p:sp>
      <p:sp>
        <p:nvSpPr>
          <p:cNvPr id="500" name="object 500"/>
          <p:cNvSpPr txBox="1"/>
          <p:nvPr/>
        </p:nvSpPr>
        <p:spPr>
          <a:xfrm>
            <a:off x="5092831" y="2875914"/>
            <a:ext cx="179705" cy="52578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sz="375" spc="7" baseline="-33333" dirty="0">
                <a:solidFill>
                  <a:srgbClr val="FF0000"/>
                </a:solidFill>
                <a:latin typeface="MS UI Gothic"/>
                <a:cs typeface="MS UI Gothic"/>
              </a:rPr>
              <a:t>● </a:t>
            </a:r>
            <a:r>
              <a:rPr sz="250" spc="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250">
              <a:latin typeface="MS UI Gothic"/>
              <a:cs typeface="MS UI Gothic"/>
            </a:endParaRPr>
          </a:p>
        </p:txBody>
      </p:sp>
      <p:sp>
        <p:nvSpPr>
          <p:cNvPr id="501" name="object 501"/>
          <p:cNvSpPr txBox="1"/>
          <p:nvPr/>
        </p:nvSpPr>
        <p:spPr>
          <a:xfrm>
            <a:off x="5265424" y="2583433"/>
            <a:ext cx="59055" cy="52578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sz="250" spc="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250">
              <a:latin typeface="MS UI Gothic"/>
              <a:cs typeface="MS UI Gothic"/>
            </a:endParaRPr>
          </a:p>
        </p:txBody>
      </p:sp>
      <p:sp>
        <p:nvSpPr>
          <p:cNvPr id="502" name="object 502"/>
          <p:cNvSpPr txBox="1"/>
          <p:nvPr/>
        </p:nvSpPr>
        <p:spPr>
          <a:xfrm>
            <a:off x="5334638" y="2797936"/>
            <a:ext cx="59055" cy="52578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sz="250" spc="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250">
              <a:latin typeface="MS UI Gothic"/>
              <a:cs typeface="MS UI Gothic"/>
            </a:endParaRPr>
          </a:p>
        </p:txBody>
      </p:sp>
      <p:sp>
        <p:nvSpPr>
          <p:cNvPr id="503" name="object 503"/>
          <p:cNvSpPr txBox="1"/>
          <p:nvPr/>
        </p:nvSpPr>
        <p:spPr>
          <a:xfrm>
            <a:off x="5387217" y="2554477"/>
            <a:ext cx="59055" cy="52578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sz="250" spc="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250">
              <a:latin typeface="MS UI Gothic"/>
              <a:cs typeface="MS UI Gothic"/>
            </a:endParaRPr>
          </a:p>
        </p:txBody>
      </p:sp>
      <p:sp>
        <p:nvSpPr>
          <p:cNvPr id="504" name="object 504"/>
          <p:cNvSpPr txBox="1"/>
          <p:nvPr/>
        </p:nvSpPr>
        <p:spPr>
          <a:xfrm>
            <a:off x="5327523" y="2977260"/>
            <a:ext cx="127000" cy="52578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sz="250" spc="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250" spc="30" dirty="0">
                <a:solidFill>
                  <a:srgbClr val="FF0000"/>
                </a:solidFill>
                <a:latin typeface="MS UI Gothic"/>
                <a:cs typeface="MS UI Gothic"/>
              </a:rPr>
              <a:t> </a:t>
            </a:r>
            <a:r>
              <a:rPr sz="250" spc="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250">
              <a:latin typeface="MS UI Gothic"/>
              <a:cs typeface="MS UI Gothic"/>
            </a:endParaRPr>
          </a:p>
        </p:txBody>
      </p:sp>
      <p:sp>
        <p:nvSpPr>
          <p:cNvPr id="505" name="object 505"/>
          <p:cNvSpPr txBox="1"/>
          <p:nvPr/>
        </p:nvSpPr>
        <p:spPr>
          <a:xfrm>
            <a:off x="5097780" y="2995119"/>
            <a:ext cx="361950" cy="9361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algn="ctr">
              <a:spcBef>
                <a:spcPts val="130"/>
              </a:spcBef>
            </a:pPr>
            <a:r>
              <a:rPr sz="375" spc="7" baseline="-11111" dirty="0">
                <a:solidFill>
                  <a:srgbClr val="FF0000"/>
                </a:solidFill>
                <a:latin typeface="MS UI Gothic"/>
                <a:cs typeface="MS UI Gothic"/>
              </a:rPr>
              <a:t>● </a:t>
            </a:r>
            <a:r>
              <a:rPr sz="250" spc="5" dirty="0">
                <a:solidFill>
                  <a:srgbClr val="FF0000"/>
                </a:solidFill>
                <a:latin typeface="MS UI Gothic"/>
                <a:cs typeface="MS UI Gothic"/>
              </a:rPr>
              <a:t>● ●</a:t>
            </a:r>
            <a:r>
              <a:rPr sz="250" spc="50" dirty="0">
                <a:solidFill>
                  <a:srgbClr val="FF0000"/>
                </a:solidFill>
                <a:latin typeface="MS UI Gothic"/>
                <a:cs typeface="MS UI Gothic"/>
              </a:rPr>
              <a:t> </a:t>
            </a:r>
            <a:r>
              <a:rPr sz="375" spc="7" baseline="-33333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375" baseline="-33333">
              <a:latin typeface="MS UI Gothic"/>
              <a:cs typeface="MS UI Gothic"/>
            </a:endParaRPr>
          </a:p>
          <a:p>
            <a:pPr marL="49530" algn="ctr">
              <a:spcBef>
                <a:spcPts val="35"/>
              </a:spcBef>
            </a:pPr>
            <a:r>
              <a:rPr sz="250" spc="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250">
              <a:latin typeface="MS UI Gothic"/>
              <a:cs typeface="MS UI Gothic"/>
            </a:endParaRPr>
          </a:p>
        </p:txBody>
      </p:sp>
      <p:sp>
        <p:nvSpPr>
          <p:cNvPr id="506" name="object 506"/>
          <p:cNvSpPr txBox="1"/>
          <p:nvPr/>
        </p:nvSpPr>
        <p:spPr>
          <a:xfrm>
            <a:off x="5637914" y="2717419"/>
            <a:ext cx="59055" cy="52578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sz="250" spc="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250">
              <a:latin typeface="MS UI Gothic"/>
              <a:cs typeface="MS UI Gothic"/>
            </a:endParaRPr>
          </a:p>
        </p:txBody>
      </p:sp>
      <p:sp>
        <p:nvSpPr>
          <p:cNvPr id="507" name="object 507"/>
          <p:cNvSpPr txBox="1"/>
          <p:nvPr/>
        </p:nvSpPr>
        <p:spPr>
          <a:xfrm>
            <a:off x="5642487" y="2870326"/>
            <a:ext cx="59055" cy="52578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sz="250" spc="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250">
              <a:latin typeface="MS UI Gothic"/>
              <a:cs typeface="MS UI Gothic"/>
            </a:endParaRPr>
          </a:p>
        </p:txBody>
      </p:sp>
      <p:sp>
        <p:nvSpPr>
          <p:cNvPr id="508" name="object 508"/>
          <p:cNvSpPr txBox="1"/>
          <p:nvPr/>
        </p:nvSpPr>
        <p:spPr>
          <a:xfrm>
            <a:off x="5703701" y="2943351"/>
            <a:ext cx="59055" cy="52578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sz="250" spc="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250">
              <a:latin typeface="MS UI Gothic"/>
              <a:cs typeface="MS UI Gothic"/>
            </a:endParaRPr>
          </a:p>
        </p:txBody>
      </p:sp>
      <p:sp>
        <p:nvSpPr>
          <p:cNvPr id="509" name="object 509"/>
          <p:cNvSpPr txBox="1"/>
          <p:nvPr/>
        </p:nvSpPr>
        <p:spPr>
          <a:xfrm>
            <a:off x="5750182" y="2794000"/>
            <a:ext cx="59055" cy="52578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sz="250" spc="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250">
              <a:latin typeface="MS UI Gothic"/>
              <a:cs typeface="MS UI Gothic"/>
            </a:endParaRPr>
          </a:p>
        </p:txBody>
      </p:sp>
      <p:sp>
        <p:nvSpPr>
          <p:cNvPr id="510" name="object 510"/>
          <p:cNvSpPr txBox="1"/>
          <p:nvPr/>
        </p:nvSpPr>
        <p:spPr>
          <a:xfrm>
            <a:off x="5758819" y="3061207"/>
            <a:ext cx="59055" cy="52578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sz="250" spc="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250">
              <a:latin typeface="MS UI Gothic"/>
              <a:cs typeface="MS UI Gothic"/>
            </a:endParaRPr>
          </a:p>
        </p:txBody>
      </p:sp>
      <p:sp>
        <p:nvSpPr>
          <p:cNvPr id="511" name="object 511"/>
          <p:cNvSpPr txBox="1"/>
          <p:nvPr/>
        </p:nvSpPr>
        <p:spPr>
          <a:xfrm>
            <a:off x="5698113" y="2813430"/>
            <a:ext cx="125095" cy="52578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sz="250" spc="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250" spc="25" dirty="0">
                <a:solidFill>
                  <a:srgbClr val="FF0000"/>
                </a:solidFill>
                <a:latin typeface="MS UI Gothic"/>
                <a:cs typeface="MS UI Gothic"/>
              </a:rPr>
              <a:t> </a:t>
            </a:r>
            <a:r>
              <a:rPr sz="375" spc="7" baseline="-22222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375" baseline="-22222">
              <a:latin typeface="MS UI Gothic"/>
              <a:cs typeface="MS UI Gothic"/>
            </a:endParaRPr>
          </a:p>
        </p:txBody>
      </p:sp>
      <p:sp>
        <p:nvSpPr>
          <p:cNvPr id="512" name="object 512"/>
          <p:cNvSpPr txBox="1"/>
          <p:nvPr/>
        </p:nvSpPr>
        <p:spPr>
          <a:xfrm>
            <a:off x="5629151" y="2577719"/>
            <a:ext cx="240665" cy="52578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sz="250" spc="5" dirty="0">
                <a:solidFill>
                  <a:srgbClr val="FF0000"/>
                </a:solidFill>
                <a:latin typeface="MS UI Gothic"/>
                <a:cs typeface="MS UI Gothic"/>
              </a:rPr>
              <a:t>● </a:t>
            </a:r>
            <a:r>
              <a:rPr sz="375" spc="7" baseline="-33333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375" spc="75" baseline="-33333" dirty="0">
                <a:solidFill>
                  <a:srgbClr val="FF0000"/>
                </a:solidFill>
                <a:latin typeface="MS UI Gothic"/>
                <a:cs typeface="MS UI Gothic"/>
              </a:rPr>
              <a:t> </a:t>
            </a:r>
            <a:r>
              <a:rPr sz="250" spc="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250">
              <a:latin typeface="MS UI Gothic"/>
              <a:cs typeface="MS UI Gothic"/>
            </a:endParaRPr>
          </a:p>
        </p:txBody>
      </p:sp>
      <p:sp>
        <p:nvSpPr>
          <p:cNvPr id="513" name="object 513"/>
          <p:cNvSpPr txBox="1"/>
          <p:nvPr/>
        </p:nvSpPr>
        <p:spPr>
          <a:xfrm>
            <a:off x="5819397" y="2986277"/>
            <a:ext cx="59055" cy="52578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sz="250" spc="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250">
              <a:latin typeface="MS UI Gothic"/>
              <a:cs typeface="MS UI Gothic"/>
            </a:endParaRPr>
          </a:p>
        </p:txBody>
      </p:sp>
      <p:sp>
        <p:nvSpPr>
          <p:cNvPr id="514" name="object 514"/>
          <p:cNvSpPr txBox="1"/>
          <p:nvPr/>
        </p:nvSpPr>
        <p:spPr>
          <a:xfrm>
            <a:off x="5824858" y="3141472"/>
            <a:ext cx="59055" cy="52578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sz="250" spc="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250">
              <a:latin typeface="MS UI Gothic"/>
              <a:cs typeface="MS UI Gothic"/>
            </a:endParaRPr>
          </a:p>
        </p:txBody>
      </p:sp>
      <p:sp>
        <p:nvSpPr>
          <p:cNvPr id="515" name="object 515"/>
          <p:cNvSpPr/>
          <p:nvPr/>
        </p:nvSpPr>
        <p:spPr>
          <a:xfrm>
            <a:off x="472569" y="5145788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4" y="0"/>
                </a:moveTo>
                <a:lnTo>
                  <a:pt x="0" y="42290"/>
                </a:lnTo>
                <a:lnTo>
                  <a:pt x="48767" y="42290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6" name="object 516"/>
          <p:cNvSpPr/>
          <p:nvPr/>
        </p:nvSpPr>
        <p:spPr>
          <a:xfrm>
            <a:off x="486286" y="4971291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4" y="0"/>
                </a:moveTo>
                <a:lnTo>
                  <a:pt x="0" y="42164"/>
                </a:lnTo>
                <a:lnTo>
                  <a:pt x="48768" y="42164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7" name="object 517"/>
          <p:cNvSpPr/>
          <p:nvPr/>
        </p:nvSpPr>
        <p:spPr>
          <a:xfrm>
            <a:off x="500509" y="5163187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4" y="0"/>
                </a:moveTo>
                <a:lnTo>
                  <a:pt x="0" y="42290"/>
                </a:lnTo>
                <a:lnTo>
                  <a:pt x="48768" y="42290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8" name="object 518"/>
          <p:cNvSpPr/>
          <p:nvPr/>
        </p:nvSpPr>
        <p:spPr>
          <a:xfrm>
            <a:off x="514479" y="5015741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4" y="0"/>
                </a:moveTo>
                <a:lnTo>
                  <a:pt x="0" y="42290"/>
                </a:lnTo>
                <a:lnTo>
                  <a:pt x="48768" y="42290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9" name="object 519"/>
          <p:cNvSpPr/>
          <p:nvPr/>
        </p:nvSpPr>
        <p:spPr>
          <a:xfrm>
            <a:off x="528704" y="5581144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3" y="0"/>
                </a:moveTo>
                <a:lnTo>
                  <a:pt x="0" y="42291"/>
                </a:lnTo>
                <a:lnTo>
                  <a:pt x="48767" y="42291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0" name="object 520"/>
          <p:cNvSpPr/>
          <p:nvPr/>
        </p:nvSpPr>
        <p:spPr>
          <a:xfrm>
            <a:off x="541784" y="4943858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4" y="0"/>
                </a:moveTo>
                <a:lnTo>
                  <a:pt x="0" y="42291"/>
                </a:lnTo>
                <a:lnTo>
                  <a:pt x="48768" y="42291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1" name="object 521"/>
          <p:cNvSpPr/>
          <p:nvPr/>
        </p:nvSpPr>
        <p:spPr>
          <a:xfrm>
            <a:off x="556008" y="5057397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4" y="0"/>
                </a:moveTo>
                <a:lnTo>
                  <a:pt x="0" y="42290"/>
                </a:lnTo>
                <a:lnTo>
                  <a:pt x="48767" y="42290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2" name="object 522"/>
          <p:cNvSpPr/>
          <p:nvPr/>
        </p:nvSpPr>
        <p:spPr>
          <a:xfrm>
            <a:off x="569851" y="5059429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4" y="0"/>
                </a:moveTo>
                <a:lnTo>
                  <a:pt x="0" y="42290"/>
                </a:lnTo>
                <a:lnTo>
                  <a:pt x="48768" y="42290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3" name="object 523"/>
          <p:cNvSpPr/>
          <p:nvPr/>
        </p:nvSpPr>
        <p:spPr>
          <a:xfrm>
            <a:off x="584329" y="5037585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4" y="0"/>
                </a:moveTo>
                <a:lnTo>
                  <a:pt x="0" y="42291"/>
                </a:lnTo>
                <a:lnTo>
                  <a:pt x="48768" y="42291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4" name="object 524"/>
          <p:cNvSpPr/>
          <p:nvPr/>
        </p:nvSpPr>
        <p:spPr>
          <a:xfrm>
            <a:off x="597157" y="4873374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3" y="0"/>
                </a:moveTo>
                <a:lnTo>
                  <a:pt x="0" y="42163"/>
                </a:lnTo>
                <a:lnTo>
                  <a:pt x="48767" y="42163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5" name="object 525"/>
          <p:cNvSpPr/>
          <p:nvPr/>
        </p:nvSpPr>
        <p:spPr>
          <a:xfrm>
            <a:off x="610872" y="5153028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4" y="0"/>
                </a:moveTo>
                <a:lnTo>
                  <a:pt x="0" y="42164"/>
                </a:lnTo>
                <a:lnTo>
                  <a:pt x="48767" y="42164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6" name="object 526"/>
          <p:cNvSpPr/>
          <p:nvPr/>
        </p:nvSpPr>
        <p:spPr>
          <a:xfrm>
            <a:off x="624715" y="5221735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4" y="0"/>
                </a:moveTo>
                <a:lnTo>
                  <a:pt x="0" y="42164"/>
                </a:lnTo>
                <a:lnTo>
                  <a:pt x="48768" y="42164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7" name="object 527"/>
          <p:cNvSpPr/>
          <p:nvPr/>
        </p:nvSpPr>
        <p:spPr>
          <a:xfrm>
            <a:off x="638432" y="4862832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3" y="0"/>
                </a:moveTo>
                <a:lnTo>
                  <a:pt x="0" y="42291"/>
                </a:lnTo>
                <a:lnTo>
                  <a:pt x="48767" y="42291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8" name="object 528"/>
          <p:cNvSpPr/>
          <p:nvPr/>
        </p:nvSpPr>
        <p:spPr>
          <a:xfrm>
            <a:off x="652275" y="5130422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4" y="0"/>
                </a:moveTo>
                <a:lnTo>
                  <a:pt x="0" y="42163"/>
                </a:lnTo>
                <a:lnTo>
                  <a:pt x="48768" y="42163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9" name="object 529"/>
          <p:cNvSpPr/>
          <p:nvPr/>
        </p:nvSpPr>
        <p:spPr>
          <a:xfrm>
            <a:off x="666244" y="5387597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4" y="0"/>
                </a:moveTo>
                <a:lnTo>
                  <a:pt x="0" y="42290"/>
                </a:lnTo>
                <a:lnTo>
                  <a:pt x="48767" y="42290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0" name="object 530"/>
          <p:cNvSpPr/>
          <p:nvPr/>
        </p:nvSpPr>
        <p:spPr>
          <a:xfrm>
            <a:off x="681358" y="5168268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4" y="0"/>
                </a:moveTo>
                <a:lnTo>
                  <a:pt x="0" y="42164"/>
                </a:lnTo>
                <a:lnTo>
                  <a:pt x="48768" y="42164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1" name="object 531"/>
          <p:cNvSpPr/>
          <p:nvPr/>
        </p:nvSpPr>
        <p:spPr>
          <a:xfrm>
            <a:off x="695582" y="5582542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3" y="0"/>
                </a:moveTo>
                <a:lnTo>
                  <a:pt x="0" y="42291"/>
                </a:lnTo>
                <a:lnTo>
                  <a:pt x="48767" y="42291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2" name="object 532"/>
          <p:cNvSpPr/>
          <p:nvPr/>
        </p:nvSpPr>
        <p:spPr>
          <a:xfrm>
            <a:off x="709171" y="5127628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3" y="0"/>
                </a:moveTo>
                <a:lnTo>
                  <a:pt x="0" y="42164"/>
                </a:lnTo>
                <a:lnTo>
                  <a:pt x="48767" y="42164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3" name="object 533"/>
          <p:cNvSpPr/>
          <p:nvPr/>
        </p:nvSpPr>
        <p:spPr>
          <a:xfrm>
            <a:off x="723268" y="5230370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3" y="0"/>
                </a:moveTo>
                <a:lnTo>
                  <a:pt x="0" y="42163"/>
                </a:lnTo>
                <a:lnTo>
                  <a:pt x="48767" y="42163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4" name="object 534"/>
          <p:cNvSpPr/>
          <p:nvPr/>
        </p:nvSpPr>
        <p:spPr>
          <a:xfrm>
            <a:off x="737111" y="5114293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4" y="0"/>
                </a:moveTo>
                <a:lnTo>
                  <a:pt x="0" y="42291"/>
                </a:lnTo>
                <a:lnTo>
                  <a:pt x="48768" y="42291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5" name="object 535"/>
          <p:cNvSpPr/>
          <p:nvPr/>
        </p:nvSpPr>
        <p:spPr>
          <a:xfrm>
            <a:off x="750191" y="5253485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4" y="0"/>
                </a:moveTo>
                <a:lnTo>
                  <a:pt x="0" y="42164"/>
                </a:lnTo>
                <a:lnTo>
                  <a:pt x="48767" y="42164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6" name="object 536"/>
          <p:cNvSpPr/>
          <p:nvPr/>
        </p:nvSpPr>
        <p:spPr>
          <a:xfrm>
            <a:off x="764161" y="5070478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290"/>
                </a:lnTo>
                <a:lnTo>
                  <a:pt x="48768" y="42290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7" name="object 537"/>
          <p:cNvSpPr/>
          <p:nvPr/>
        </p:nvSpPr>
        <p:spPr>
          <a:xfrm>
            <a:off x="777751" y="4925062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3" y="0"/>
                </a:moveTo>
                <a:lnTo>
                  <a:pt x="0" y="42290"/>
                </a:lnTo>
                <a:lnTo>
                  <a:pt x="48767" y="42290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8" name="object 538"/>
          <p:cNvSpPr/>
          <p:nvPr/>
        </p:nvSpPr>
        <p:spPr>
          <a:xfrm>
            <a:off x="791847" y="5137406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3" y="0"/>
                </a:moveTo>
                <a:lnTo>
                  <a:pt x="0" y="42291"/>
                </a:lnTo>
                <a:lnTo>
                  <a:pt x="48767" y="42291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9" name="object 539"/>
          <p:cNvSpPr/>
          <p:nvPr/>
        </p:nvSpPr>
        <p:spPr>
          <a:xfrm>
            <a:off x="805944" y="5142232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3" y="0"/>
                </a:moveTo>
                <a:lnTo>
                  <a:pt x="0" y="42291"/>
                </a:lnTo>
                <a:lnTo>
                  <a:pt x="48767" y="42291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0" name="object 540"/>
          <p:cNvSpPr/>
          <p:nvPr/>
        </p:nvSpPr>
        <p:spPr>
          <a:xfrm>
            <a:off x="819406" y="4939794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164"/>
                </a:lnTo>
                <a:lnTo>
                  <a:pt x="48768" y="42164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1" name="object 541"/>
          <p:cNvSpPr/>
          <p:nvPr/>
        </p:nvSpPr>
        <p:spPr>
          <a:xfrm>
            <a:off x="832869" y="5156583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291"/>
                </a:lnTo>
                <a:lnTo>
                  <a:pt x="48768" y="42291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2" name="object 542"/>
          <p:cNvSpPr/>
          <p:nvPr/>
        </p:nvSpPr>
        <p:spPr>
          <a:xfrm>
            <a:off x="846966" y="5288282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291"/>
                </a:lnTo>
                <a:lnTo>
                  <a:pt x="48768" y="42291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3" name="object 543"/>
          <p:cNvSpPr/>
          <p:nvPr/>
        </p:nvSpPr>
        <p:spPr>
          <a:xfrm>
            <a:off x="861952" y="5331589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164"/>
                </a:lnTo>
                <a:lnTo>
                  <a:pt x="48767" y="42164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4" name="object 544"/>
          <p:cNvSpPr/>
          <p:nvPr/>
        </p:nvSpPr>
        <p:spPr>
          <a:xfrm>
            <a:off x="876430" y="5177157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164"/>
                </a:lnTo>
                <a:lnTo>
                  <a:pt x="48767" y="42164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5" name="object 545"/>
          <p:cNvSpPr/>
          <p:nvPr/>
        </p:nvSpPr>
        <p:spPr>
          <a:xfrm>
            <a:off x="889130" y="5182745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163"/>
                </a:lnTo>
                <a:lnTo>
                  <a:pt x="48767" y="42163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6" name="object 546"/>
          <p:cNvSpPr/>
          <p:nvPr/>
        </p:nvSpPr>
        <p:spPr>
          <a:xfrm>
            <a:off x="903353" y="5145788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290"/>
                </a:lnTo>
                <a:lnTo>
                  <a:pt x="48768" y="42290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7" name="object 547"/>
          <p:cNvSpPr/>
          <p:nvPr/>
        </p:nvSpPr>
        <p:spPr>
          <a:xfrm>
            <a:off x="916435" y="5127628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164"/>
                </a:lnTo>
                <a:lnTo>
                  <a:pt x="48768" y="42164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8" name="object 548"/>
          <p:cNvSpPr/>
          <p:nvPr/>
        </p:nvSpPr>
        <p:spPr>
          <a:xfrm>
            <a:off x="931675" y="5211701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290"/>
                </a:lnTo>
                <a:lnTo>
                  <a:pt x="48768" y="42290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9" name="object 549"/>
          <p:cNvSpPr/>
          <p:nvPr/>
        </p:nvSpPr>
        <p:spPr>
          <a:xfrm>
            <a:off x="943739" y="5105275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290"/>
                </a:lnTo>
                <a:lnTo>
                  <a:pt x="48768" y="42290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0" name="object 550"/>
          <p:cNvSpPr/>
          <p:nvPr/>
        </p:nvSpPr>
        <p:spPr>
          <a:xfrm>
            <a:off x="956694" y="5129406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164"/>
                </a:lnTo>
                <a:lnTo>
                  <a:pt x="48768" y="42164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1" name="object 551"/>
          <p:cNvSpPr/>
          <p:nvPr/>
        </p:nvSpPr>
        <p:spPr>
          <a:xfrm>
            <a:off x="970791" y="5226433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291"/>
                </a:lnTo>
                <a:lnTo>
                  <a:pt x="48768" y="42291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2" name="object 552"/>
          <p:cNvSpPr/>
          <p:nvPr/>
        </p:nvSpPr>
        <p:spPr>
          <a:xfrm>
            <a:off x="985014" y="5138549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163"/>
                </a:lnTo>
                <a:lnTo>
                  <a:pt x="48768" y="42163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3" name="object 553"/>
          <p:cNvSpPr/>
          <p:nvPr/>
        </p:nvSpPr>
        <p:spPr>
          <a:xfrm>
            <a:off x="999492" y="5254119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291"/>
                </a:lnTo>
                <a:lnTo>
                  <a:pt x="48768" y="42291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4" name="object 554"/>
          <p:cNvSpPr/>
          <p:nvPr/>
        </p:nvSpPr>
        <p:spPr>
          <a:xfrm>
            <a:off x="1014478" y="5359783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164"/>
                </a:lnTo>
                <a:lnTo>
                  <a:pt x="48768" y="42164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5" name="object 555"/>
          <p:cNvSpPr/>
          <p:nvPr/>
        </p:nvSpPr>
        <p:spPr>
          <a:xfrm>
            <a:off x="1027941" y="5539107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291"/>
                </a:lnTo>
                <a:lnTo>
                  <a:pt x="48768" y="42291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6" name="object 556"/>
          <p:cNvSpPr/>
          <p:nvPr/>
        </p:nvSpPr>
        <p:spPr>
          <a:xfrm>
            <a:off x="1042038" y="5105530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164"/>
                </a:lnTo>
                <a:lnTo>
                  <a:pt x="48768" y="42164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7" name="object 557"/>
          <p:cNvSpPr/>
          <p:nvPr/>
        </p:nvSpPr>
        <p:spPr>
          <a:xfrm>
            <a:off x="1058420" y="5242308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164"/>
                </a:lnTo>
                <a:lnTo>
                  <a:pt x="48768" y="42164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8" name="object 558"/>
          <p:cNvSpPr/>
          <p:nvPr/>
        </p:nvSpPr>
        <p:spPr>
          <a:xfrm>
            <a:off x="1071120" y="5156583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164"/>
                </a:lnTo>
                <a:lnTo>
                  <a:pt x="48768" y="42164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9" name="object 559"/>
          <p:cNvSpPr/>
          <p:nvPr/>
        </p:nvSpPr>
        <p:spPr>
          <a:xfrm>
            <a:off x="1082042" y="5168268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164"/>
                </a:lnTo>
                <a:lnTo>
                  <a:pt x="48768" y="42164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0" name="object 560"/>
          <p:cNvSpPr/>
          <p:nvPr/>
        </p:nvSpPr>
        <p:spPr>
          <a:xfrm>
            <a:off x="1097283" y="5055873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3" y="0"/>
                </a:moveTo>
                <a:lnTo>
                  <a:pt x="0" y="42290"/>
                </a:lnTo>
                <a:lnTo>
                  <a:pt x="48767" y="42290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1" name="object 561"/>
          <p:cNvSpPr/>
          <p:nvPr/>
        </p:nvSpPr>
        <p:spPr>
          <a:xfrm>
            <a:off x="1110617" y="5112895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163"/>
                </a:lnTo>
                <a:lnTo>
                  <a:pt x="48768" y="42163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2" name="object 562"/>
          <p:cNvSpPr/>
          <p:nvPr/>
        </p:nvSpPr>
        <p:spPr>
          <a:xfrm>
            <a:off x="1124841" y="5094481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291"/>
                </a:lnTo>
                <a:lnTo>
                  <a:pt x="48768" y="42291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3" name="object 563"/>
          <p:cNvSpPr/>
          <p:nvPr/>
        </p:nvSpPr>
        <p:spPr>
          <a:xfrm>
            <a:off x="1138430" y="4969512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290"/>
                </a:lnTo>
                <a:lnTo>
                  <a:pt x="48768" y="42290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4" name="object 564"/>
          <p:cNvSpPr/>
          <p:nvPr/>
        </p:nvSpPr>
        <p:spPr>
          <a:xfrm>
            <a:off x="1152528" y="5053206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164"/>
                </a:lnTo>
                <a:lnTo>
                  <a:pt x="48768" y="42164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5" name="object 565"/>
          <p:cNvSpPr/>
          <p:nvPr/>
        </p:nvSpPr>
        <p:spPr>
          <a:xfrm>
            <a:off x="1166244" y="4963289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290"/>
                </a:lnTo>
                <a:lnTo>
                  <a:pt x="48768" y="42290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6" name="object 566"/>
          <p:cNvSpPr/>
          <p:nvPr/>
        </p:nvSpPr>
        <p:spPr>
          <a:xfrm>
            <a:off x="1180341" y="5059301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290"/>
                </a:lnTo>
                <a:lnTo>
                  <a:pt x="48768" y="42290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7" name="object 567"/>
          <p:cNvSpPr/>
          <p:nvPr/>
        </p:nvSpPr>
        <p:spPr>
          <a:xfrm>
            <a:off x="1194311" y="5431031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3" y="0"/>
                </a:moveTo>
                <a:lnTo>
                  <a:pt x="0" y="42164"/>
                </a:lnTo>
                <a:lnTo>
                  <a:pt x="48767" y="42164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8" name="object 568"/>
          <p:cNvSpPr/>
          <p:nvPr/>
        </p:nvSpPr>
        <p:spPr>
          <a:xfrm>
            <a:off x="1208280" y="5155949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163"/>
                </a:lnTo>
                <a:lnTo>
                  <a:pt x="48768" y="42163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9" name="object 569"/>
          <p:cNvSpPr/>
          <p:nvPr/>
        </p:nvSpPr>
        <p:spPr>
          <a:xfrm>
            <a:off x="1222250" y="5200018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164"/>
                </a:lnTo>
                <a:lnTo>
                  <a:pt x="48768" y="42164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0" name="object 570"/>
          <p:cNvSpPr/>
          <p:nvPr/>
        </p:nvSpPr>
        <p:spPr>
          <a:xfrm>
            <a:off x="1235966" y="5197224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290"/>
                </a:lnTo>
                <a:lnTo>
                  <a:pt x="48768" y="42290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1" name="object 571"/>
          <p:cNvSpPr/>
          <p:nvPr/>
        </p:nvSpPr>
        <p:spPr>
          <a:xfrm>
            <a:off x="1249810" y="5111753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290"/>
                </a:lnTo>
                <a:lnTo>
                  <a:pt x="48768" y="42290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2" name="object 572"/>
          <p:cNvSpPr/>
          <p:nvPr/>
        </p:nvSpPr>
        <p:spPr>
          <a:xfrm>
            <a:off x="1263144" y="4915918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164"/>
                </a:lnTo>
                <a:lnTo>
                  <a:pt x="48768" y="42164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3" name="object 573"/>
          <p:cNvSpPr/>
          <p:nvPr/>
        </p:nvSpPr>
        <p:spPr>
          <a:xfrm>
            <a:off x="1277369" y="4914268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291"/>
                </a:lnTo>
                <a:lnTo>
                  <a:pt x="48768" y="42291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4" name="object 574"/>
          <p:cNvSpPr/>
          <p:nvPr/>
        </p:nvSpPr>
        <p:spPr>
          <a:xfrm>
            <a:off x="1291466" y="5013581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164"/>
                </a:lnTo>
                <a:lnTo>
                  <a:pt x="48768" y="42164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5" name="object 575"/>
          <p:cNvSpPr/>
          <p:nvPr/>
        </p:nvSpPr>
        <p:spPr>
          <a:xfrm>
            <a:off x="1304928" y="4980307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164"/>
                </a:lnTo>
                <a:lnTo>
                  <a:pt x="48768" y="42164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6" name="object 576"/>
          <p:cNvSpPr/>
          <p:nvPr/>
        </p:nvSpPr>
        <p:spPr>
          <a:xfrm>
            <a:off x="1318644" y="5193160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291"/>
                </a:lnTo>
                <a:lnTo>
                  <a:pt x="48768" y="42291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7" name="object 577"/>
          <p:cNvSpPr/>
          <p:nvPr/>
        </p:nvSpPr>
        <p:spPr>
          <a:xfrm>
            <a:off x="1332360" y="5033520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163"/>
                </a:lnTo>
                <a:lnTo>
                  <a:pt x="48768" y="42163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8" name="object 578"/>
          <p:cNvSpPr/>
          <p:nvPr/>
        </p:nvSpPr>
        <p:spPr>
          <a:xfrm>
            <a:off x="1346838" y="5199891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291"/>
                </a:lnTo>
                <a:lnTo>
                  <a:pt x="48768" y="42291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9" name="object 579"/>
          <p:cNvSpPr/>
          <p:nvPr/>
        </p:nvSpPr>
        <p:spPr>
          <a:xfrm>
            <a:off x="1357252" y="5112133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164"/>
                </a:lnTo>
                <a:lnTo>
                  <a:pt x="48767" y="42164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0" name="object 580"/>
          <p:cNvSpPr/>
          <p:nvPr/>
        </p:nvSpPr>
        <p:spPr>
          <a:xfrm>
            <a:off x="1374524" y="5099814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163"/>
                </a:lnTo>
                <a:lnTo>
                  <a:pt x="48767" y="42163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1" name="object 581"/>
          <p:cNvSpPr/>
          <p:nvPr/>
        </p:nvSpPr>
        <p:spPr>
          <a:xfrm>
            <a:off x="1388113" y="5019424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290"/>
                </a:lnTo>
                <a:lnTo>
                  <a:pt x="48768" y="42290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2" name="object 582"/>
          <p:cNvSpPr/>
          <p:nvPr/>
        </p:nvSpPr>
        <p:spPr>
          <a:xfrm>
            <a:off x="1402464" y="5102100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3" y="0"/>
                </a:moveTo>
                <a:lnTo>
                  <a:pt x="0" y="42163"/>
                </a:lnTo>
                <a:lnTo>
                  <a:pt x="48767" y="42163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3" name="object 583"/>
          <p:cNvSpPr/>
          <p:nvPr/>
        </p:nvSpPr>
        <p:spPr>
          <a:xfrm>
            <a:off x="1416433" y="5047618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291"/>
                </a:lnTo>
                <a:lnTo>
                  <a:pt x="48768" y="42291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4" name="object 584"/>
          <p:cNvSpPr/>
          <p:nvPr/>
        </p:nvSpPr>
        <p:spPr>
          <a:xfrm>
            <a:off x="1429261" y="5023742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3" y="0"/>
                </a:moveTo>
                <a:lnTo>
                  <a:pt x="0" y="42164"/>
                </a:lnTo>
                <a:lnTo>
                  <a:pt x="48767" y="42164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5" name="object 585"/>
          <p:cNvSpPr/>
          <p:nvPr/>
        </p:nvSpPr>
        <p:spPr>
          <a:xfrm>
            <a:off x="1443103" y="5096893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291"/>
                </a:lnTo>
                <a:lnTo>
                  <a:pt x="48768" y="42291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6" name="object 586"/>
          <p:cNvSpPr/>
          <p:nvPr/>
        </p:nvSpPr>
        <p:spPr>
          <a:xfrm>
            <a:off x="1457074" y="5154806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291"/>
                </a:lnTo>
                <a:lnTo>
                  <a:pt x="48767" y="42291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7" name="object 587"/>
          <p:cNvSpPr/>
          <p:nvPr/>
        </p:nvSpPr>
        <p:spPr>
          <a:xfrm>
            <a:off x="1472060" y="5089655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291"/>
                </a:lnTo>
                <a:lnTo>
                  <a:pt x="48768" y="42291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8" name="object 588"/>
          <p:cNvSpPr/>
          <p:nvPr/>
        </p:nvSpPr>
        <p:spPr>
          <a:xfrm>
            <a:off x="1484886" y="4942081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291"/>
                </a:lnTo>
                <a:lnTo>
                  <a:pt x="48768" y="42291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9" name="object 589"/>
          <p:cNvSpPr/>
          <p:nvPr/>
        </p:nvSpPr>
        <p:spPr>
          <a:xfrm>
            <a:off x="1499364" y="4992754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164"/>
                </a:lnTo>
                <a:lnTo>
                  <a:pt x="48768" y="42164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0" name="object 590"/>
          <p:cNvSpPr/>
          <p:nvPr/>
        </p:nvSpPr>
        <p:spPr>
          <a:xfrm>
            <a:off x="1513208" y="5128898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3" y="0"/>
                </a:moveTo>
                <a:lnTo>
                  <a:pt x="0" y="42163"/>
                </a:lnTo>
                <a:lnTo>
                  <a:pt x="48767" y="42163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1" name="object 591"/>
          <p:cNvSpPr/>
          <p:nvPr/>
        </p:nvSpPr>
        <p:spPr>
          <a:xfrm>
            <a:off x="1526416" y="5249420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163"/>
                </a:lnTo>
                <a:lnTo>
                  <a:pt x="48768" y="42163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2" name="object 592"/>
          <p:cNvSpPr/>
          <p:nvPr/>
        </p:nvSpPr>
        <p:spPr>
          <a:xfrm>
            <a:off x="1541275" y="5241800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290"/>
                </a:lnTo>
                <a:lnTo>
                  <a:pt x="48768" y="42290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3" name="object 593"/>
          <p:cNvSpPr/>
          <p:nvPr/>
        </p:nvSpPr>
        <p:spPr>
          <a:xfrm>
            <a:off x="1555880" y="5212210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164"/>
                </a:lnTo>
                <a:lnTo>
                  <a:pt x="48767" y="42164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4" name="object 594"/>
          <p:cNvSpPr/>
          <p:nvPr/>
        </p:nvSpPr>
        <p:spPr>
          <a:xfrm>
            <a:off x="1568453" y="5233545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163"/>
                </a:lnTo>
                <a:lnTo>
                  <a:pt x="48768" y="42163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5" name="object 595"/>
          <p:cNvSpPr/>
          <p:nvPr/>
        </p:nvSpPr>
        <p:spPr>
          <a:xfrm>
            <a:off x="1582677" y="5165600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290"/>
                </a:lnTo>
                <a:lnTo>
                  <a:pt x="48768" y="42290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6" name="object 596"/>
          <p:cNvSpPr/>
          <p:nvPr/>
        </p:nvSpPr>
        <p:spPr>
          <a:xfrm>
            <a:off x="1596392" y="5186682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164"/>
                </a:lnTo>
                <a:lnTo>
                  <a:pt x="48767" y="42164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7" name="object 597"/>
          <p:cNvSpPr/>
          <p:nvPr/>
        </p:nvSpPr>
        <p:spPr>
          <a:xfrm>
            <a:off x="1611378" y="5150487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163"/>
                </a:lnTo>
                <a:lnTo>
                  <a:pt x="48768" y="42163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8" name="object 598"/>
          <p:cNvSpPr/>
          <p:nvPr/>
        </p:nvSpPr>
        <p:spPr>
          <a:xfrm>
            <a:off x="1624714" y="5447032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3" y="0"/>
                </a:moveTo>
                <a:lnTo>
                  <a:pt x="0" y="42291"/>
                </a:lnTo>
                <a:lnTo>
                  <a:pt x="48768" y="42291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9" name="object 599"/>
          <p:cNvSpPr/>
          <p:nvPr/>
        </p:nvSpPr>
        <p:spPr>
          <a:xfrm>
            <a:off x="1636398" y="5090162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163"/>
                </a:lnTo>
                <a:lnTo>
                  <a:pt x="48768" y="42163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0" name="object 600"/>
          <p:cNvSpPr/>
          <p:nvPr/>
        </p:nvSpPr>
        <p:spPr>
          <a:xfrm>
            <a:off x="1650622" y="4955669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3" y="0"/>
                </a:moveTo>
                <a:lnTo>
                  <a:pt x="0" y="42164"/>
                </a:lnTo>
                <a:lnTo>
                  <a:pt x="48768" y="42164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1" name="object 601"/>
          <p:cNvSpPr/>
          <p:nvPr/>
        </p:nvSpPr>
        <p:spPr>
          <a:xfrm>
            <a:off x="1664592" y="5016630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164"/>
                </a:lnTo>
                <a:lnTo>
                  <a:pt x="48768" y="42164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2" name="object 602"/>
          <p:cNvSpPr/>
          <p:nvPr/>
        </p:nvSpPr>
        <p:spPr>
          <a:xfrm>
            <a:off x="1679451" y="4898012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3" y="0"/>
                </a:moveTo>
                <a:lnTo>
                  <a:pt x="0" y="42290"/>
                </a:lnTo>
                <a:lnTo>
                  <a:pt x="48768" y="42290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3" name="object 603"/>
          <p:cNvSpPr/>
          <p:nvPr/>
        </p:nvSpPr>
        <p:spPr>
          <a:xfrm>
            <a:off x="1694563" y="5086353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3" y="0"/>
                </a:moveTo>
                <a:lnTo>
                  <a:pt x="0" y="42290"/>
                </a:lnTo>
                <a:lnTo>
                  <a:pt x="48768" y="42290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4" name="object 604"/>
          <p:cNvSpPr/>
          <p:nvPr/>
        </p:nvSpPr>
        <p:spPr>
          <a:xfrm>
            <a:off x="1706755" y="5066160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291"/>
                </a:lnTo>
                <a:lnTo>
                  <a:pt x="48768" y="42291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5" name="object 605"/>
          <p:cNvSpPr/>
          <p:nvPr/>
        </p:nvSpPr>
        <p:spPr>
          <a:xfrm>
            <a:off x="1721233" y="5169664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3" y="0"/>
                </a:moveTo>
                <a:lnTo>
                  <a:pt x="0" y="42290"/>
                </a:lnTo>
                <a:lnTo>
                  <a:pt x="48768" y="42290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6" name="object 606"/>
          <p:cNvSpPr/>
          <p:nvPr/>
        </p:nvSpPr>
        <p:spPr>
          <a:xfrm>
            <a:off x="1735204" y="5128517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291"/>
                </a:lnTo>
                <a:lnTo>
                  <a:pt x="48768" y="42291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7" name="object 607"/>
          <p:cNvSpPr/>
          <p:nvPr/>
        </p:nvSpPr>
        <p:spPr>
          <a:xfrm>
            <a:off x="1750951" y="5247897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3" y="0"/>
                </a:moveTo>
                <a:lnTo>
                  <a:pt x="0" y="42290"/>
                </a:lnTo>
                <a:lnTo>
                  <a:pt x="48768" y="42290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8" name="object 608"/>
          <p:cNvSpPr/>
          <p:nvPr/>
        </p:nvSpPr>
        <p:spPr>
          <a:xfrm>
            <a:off x="1762128" y="5150487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3" y="0"/>
                </a:moveTo>
                <a:lnTo>
                  <a:pt x="0" y="42163"/>
                </a:lnTo>
                <a:lnTo>
                  <a:pt x="48768" y="42163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9" name="object 609"/>
          <p:cNvSpPr/>
          <p:nvPr/>
        </p:nvSpPr>
        <p:spPr>
          <a:xfrm>
            <a:off x="1778383" y="5114419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3" y="0"/>
                </a:moveTo>
                <a:lnTo>
                  <a:pt x="0" y="42291"/>
                </a:lnTo>
                <a:lnTo>
                  <a:pt x="48768" y="42291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0" name="object 610"/>
          <p:cNvSpPr/>
          <p:nvPr/>
        </p:nvSpPr>
        <p:spPr>
          <a:xfrm>
            <a:off x="1788798" y="5161410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164"/>
                </a:lnTo>
                <a:lnTo>
                  <a:pt x="48768" y="42164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1" name="object 611"/>
          <p:cNvSpPr/>
          <p:nvPr/>
        </p:nvSpPr>
        <p:spPr>
          <a:xfrm>
            <a:off x="1803783" y="5206241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3" y="0"/>
                </a:moveTo>
                <a:lnTo>
                  <a:pt x="0" y="42164"/>
                </a:lnTo>
                <a:lnTo>
                  <a:pt x="48768" y="42164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2" name="object 612"/>
          <p:cNvSpPr/>
          <p:nvPr/>
        </p:nvSpPr>
        <p:spPr>
          <a:xfrm>
            <a:off x="1817119" y="5184778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3" y="0"/>
                </a:moveTo>
                <a:lnTo>
                  <a:pt x="0" y="42164"/>
                </a:lnTo>
                <a:lnTo>
                  <a:pt x="48767" y="42164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3" name="object 613"/>
          <p:cNvSpPr/>
          <p:nvPr/>
        </p:nvSpPr>
        <p:spPr>
          <a:xfrm>
            <a:off x="1830580" y="5134358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291"/>
                </a:lnTo>
                <a:lnTo>
                  <a:pt x="48768" y="42291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4" name="object 614"/>
          <p:cNvSpPr/>
          <p:nvPr/>
        </p:nvSpPr>
        <p:spPr>
          <a:xfrm>
            <a:off x="1845439" y="5223512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3" y="0"/>
                </a:moveTo>
                <a:lnTo>
                  <a:pt x="0" y="42163"/>
                </a:lnTo>
                <a:lnTo>
                  <a:pt x="48768" y="42163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5" name="object 615"/>
          <p:cNvSpPr/>
          <p:nvPr/>
        </p:nvSpPr>
        <p:spPr>
          <a:xfrm>
            <a:off x="1858139" y="5284345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3" y="0"/>
                </a:moveTo>
                <a:lnTo>
                  <a:pt x="0" y="42163"/>
                </a:lnTo>
                <a:lnTo>
                  <a:pt x="48768" y="42163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6" name="object 616"/>
          <p:cNvSpPr/>
          <p:nvPr/>
        </p:nvSpPr>
        <p:spPr>
          <a:xfrm>
            <a:off x="1875666" y="5135629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291"/>
                </a:lnTo>
                <a:lnTo>
                  <a:pt x="48768" y="42291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7" name="object 617"/>
          <p:cNvSpPr/>
          <p:nvPr/>
        </p:nvSpPr>
        <p:spPr>
          <a:xfrm>
            <a:off x="1887857" y="5230498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3" y="0"/>
                </a:moveTo>
                <a:lnTo>
                  <a:pt x="0" y="42290"/>
                </a:lnTo>
                <a:lnTo>
                  <a:pt x="48768" y="42290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8" name="object 618"/>
          <p:cNvSpPr/>
          <p:nvPr/>
        </p:nvSpPr>
        <p:spPr>
          <a:xfrm>
            <a:off x="1900811" y="5168903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164"/>
                </a:lnTo>
                <a:lnTo>
                  <a:pt x="48768" y="42164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9" name="object 619"/>
          <p:cNvSpPr/>
          <p:nvPr/>
        </p:nvSpPr>
        <p:spPr>
          <a:xfrm>
            <a:off x="1916813" y="4863468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3" y="0"/>
                </a:moveTo>
                <a:lnTo>
                  <a:pt x="0" y="42164"/>
                </a:lnTo>
                <a:lnTo>
                  <a:pt x="48768" y="42164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0" name="object 620"/>
          <p:cNvSpPr/>
          <p:nvPr/>
        </p:nvSpPr>
        <p:spPr>
          <a:xfrm>
            <a:off x="1930022" y="4861181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3" y="0"/>
                </a:moveTo>
                <a:lnTo>
                  <a:pt x="0" y="42164"/>
                </a:lnTo>
                <a:lnTo>
                  <a:pt x="48768" y="42164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1" name="object 621"/>
          <p:cNvSpPr/>
          <p:nvPr/>
        </p:nvSpPr>
        <p:spPr>
          <a:xfrm>
            <a:off x="1943357" y="5064508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3" y="0"/>
                </a:moveTo>
                <a:lnTo>
                  <a:pt x="0" y="42164"/>
                </a:lnTo>
                <a:lnTo>
                  <a:pt x="48768" y="42164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2" name="object 622"/>
          <p:cNvSpPr/>
          <p:nvPr/>
        </p:nvSpPr>
        <p:spPr>
          <a:xfrm>
            <a:off x="1957073" y="4908933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291"/>
                </a:lnTo>
                <a:lnTo>
                  <a:pt x="48768" y="42291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3" name="object 623"/>
          <p:cNvSpPr/>
          <p:nvPr/>
        </p:nvSpPr>
        <p:spPr>
          <a:xfrm>
            <a:off x="1970407" y="4847085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3" y="0"/>
                </a:moveTo>
                <a:lnTo>
                  <a:pt x="0" y="42291"/>
                </a:lnTo>
                <a:lnTo>
                  <a:pt x="48768" y="42291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4" name="object 624"/>
          <p:cNvSpPr/>
          <p:nvPr/>
        </p:nvSpPr>
        <p:spPr>
          <a:xfrm>
            <a:off x="1984123" y="4824479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290"/>
                </a:lnTo>
                <a:lnTo>
                  <a:pt x="48768" y="42290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5" name="object 625"/>
          <p:cNvSpPr/>
          <p:nvPr/>
        </p:nvSpPr>
        <p:spPr>
          <a:xfrm>
            <a:off x="1997967" y="4880867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164"/>
                </a:lnTo>
                <a:lnTo>
                  <a:pt x="48768" y="42164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6" name="object 626"/>
          <p:cNvSpPr/>
          <p:nvPr/>
        </p:nvSpPr>
        <p:spPr>
          <a:xfrm>
            <a:off x="2012317" y="4984880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291"/>
                </a:lnTo>
                <a:lnTo>
                  <a:pt x="48768" y="42291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7" name="object 627"/>
          <p:cNvSpPr/>
          <p:nvPr/>
        </p:nvSpPr>
        <p:spPr>
          <a:xfrm>
            <a:off x="2027176" y="5217162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3" y="0"/>
                </a:moveTo>
                <a:lnTo>
                  <a:pt x="0" y="42163"/>
                </a:lnTo>
                <a:lnTo>
                  <a:pt x="48768" y="42163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8" name="object 628"/>
          <p:cNvSpPr/>
          <p:nvPr/>
        </p:nvSpPr>
        <p:spPr>
          <a:xfrm>
            <a:off x="2040385" y="4769868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164"/>
                </a:lnTo>
                <a:lnTo>
                  <a:pt x="48768" y="42164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9" name="object 629"/>
          <p:cNvSpPr/>
          <p:nvPr/>
        </p:nvSpPr>
        <p:spPr>
          <a:xfrm>
            <a:off x="2054863" y="4963036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3" y="0"/>
                </a:moveTo>
                <a:lnTo>
                  <a:pt x="0" y="42290"/>
                </a:lnTo>
                <a:lnTo>
                  <a:pt x="48767" y="42290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0" name="object 630"/>
          <p:cNvSpPr/>
          <p:nvPr/>
        </p:nvSpPr>
        <p:spPr>
          <a:xfrm>
            <a:off x="2068579" y="4916426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163"/>
                </a:lnTo>
                <a:lnTo>
                  <a:pt x="48768" y="42163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1" name="object 631"/>
          <p:cNvSpPr/>
          <p:nvPr/>
        </p:nvSpPr>
        <p:spPr>
          <a:xfrm>
            <a:off x="2081913" y="4747517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3" y="0"/>
                </a:moveTo>
                <a:lnTo>
                  <a:pt x="0" y="42291"/>
                </a:lnTo>
                <a:lnTo>
                  <a:pt x="48768" y="42291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2" name="object 632"/>
          <p:cNvSpPr/>
          <p:nvPr/>
        </p:nvSpPr>
        <p:spPr>
          <a:xfrm>
            <a:off x="2094613" y="4512567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3" y="0"/>
                </a:moveTo>
                <a:lnTo>
                  <a:pt x="0" y="42164"/>
                </a:lnTo>
                <a:lnTo>
                  <a:pt x="48768" y="42164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3" name="object 633"/>
          <p:cNvSpPr/>
          <p:nvPr/>
        </p:nvSpPr>
        <p:spPr>
          <a:xfrm>
            <a:off x="2108710" y="4587369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291"/>
                </a:lnTo>
                <a:lnTo>
                  <a:pt x="48768" y="42291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4" name="object 634"/>
          <p:cNvSpPr/>
          <p:nvPr/>
        </p:nvSpPr>
        <p:spPr>
          <a:xfrm>
            <a:off x="2122807" y="4710051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3" y="0"/>
                </a:moveTo>
                <a:lnTo>
                  <a:pt x="0" y="42163"/>
                </a:lnTo>
                <a:lnTo>
                  <a:pt x="48768" y="42163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5" name="object 635"/>
          <p:cNvSpPr/>
          <p:nvPr/>
        </p:nvSpPr>
        <p:spPr>
          <a:xfrm>
            <a:off x="2136651" y="4636392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3" y="0"/>
                </a:moveTo>
                <a:lnTo>
                  <a:pt x="0" y="42164"/>
                </a:lnTo>
                <a:lnTo>
                  <a:pt x="48768" y="42164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6" name="object 636"/>
          <p:cNvSpPr/>
          <p:nvPr/>
        </p:nvSpPr>
        <p:spPr>
          <a:xfrm>
            <a:off x="2149985" y="4518917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291"/>
                </a:lnTo>
                <a:lnTo>
                  <a:pt x="48768" y="42291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7" name="object 637"/>
          <p:cNvSpPr/>
          <p:nvPr/>
        </p:nvSpPr>
        <p:spPr>
          <a:xfrm>
            <a:off x="2164717" y="4154173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290"/>
                </a:lnTo>
                <a:lnTo>
                  <a:pt x="48768" y="42290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8" name="object 638"/>
          <p:cNvSpPr/>
          <p:nvPr/>
        </p:nvSpPr>
        <p:spPr>
          <a:xfrm>
            <a:off x="2179323" y="4556255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164"/>
                </a:lnTo>
                <a:lnTo>
                  <a:pt x="48768" y="42164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9" name="object 639"/>
          <p:cNvSpPr/>
          <p:nvPr/>
        </p:nvSpPr>
        <p:spPr>
          <a:xfrm>
            <a:off x="2192657" y="4690112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3" y="0"/>
                </a:moveTo>
                <a:lnTo>
                  <a:pt x="0" y="42290"/>
                </a:lnTo>
                <a:lnTo>
                  <a:pt x="48768" y="42290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0" name="object 640"/>
          <p:cNvSpPr/>
          <p:nvPr/>
        </p:nvSpPr>
        <p:spPr>
          <a:xfrm>
            <a:off x="2207135" y="4639439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290"/>
                </a:lnTo>
                <a:lnTo>
                  <a:pt x="48768" y="42290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1" name="object 641"/>
          <p:cNvSpPr/>
          <p:nvPr/>
        </p:nvSpPr>
        <p:spPr>
          <a:xfrm>
            <a:off x="2220344" y="4648964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3" y="0"/>
                </a:moveTo>
                <a:lnTo>
                  <a:pt x="0" y="42290"/>
                </a:lnTo>
                <a:lnTo>
                  <a:pt x="48767" y="42290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2" name="object 642"/>
          <p:cNvSpPr/>
          <p:nvPr/>
        </p:nvSpPr>
        <p:spPr>
          <a:xfrm>
            <a:off x="2236600" y="4700018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3" y="0"/>
                </a:moveTo>
                <a:lnTo>
                  <a:pt x="0" y="42164"/>
                </a:lnTo>
                <a:lnTo>
                  <a:pt x="48767" y="42164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3" name="object 643"/>
          <p:cNvSpPr/>
          <p:nvPr/>
        </p:nvSpPr>
        <p:spPr>
          <a:xfrm>
            <a:off x="2248157" y="4193035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3" y="0"/>
                </a:moveTo>
                <a:lnTo>
                  <a:pt x="0" y="42291"/>
                </a:lnTo>
                <a:lnTo>
                  <a:pt x="48768" y="42291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4" name="object 644"/>
          <p:cNvSpPr/>
          <p:nvPr/>
        </p:nvSpPr>
        <p:spPr>
          <a:xfrm>
            <a:off x="2262000" y="4335910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3" y="0"/>
                </a:moveTo>
                <a:lnTo>
                  <a:pt x="0" y="42164"/>
                </a:lnTo>
                <a:lnTo>
                  <a:pt x="48767" y="42164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5" name="object 645"/>
          <p:cNvSpPr/>
          <p:nvPr/>
        </p:nvSpPr>
        <p:spPr>
          <a:xfrm>
            <a:off x="2275842" y="4463544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291"/>
                </a:lnTo>
                <a:lnTo>
                  <a:pt x="48768" y="42291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6" name="object 646"/>
          <p:cNvSpPr/>
          <p:nvPr/>
        </p:nvSpPr>
        <p:spPr>
          <a:xfrm>
            <a:off x="2289685" y="4411220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163"/>
                </a:lnTo>
                <a:lnTo>
                  <a:pt x="48768" y="42163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7" name="object 647"/>
          <p:cNvSpPr/>
          <p:nvPr/>
        </p:nvSpPr>
        <p:spPr>
          <a:xfrm>
            <a:off x="2303655" y="4450210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291"/>
                </a:lnTo>
                <a:lnTo>
                  <a:pt x="48768" y="42291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8" name="object 648"/>
          <p:cNvSpPr/>
          <p:nvPr/>
        </p:nvSpPr>
        <p:spPr>
          <a:xfrm>
            <a:off x="2317498" y="4383662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163"/>
                </a:lnTo>
                <a:lnTo>
                  <a:pt x="48768" y="42163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9" name="object 649"/>
          <p:cNvSpPr/>
          <p:nvPr/>
        </p:nvSpPr>
        <p:spPr>
          <a:xfrm>
            <a:off x="2331342" y="4378962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163"/>
                </a:lnTo>
                <a:lnTo>
                  <a:pt x="48768" y="42163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0" name="object 650"/>
          <p:cNvSpPr/>
          <p:nvPr/>
        </p:nvSpPr>
        <p:spPr>
          <a:xfrm>
            <a:off x="2345185" y="4406268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291"/>
                </a:lnTo>
                <a:lnTo>
                  <a:pt x="48768" y="42291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1" name="object 651"/>
          <p:cNvSpPr/>
          <p:nvPr/>
        </p:nvSpPr>
        <p:spPr>
          <a:xfrm>
            <a:off x="2360170" y="4877945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3" y="0"/>
                </a:moveTo>
                <a:lnTo>
                  <a:pt x="0" y="42290"/>
                </a:lnTo>
                <a:lnTo>
                  <a:pt x="48768" y="42290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2" name="object 652"/>
          <p:cNvSpPr/>
          <p:nvPr/>
        </p:nvSpPr>
        <p:spPr>
          <a:xfrm>
            <a:off x="2372998" y="4492628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290"/>
                </a:lnTo>
                <a:lnTo>
                  <a:pt x="48768" y="42290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3" name="object 653"/>
          <p:cNvSpPr/>
          <p:nvPr/>
        </p:nvSpPr>
        <p:spPr>
          <a:xfrm>
            <a:off x="2386841" y="4638550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290"/>
                </a:lnTo>
                <a:lnTo>
                  <a:pt x="48768" y="42290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4" name="object 654"/>
          <p:cNvSpPr/>
          <p:nvPr/>
        </p:nvSpPr>
        <p:spPr>
          <a:xfrm>
            <a:off x="2400683" y="4754882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3" y="0"/>
                </a:moveTo>
                <a:lnTo>
                  <a:pt x="0" y="42291"/>
                </a:lnTo>
                <a:lnTo>
                  <a:pt x="48768" y="42291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5" name="object 655"/>
          <p:cNvSpPr/>
          <p:nvPr/>
        </p:nvSpPr>
        <p:spPr>
          <a:xfrm>
            <a:off x="2414526" y="4818891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3" y="0"/>
                </a:moveTo>
                <a:lnTo>
                  <a:pt x="0" y="42290"/>
                </a:lnTo>
                <a:lnTo>
                  <a:pt x="48768" y="42290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6" name="object 656"/>
          <p:cNvSpPr/>
          <p:nvPr/>
        </p:nvSpPr>
        <p:spPr>
          <a:xfrm>
            <a:off x="2428242" y="4556128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290"/>
                </a:lnTo>
                <a:lnTo>
                  <a:pt x="48768" y="42290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7" name="object 657"/>
          <p:cNvSpPr/>
          <p:nvPr/>
        </p:nvSpPr>
        <p:spPr>
          <a:xfrm>
            <a:off x="2442339" y="4654680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3" y="0"/>
                </a:moveTo>
                <a:lnTo>
                  <a:pt x="0" y="42291"/>
                </a:lnTo>
                <a:lnTo>
                  <a:pt x="48768" y="42291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8" name="object 658"/>
          <p:cNvSpPr/>
          <p:nvPr/>
        </p:nvSpPr>
        <p:spPr>
          <a:xfrm>
            <a:off x="2456182" y="4609594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3" y="0"/>
                </a:moveTo>
                <a:lnTo>
                  <a:pt x="0" y="42164"/>
                </a:lnTo>
                <a:lnTo>
                  <a:pt x="48768" y="42164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9" name="object 659"/>
          <p:cNvSpPr/>
          <p:nvPr/>
        </p:nvSpPr>
        <p:spPr>
          <a:xfrm>
            <a:off x="2469645" y="4533394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3" y="0"/>
                </a:moveTo>
                <a:lnTo>
                  <a:pt x="0" y="42164"/>
                </a:lnTo>
                <a:lnTo>
                  <a:pt x="48768" y="42164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0" name="object 660"/>
          <p:cNvSpPr/>
          <p:nvPr/>
        </p:nvSpPr>
        <p:spPr>
          <a:xfrm>
            <a:off x="2484123" y="4518408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291"/>
                </a:lnTo>
                <a:lnTo>
                  <a:pt x="48768" y="42291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1" name="object 661"/>
          <p:cNvSpPr/>
          <p:nvPr/>
        </p:nvSpPr>
        <p:spPr>
          <a:xfrm>
            <a:off x="2497585" y="4629406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291"/>
                </a:lnTo>
                <a:lnTo>
                  <a:pt x="48768" y="42291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2" name="object 662"/>
          <p:cNvSpPr/>
          <p:nvPr/>
        </p:nvSpPr>
        <p:spPr>
          <a:xfrm>
            <a:off x="2511682" y="4339338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3" y="0"/>
                </a:moveTo>
                <a:lnTo>
                  <a:pt x="0" y="42163"/>
                </a:lnTo>
                <a:lnTo>
                  <a:pt x="48768" y="42163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3" name="object 663"/>
          <p:cNvSpPr/>
          <p:nvPr/>
        </p:nvSpPr>
        <p:spPr>
          <a:xfrm>
            <a:off x="2525525" y="4951860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3" y="0"/>
                </a:moveTo>
                <a:lnTo>
                  <a:pt x="0" y="42164"/>
                </a:lnTo>
                <a:lnTo>
                  <a:pt x="48767" y="42164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4" name="object 664"/>
          <p:cNvSpPr/>
          <p:nvPr/>
        </p:nvSpPr>
        <p:spPr>
          <a:xfrm>
            <a:off x="2539367" y="4925824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163"/>
                </a:lnTo>
                <a:lnTo>
                  <a:pt x="48768" y="42163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5" name="object 665"/>
          <p:cNvSpPr/>
          <p:nvPr/>
        </p:nvSpPr>
        <p:spPr>
          <a:xfrm>
            <a:off x="2553210" y="4645028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163"/>
                </a:lnTo>
                <a:lnTo>
                  <a:pt x="48768" y="42163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6" name="object 666"/>
          <p:cNvSpPr/>
          <p:nvPr/>
        </p:nvSpPr>
        <p:spPr>
          <a:xfrm>
            <a:off x="2566926" y="4760343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3" y="0"/>
                </a:moveTo>
                <a:lnTo>
                  <a:pt x="0" y="42164"/>
                </a:lnTo>
                <a:lnTo>
                  <a:pt x="48640" y="42164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7" name="object 667"/>
          <p:cNvSpPr/>
          <p:nvPr/>
        </p:nvSpPr>
        <p:spPr>
          <a:xfrm>
            <a:off x="2581023" y="4759328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290"/>
                </a:lnTo>
                <a:lnTo>
                  <a:pt x="48768" y="42290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8" name="object 668"/>
          <p:cNvSpPr/>
          <p:nvPr/>
        </p:nvSpPr>
        <p:spPr>
          <a:xfrm>
            <a:off x="2595120" y="4822319"/>
            <a:ext cx="75945" cy="869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9" name="object 669"/>
          <p:cNvSpPr/>
          <p:nvPr/>
        </p:nvSpPr>
        <p:spPr>
          <a:xfrm>
            <a:off x="2636269" y="4693542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3" y="0"/>
                </a:moveTo>
                <a:lnTo>
                  <a:pt x="0" y="42291"/>
                </a:lnTo>
                <a:lnTo>
                  <a:pt x="48767" y="42291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0" name="object 670"/>
          <p:cNvSpPr/>
          <p:nvPr/>
        </p:nvSpPr>
        <p:spPr>
          <a:xfrm>
            <a:off x="2649985" y="4455289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163"/>
                </a:lnTo>
                <a:lnTo>
                  <a:pt x="48768" y="42163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1" name="object 671"/>
          <p:cNvSpPr/>
          <p:nvPr/>
        </p:nvSpPr>
        <p:spPr>
          <a:xfrm>
            <a:off x="2664589" y="4760343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3" y="0"/>
                </a:moveTo>
                <a:lnTo>
                  <a:pt x="0" y="42291"/>
                </a:lnTo>
                <a:lnTo>
                  <a:pt x="48768" y="42291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2" name="object 672"/>
          <p:cNvSpPr/>
          <p:nvPr/>
        </p:nvSpPr>
        <p:spPr>
          <a:xfrm>
            <a:off x="2678051" y="4634868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3" y="0"/>
                </a:moveTo>
                <a:lnTo>
                  <a:pt x="0" y="42291"/>
                </a:lnTo>
                <a:lnTo>
                  <a:pt x="48768" y="42291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3" name="object 673"/>
          <p:cNvSpPr/>
          <p:nvPr/>
        </p:nvSpPr>
        <p:spPr>
          <a:xfrm>
            <a:off x="2692529" y="5175506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291"/>
                </a:lnTo>
                <a:lnTo>
                  <a:pt x="48768" y="42291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4" name="object 674"/>
          <p:cNvSpPr/>
          <p:nvPr/>
        </p:nvSpPr>
        <p:spPr>
          <a:xfrm>
            <a:off x="2705864" y="4700018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3" y="0"/>
                </a:moveTo>
                <a:lnTo>
                  <a:pt x="0" y="42291"/>
                </a:lnTo>
                <a:lnTo>
                  <a:pt x="48768" y="42291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5" name="object 675"/>
          <p:cNvSpPr/>
          <p:nvPr/>
        </p:nvSpPr>
        <p:spPr>
          <a:xfrm>
            <a:off x="2721739" y="4775964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3" y="0"/>
                </a:moveTo>
                <a:lnTo>
                  <a:pt x="0" y="42163"/>
                </a:lnTo>
                <a:lnTo>
                  <a:pt x="48768" y="42163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6" name="object 676"/>
          <p:cNvSpPr/>
          <p:nvPr/>
        </p:nvSpPr>
        <p:spPr>
          <a:xfrm>
            <a:off x="2734055" y="4860419"/>
            <a:ext cx="103124" cy="15836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7" name="object 677"/>
          <p:cNvSpPr/>
          <p:nvPr/>
        </p:nvSpPr>
        <p:spPr>
          <a:xfrm>
            <a:off x="404368" y="4202684"/>
            <a:ext cx="0" cy="1431290"/>
          </a:xfrm>
          <a:custGeom>
            <a:avLst/>
            <a:gdLst/>
            <a:ahLst/>
            <a:cxnLst/>
            <a:rect l="l" t="t" r="r" b="b"/>
            <a:pathLst>
              <a:path h="1431289">
                <a:moveTo>
                  <a:pt x="0" y="1430782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8" name="object 678"/>
          <p:cNvSpPr/>
          <p:nvPr/>
        </p:nvSpPr>
        <p:spPr>
          <a:xfrm>
            <a:off x="344046" y="5633465"/>
            <a:ext cx="60325" cy="0"/>
          </a:xfrm>
          <a:custGeom>
            <a:avLst/>
            <a:gdLst/>
            <a:ahLst/>
            <a:cxnLst/>
            <a:rect l="l" t="t" r="r" b="b"/>
            <a:pathLst>
              <a:path w="60325">
                <a:moveTo>
                  <a:pt x="60325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9" name="object 679"/>
          <p:cNvSpPr/>
          <p:nvPr/>
        </p:nvSpPr>
        <p:spPr>
          <a:xfrm>
            <a:off x="344046" y="5429122"/>
            <a:ext cx="60325" cy="0"/>
          </a:xfrm>
          <a:custGeom>
            <a:avLst/>
            <a:gdLst/>
            <a:ahLst/>
            <a:cxnLst/>
            <a:rect l="l" t="t" r="r" b="b"/>
            <a:pathLst>
              <a:path w="60325">
                <a:moveTo>
                  <a:pt x="60325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0" name="object 680"/>
          <p:cNvSpPr/>
          <p:nvPr/>
        </p:nvSpPr>
        <p:spPr>
          <a:xfrm>
            <a:off x="344046" y="5224653"/>
            <a:ext cx="60325" cy="0"/>
          </a:xfrm>
          <a:custGeom>
            <a:avLst/>
            <a:gdLst/>
            <a:ahLst/>
            <a:cxnLst/>
            <a:rect l="l" t="t" r="r" b="b"/>
            <a:pathLst>
              <a:path w="60325">
                <a:moveTo>
                  <a:pt x="60325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1" name="object 681"/>
          <p:cNvSpPr/>
          <p:nvPr/>
        </p:nvSpPr>
        <p:spPr>
          <a:xfrm>
            <a:off x="344046" y="5020309"/>
            <a:ext cx="60325" cy="0"/>
          </a:xfrm>
          <a:custGeom>
            <a:avLst/>
            <a:gdLst/>
            <a:ahLst/>
            <a:cxnLst/>
            <a:rect l="l" t="t" r="r" b="b"/>
            <a:pathLst>
              <a:path w="60325">
                <a:moveTo>
                  <a:pt x="60325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2" name="object 682"/>
          <p:cNvSpPr/>
          <p:nvPr/>
        </p:nvSpPr>
        <p:spPr>
          <a:xfrm>
            <a:off x="344046" y="4815840"/>
            <a:ext cx="60325" cy="0"/>
          </a:xfrm>
          <a:custGeom>
            <a:avLst/>
            <a:gdLst/>
            <a:ahLst/>
            <a:cxnLst/>
            <a:rect l="l" t="t" r="r" b="b"/>
            <a:pathLst>
              <a:path w="60325">
                <a:moveTo>
                  <a:pt x="60325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3" name="object 683"/>
          <p:cNvSpPr/>
          <p:nvPr/>
        </p:nvSpPr>
        <p:spPr>
          <a:xfrm>
            <a:off x="344046" y="4611496"/>
            <a:ext cx="60325" cy="0"/>
          </a:xfrm>
          <a:custGeom>
            <a:avLst/>
            <a:gdLst/>
            <a:ahLst/>
            <a:cxnLst/>
            <a:rect l="l" t="t" r="r" b="b"/>
            <a:pathLst>
              <a:path w="60325">
                <a:moveTo>
                  <a:pt x="60325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4" name="object 684"/>
          <p:cNvSpPr/>
          <p:nvPr/>
        </p:nvSpPr>
        <p:spPr>
          <a:xfrm>
            <a:off x="344046" y="4407027"/>
            <a:ext cx="60325" cy="0"/>
          </a:xfrm>
          <a:custGeom>
            <a:avLst/>
            <a:gdLst/>
            <a:ahLst/>
            <a:cxnLst/>
            <a:rect l="l" t="t" r="r" b="b"/>
            <a:pathLst>
              <a:path w="60325">
                <a:moveTo>
                  <a:pt x="60325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5" name="object 685"/>
          <p:cNvSpPr/>
          <p:nvPr/>
        </p:nvSpPr>
        <p:spPr>
          <a:xfrm>
            <a:off x="344046" y="4202684"/>
            <a:ext cx="60325" cy="0"/>
          </a:xfrm>
          <a:custGeom>
            <a:avLst/>
            <a:gdLst/>
            <a:ahLst/>
            <a:cxnLst/>
            <a:rect l="l" t="t" r="r" b="b"/>
            <a:pathLst>
              <a:path w="60325">
                <a:moveTo>
                  <a:pt x="60325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6" name="object 686"/>
          <p:cNvSpPr txBox="1"/>
          <p:nvPr/>
        </p:nvSpPr>
        <p:spPr>
          <a:xfrm>
            <a:off x="156078" y="5555616"/>
            <a:ext cx="184666" cy="172595"/>
          </a:xfrm>
          <a:prstGeom prst="rect">
            <a:avLst/>
          </a:prstGeom>
        </p:spPr>
        <p:txBody>
          <a:bodyPr vert="vert270" wrap="square" lIns="0" tIns="1270" rIns="0" bIns="0" rtlCol="0">
            <a:spAutoFit/>
          </a:bodyPr>
          <a:lstStyle/>
          <a:p>
            <a:pPr marL="12700">
              <a:spcBef>
                <a:spcPts val="10"/>
              </a:spcBef>
            </a:pPr>
            <a:r>
              <a:rPr sz="1200" dirty="0">
                <a:latin typeface="Times New Roman"/>
                <a:cs typeface="Times New Roman"/>
              </a:rPr>
              <a:t>20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88" name="object 688"/>
          <p:cNvSpPr txBox="1"/>
          <p:nvPr/>
        </p:nvSpPr>
        <p:spPr>
          <a:xfrm>
            <a:off x="156078" y="5146804"/>
            <a:ext cx="184666" cy="172595"/>
          </a:xfrm>
          <a:prstGeom prst="rect">
            <a:avLst/>
          </a:prstGeom>
        </p:spPr>
        <p:txBody>
          <a:bodyPr vert="vert270" wrap="square" lIns="0" tIns="1270" rIns="0" bIns="0" rtlCol="0">
            <a:spAutoFit/>
          </a:bodyPr>
          <a:lstStyle/>
          <a:p>
            <a:pPr marL="12700">
              <a:spcBef>
                <a:spcPts val="10"/>
              </a:spcBef>
            </a:pPr>
            <a:r>
              <a:rPr sz="1200" dirty="0">
                <a:latin typeface="Times New Roman"/>
                <a:cs typeface="Times New Roman"/>
              </a:rPr>
              <a:t>40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90" name="object 690"/>
          <p:cNvSpPr txBox="1"/>
          <p:nvPr/>
        </p:nvSpPr>
        <p:spPr>
          <a:xfrm>
            <a:off x="156078" y="4737991"/>
            <a:ext cx="184666" cy="172595"/>
          </a:xfrm>
          <a:prstGeom prst="rect">
            <a:avLst/>
          </a:prstGeom>
        </p:spPr>
        <p:txBody>
          <a:bodyPr vert="vert270" wrap="square" lIns="0" tIns="1270" rIns="0" bIns="0" rtlCol="0">
            <a:spAutoFit/>
          </a:bodyPr>
          <a:lstStyle/>
          <a:p>
            <a:pPr marL="12700">
              <a:spcBef>
                <a:spcPts val="10"/>
              </a:spcBef>
            </a:pPr>
            <a:r>
              <a:rPr sz="1200" dirty="0">
                <a:latin typeface="Times New Roman"/>
                <a:cs typeface="Times New Roman"/>
              </a:rPr>
              <a:t>60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92" name="object 692"/>
          <p:cNvSpPr txBox="1"/>
          <p:nvPr/>
        </p:nvSpPr>
        <p:spPr>
          <a:xfrm>
            <a:off x="156078" y="4329178"/>
            <a:ext cx="184666" cy="172595"/>
          </a:xfrm>
          <a:prstGeom prst="rect">
            <a:avLst/>
          </a:prstGeom>
        </p:spPr>
        <p:txBody>
          <a:bodyPr vert="vert270" wrap="square" lIns="0" tIns="1270" rIns="0" bIns="0" rtlCol="0">
            <a:spAutoFit/>
          </a:bodyPr>
          <a:lstStyle/>
          <a:p>
            <a:pPr marL="12700">
              <a:spcBef>
                <a:spcPts val="10"/>
              </a:spcBef>
            </a:pPr>
            <a:r>
              <a:rPr sz="1200" dirty="0">
                <a:latin typeface="Times New Roman"/>
                <a:cs typeface="Times New Roman"/>
              </a:rPr>
              <a:t>80</a:t>
            </a:r>
          </a:p>
        </p:txBody>
      </p:sp>
      <p:sp>
        <p:nvSpPr>
          <p:cNvPr id="694" name="object 694"/>
          <p:cNvSpPr/>
          <p:nvPr/>
        </p:nvSpPr>
        <p:spPr>
          <a:xfrm>
            <a:off x="404371" y="4125214"/>
            <a:ext cx="2501265" cy="1543050"/>
          </a:xfrm>
          <a:custGeom>
            <a:avLst/>
            <a:gdLst/>
            <a:ahLst/>
            <a:cxnLst/>
            <a:rect l="l" t="t" r="r" b="b"/>
            <a:pathLst>
              <a:path w="2501265" h="1543050">
                <a:moveTo>
                  <a:pt x="0" y="1542669"/>
                </a:moveTo>
                <a:lnTo>
                  <a:pt x="2501011" y="1542669"/>
                </a:lnTo>
                <a:lnTo>
                  <a:pt x="2501011" y="0"/>
                </a:lnTo>
                <a:lnTo>
                  <a:pt x="0" y="0"/>
                </a:lnTo>
                <a:lnTo>
                  <a:pt x="0" y="154266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5" name="object 695"/>
          <p:cNvSpPr/>
          <p:nvPr/>
        </p:nvSpPr>
        <p:spPr>
          <a:xfrm>
            <a:off x="618747" y="5667883"/>
            <a:ext cx="2163445" cy="0"/>
          </a:xfrm>
          <a:custGeom>
            <a:avLst/>
            <a:gdLst/>
            <a:ahLst/>
            <a:cxnLst/>
            <a:rect l="l" t="t" r="r" b="b"/>
            <a:pathLst>
              <a:path w="2163445">
                <a:moveTo>
                  <a:pt x="0" y="0"/>
                </a:moveTo>
                <a:lnTo>
                  <a:pt x="216344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6" name="object 696"/>
          <p:cNvSpPr/>
          <p:nvPr/>
        </p:nvSpPr>
        <p:spPr>
          <a:xfrm>
            <a:off x="618744" y="5667886"/>
            <a:ext cx="0" cy="60325"/>
          </a:xfrm>
          <a:custGeom>
            <a:avLst/>
            <a:gdLst/>
            <a:ahLst/>
            <a:cxnLst/>
            <a:rect l="l" t="t" r="r" b="b"/>
            <a:pathLst>
              <a:path h="60325">
                <a:moveTo>
                  <a:pt x="0" y="0"/>
                </a:moveTo>
                <a:lnTo>
                  <a:pt x="0" y="60324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7" name="object 697"/>
          <p:cNvSpPr/>
          <p:nvPr/>
        </p:nvSpPr>
        <p:spPr>
          <a:xfrm>
            <a:off x="785241" y="5667886"/>
            <a:ext cx="0" cy="60325"/>
          </a:xfrm>
          <a:custGeom>
            <a:avLst/>
            <a:gdLst/>
            <a:ahLst/>
            <a:cxnLst/>
            <a:rect l="l" t="t" r="r" b="b"/>
            <a:pathLst>
              <a:path h="60325">
                <a:moveTo>
                  <a:pt x="0" y="0"/>
                </a:moveTo>
                <a:lnTo>
                  <a:pt x="0" y="60324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8" name="object 698"/>
          <p:cNvSpPr/>
          <p:nvPr/>
        </p:nvSpPr>
        <p:spPr>
          <a:xfrm>
            <a:off x="951611" y="5667886"/>
            <a:ext cx="0" cy="60325"/>
          </a:xfrm>
          <a:custGeom>
            <a:avLst/>
            <a:gdLst/>
            <a:ahLst/>
            <a:cxnLst/>
            <a:rect l="l" t="t" r="r" b="b"/>
            <a:pathLst>
              <a:path h="60325">
                <a:moveTo>
                  <a:pt x="0" y="0"/>
                </a:moveTo>
                <a:lnTo>
                  <a:pt x="0" y="60324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9" name="object 699"/>
          <p:cNvSpPr/>
          <p:nvPr/>
        </p:nvSpPr>
        <p:spPr>
          <a:xfrm>
            <a:off x="1117980" y="5667886"/>
            <a:ext cx="0" cy="60325"/>
          </a:xfrm>
          <a:custGeom>
            <a:avLst/>
            <a:gdLst/>
            <a:ahLst/>
            <a:cxnLst/>
            <a:rect l="l" t="t" r="r" b="b"/>
            <a:pathLst>
              <a:path h="60325">
                <a:moveTo>
                  <a:pt x="0" y="0"/>
                </a:moveTo>
                <a:lnTo>
                  <a:pt x="0" y="60324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0" name="object 700"/>
          <p:cNvSpPr/>
          <p:nvPr/>
        </p:nvSpPr>
        <p:spPr>
          <a:xfrm>
            <a:off x="1284477" y="5667886"/>
            <a:ext cx="0" cy="60325"/>
          </a:xfrm>
          <a:custGeom>
            <a:avLst/>
            <a:gdLst/>
            <a:ahLst/>
            <a:cxnLst/>
            <a:rect l="l" t="t" r="r" b="b"/>
            <a:pathLst>
              <a:path h="60325">
                <a:moveTo>
                  <a:pt x="0" y="0"/>
                </a:moveTo>
                <a:lnTo>
                  <a:pt x="0" y="60324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1" name="object 701"/>
          <p:cNvSpPr/>
          <p:nvPr/>
        </p:nvSpPr>
        <p:spPr>
          <a:xfrm>
            <a:off x="1450847" y="5667886"/>
            <a:ext cx="0" cy="60325"/>
          </a:xfrm>
          <a:custGeom>
            <a:avLst/>
            <a:gdLst/>
            <a:ahLst/>
            <a:cxnLst/>
            <a:rect l="l" t="t" r="r" b="b"/>
            <a:pathLst>
              <a:path h="60325">
                <a:moveTo>
                  <a:pt x="0" y="0"/>
                </a:moveTo>
                <a:lnTo>
                  <a:pt x="0" y="60324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2" name="object 702"/>
          <p:cNvSpPr/>
          <p:nvPr/>
        </p:nvSpPr>
        <p:spPr>
          <a:xfrm>
            <a:off x="1617217" y="5667886"/>
            <a:ext cx="0" cy="60325"/>
          </a:xfrm>
          <a:custGeom>
            <a:avLst/>
            <a:gdLst/>
            <a:ahLst/>
            <a:cxnLst/>
            <a:rect l="l" t="t" r="r" b="b"/>
            <a:pathLst>
              <a:path h="60325">
                <a:moveTo>
                  <a:pt x="0" y="0"/>
                </a:moveTo>
                <a:lnTo>
                  <a:pt x="0" y="60324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3" name="object 703"/>
          <p:cNvSpPr/>
          <p:nvPr/>
        </p:nvSpPr>
        <p:spPr>
          <a:xfrm>
            <a:off x="1783714" y="5667886"/>
            <a:ext cx="0" cy="60325"/>
          </a:xfrm>
          <a:custGeom>
            <a:avLst/>
            <a:gdLst/>
            <a:ahLst/>
            <a:cxnLst/>
            <a:rect l="l" t="t" r="r" b="b"/>
            <a:pathLst>
              <a:path h="60325">
                <a:moveTo>
                  <a:pt x="0" y="0"/>
                </a:moveTo>
                <a:lnTo>
                  <a:pt x="0" y="60324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4" name="object 704"/>
          <p:cNvSpPr/>
          <p:nvPr/>
        </p:nvSpPr>
        <p:spPr>
          <a:xfrm>
            <a:off x="1950085" y="5667886"/>
            <a:ext cx="0" cy="60325"/>
          </a:xfrm>
          <a:custGeom>
            <a:avLst/>
            <a:gdLst/>
            <a:ahLst/>
            <a:cxnLst/>
            <a:rect l="l" t="t" r="r" b="b"/>
            <a:pathLst>
              <a:path h="60325">
                <a:moveTo>
                  <a:pt x="0" y="0"/>
                </a:moveTo>
                <a:lnTo>
                  <a:pt x="0" y="60324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5" name="object 705"/>
          <p:cNvSpPr/>
          <p:nvPr/>
        </p:nvSpPr>
        <p:spPr>
          <a:xfrm>
            <a:off x="2116454" y="5667886"/>
            <a:ext cx="0" cy="60325"/>
          </a:xfrm>
          <a:custGeom>
            <a:avLst/>
            <a:gdLst/>
            <a:ahLst/>
            <a:cxnLst/>
            <a:rect l="l" t="t" r="r" b="b"/>
            <a:pathLst>
              <a:path h="60325">
                <a:moveTo>
                  <a:pt x="0" y="0"/>
                </a:moveTo>
                <a:lnTo>
                  <a:pt x="0" y="60324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6" name="object 706"/>
          <p:cNvSpPr/>
          <p:nvPr/>
        </p:nvSpPr>
        <p:spPr>
          <a:xfrm>
            <a:off x="2282951" y="5667886"/>
            <a:ext cx="0" cy="60325"/>
          </a:xfrm>
          <a:custGeom>
            <a:avLst/>
            <a:gdLst/>
            <a:ahLst/>
            <a:cxnLst/>
            <a:rect l="l" t="t" r="r" b="b"/>
            <a:pathLst>
              <a:path h="60325">
                <a:moveTo>
                  <a:pt x="0" y="0"/>
                </a:moveTo>
                <a:lnTo>
                  <a:pt x="0" y="60324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7" name="object 707"/>
          <p:cNvSpPr/>
          <p:nvPr/>
        </p:nvSpPr>
        <p:spPr>
          <a:xfrm>
            <a:off x="2449322" y="5667886"/>
            <a:ext cx="0" cy="60325"/>
          </a:xfrm>
          <a:custGeom>
            <a:avLst/>
            <a:gdLst/>
            <a:ahLst/>
            <a:cxnLst/>
            <a:rect l="l" t="t" r="r" b="b"/>
            <a:pathLst>
              <a:path h="60325">
                <a:moveTo>
                  <a:pt x="0" y="0"/>
                </a:moveTo>
                <a:lnTo>
                  <a:pt x="0" y="60324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8" name="object 708"/>
          <p:cNvSpPr/>
          <p:nvPr/>
        </p:nvSpPr>
        <p:spPr>
          <a:xfrm>
            <a:off x="2615692" y="5667886"/>
            <a:ext cx="0" cy="60325"/>
          </a:xfrm>
          <a:custGeom>
            <a:avLst/>
            <a:gdLst/>
            <a:ahLst/>
            <a:cxnLst/>
            <a:rect l="l" t="t" r="r" b="b"/>
            <a:pathLst>
              <a:path h="60325">
                <a:moveTo>
                  <a:pt x="0" y="0"/>
                </a:moveTo>
                <a:lnTo>
                  <a:pt x="0" y="60324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9" name="object 709"/>
          <p:cNvSpPr/>
          <p:nvPr/>
        </p:nvSpPr>
        <p:spPr>
          <a:xfrm>
            <a:off x="2782189" y="5667886"/>
            <a:ext cx="0" cy="60325"/>
          </a:xfrm>
          <a:custGeom>
            <a:avLst/>
            <a:gdLst/>
            <a:ahLst/>
            <a:cxnLst/>
            <a:rect l="l" t="t" r="r" b="b"/>
            <a:pathLst>
              <a:path h="60325">
                <a:moveTo>
                  <a:pt x="0" y="0"/>
                </a:moveTo>
                <a:lnTo>
                  <a:pt x="0" y="60324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0" name="object 710"/>
          <p:cNvSpPr txBox="1"/>
          <p:nvPr/>
        </p:nvSpPr>
        <p:spPr>
          <a:xfrm>
            <a:off x="471046" y="5148198"/>
            <a:ext cx="59055" cy="52578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sz="250" spc="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250">
              <a:latin typeface="MS UI Gothic"/>
              <a:cs typeface="MS UI Gothic"/>
            </a:endParaRPr>
          </a:p>
        </p:txBody>
      </p:sp>
      <p:sp>
        <p:nvSpPr>
          <p:cNvPr id="711" name="object 711"/>
          <p:cNvSpPr txBox="1"/>
          <p:nvPr/>
        </p:nvSpPr>
        <p:spPr>
          <a:xfrm>
            <a:off x="484634" y="4923027"/>
            <a:ext cx="59055" cy="52578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sz="250" spc="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250">
              <a:latin typeface="MS UI Gothic"/>
              <a:cs typeface="MS UI Gothic"/>
            </a:endParaRPr>
          </a:p>
        </p:txBody>
      </p:sp>
      <p:sp>
        <p:nvSpPr>
          <p:cNvPr id="712" name="object 712"/>
          <p:cNvSpPr txBox="1"/>
          <p:nvPr/>
        </p:nvSpPr>
        <p:spPr>
          <a:xfrm>
            <a:off x="498986" y="4583810"/>
            <a:ext cx="73025" cy="52578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sz="375" spc="-217" baseline="11111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250" spc="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250">
              <a:latin typeface="MS UI Gothic"/>
              <a:cs typeface="MS UI Gothic"/>
            </a:endParaRPr>
          </a:p>
        </p:txBody>
      </p:sp>
      <p:sp>
        <p:nvSpPr>
          <p:cNvPr id="713" name="object 713"/>
          <p:cNvSpPr txBox="1"/>
          <p:nvPr/>
        </p:nvSpPr>
        <p:spPr>
          <a:xfrm>
            <a:off x="527179" y="4416933"/>
            <a:ext cx="59055" cy="52578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sz="250" spc="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250">
              <a:latin typeface="MS UI Gothic"/>
              <a:cs typeface="MS UI Gothic"/>
            </a:endParaRPr>
          </a:p>
        </p:txBody>
      </p:sp>
      <p:sp>
        <p:nvSpPr>
          <p:cNvPr id="714" name="object 714"/>
          <p:cNvSpPr txBox="1"/>
          <p:nvPr/>
        </p:nvSpPr>
        <p:spPr>
          <a:xfrm>
            <a:off x="609348" y="5010784"/>
            <a:ext cx="59055" cy="52578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sz="250" spc="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250">
              <a:latin typeface="MS UI Gothic"/>
              <a:cs typeface="MS UI Gothic"/>
            </a:endParaRPr>
          </a:p>
        </p:txBody>
      </p:sp>
      <p:sp>
        <p:nvSpPr>
          <p:cNvPr id="715" name="object 715"/>
          <p:cNvSpPr txBox="1"/>
          <p:nvPr/>
        </p:nvSpPr>
        <p:spPr>
          <a:xfrm>
            <a:off x="623065" y="5192017"/>
            <a:ext cx="73025" cy="91051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ts val="270"/>
              </a:lnSpc>
              <a:spcBef>
                <a:spcPts val="110"/>
              </a:spcBef>
            </a:pPr>
            <a:r>
              <a:rPr sz="250" spc="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250">
              <a:latin typeface="MS UI Gothic"/>
              <a:cs typeface="MS UI Gothic"/>
            </a:endParaRPr>
          </a:p>
          <a:p>
            <a:pPr marL="26034">
              <a:lnSpc>
                <a:spcPts val="270"/>
              </a:lnSpc>
            </a:pPr>
            <a:r>
              <a:rPr sz="250" spc="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250">
              <a:latin typeface="MS UI Gothic"/>
              <a:cs typeface="MS UI Gothic"/>
            </a:endParaRPr>
          </a:p>
        </p:txBody>
      </p:sp>
      <p:sp>
        <p:nvSpPr>
          <p:cNvPr id="716" name="object 716"/>
          <p:cNvSpPr txBox="1"/>
          <p:nvPr/>
        </p:nvSpPr>
        <p:spPr>
          <a:xfrm>
            <a:off x="568325" y="4748402"/>
            <a:ext cx="170180" cy="52578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sz="375" spc="7" baseline="22222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375" spc="22" baseline="22222" dirty="0">
                <a:solidFill>
                  <a:srgbClr val="FF0000"/>
                </a:solidFill>
                <a:latin typeface="MS UI Gothic"/>
                <a:cs typeface="MS UI Gothic"/>
              </a:rPr>
              <a:t> </a:t>
            </a:r>
            <a:r>
              <a:rPr sz="250" spc="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250">
              <a:latin typeface="MS UI Gothic"/>
              <a:cs typeface="MS UI Gothic"/>
            </a:endParaRPr>
          </a:p>
        </p:txBody>
      </p:sp>
      <p:sp>
        <p:nvSpPr>
          <p:cNvPr id="717" name="object 717"/>
          <p:cNvSpPr txBox="1"/>
          <p:nvPr/>
        </p:nvSpPr>
        <p:spPr>
          <a:xfrm>
            <a:off x="554484" y="4878835"/>
            <a:ext cx="198755" cy="155171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ts val="295"/>
              </a:lnSpc>
              <a:spcBef>
                <a:spcPts val="110"/>
              </a:spcBef>
            </a:pPr>
            <a:r>
              <a:rPr sz="250" spc="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250">
              <a:latin typeface="MS UI Gothic"/>
              <a:cs typeface="MS UI Gothic"/>
            </a:endParaRPr>
          </a:p>
          <a:p>
            <a:pPr marL="40640">
              <a:lnSpc>
                <a:spcPts val="295"/>
              </a:lnSpc>
            </a:pPr>
            <a:r>
              <a:rPr sz="375" spc="7" baseline="22222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375" spc="112" baseline="22222" dirty="0">
                <a:solidFill>
                  <a:srgbClr val="FF0000"/>
                </a:solidFill>
                <a:latin typeface="MS UI Gothic"/>
                <a:cs typeface="MS UI Gothic"/>
              </a:rPr>
              <a:t> </a:t>
            </a:r>
            <a:r>
              <a:rPr sz="250" spc="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250">
              <a:latin typeface="MS UI Gothic"/>
              <a:cs typeface="MS UI Gothic"/>
            </a:endParaRPr>
          </a:p>
          <a:p>
            <a:pPr marL="53340">
              <a:spcBef>
                <a:spcPts val="225"/>
              </a:spcBef>
            </a:pPr>
            <a:r>
              <a:rPr sz="250" spc="5" dirty="0">
                <a:solidFill>
                  <a:srgbClr val="FF0000"/>
                </a:solidFill>
                <a:latin typeface="MS UI Gothic"/>
                <a:cs typeface="MS UI Gothic"/>
              </a:rPr>
              <a:t>● ●</a:t>
            </a:r>
            <a:endParaRPr sz="250">
              <a:latin typeface="MS UI Gothic"/>
              <a:cs typeface="MS UI Gothic"/>
            </a:endParaRPr>
          </a:p>
        </p:txBody>
      </p:sp>
      <p:sp>
        <p:nvSpPr>
          <p:cNvPr id="718" name="object 718"/>
          <p:cNvSpPr txBox="1"/>
          <p:nvPr/>
        </p:nvSpPr>
        <p:spPr>
          <a:xfrm>
            <a:off x="540261" y="5022547"/>
            <a:ext cx="240665" cy="137217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R="5080" algn="r">
              <a:spcBef>
                <a:spcPts val="270"/>
              </a:spcBef>
            </a:pPr>
            <a:r>
              <a:rPr sz="375" spc="7" baseline="33333" dirty="0">
                <a:solidFill>
                  <a:srgbClr val="FF0000"/>
                </a:solidFill>
                <a:latin typeface="MS UI Gothic"/>
                <a:cs typeface="MS UI Gothic"/>
              </a:rPr>
              <a:t>● </a:t>
            </a:r>
            <a:r>
              <a:rPr sz="250" spc="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250" spc="35" dirty="0">
                <a:solidFill>
                  <a:srgbClr val="FF0000"/>
                </a:solidFill>
                <a:latin typeface="MS UI Gothic"/>
                <a:cs typeface="MS UI Gothic"/>
              </a:rPr>
              <a:t> </a:t>
            </a:r>
            <a:r>
              <a:rPr sz="250" spc="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250">
              <a:latin typeface="MS UI Gothic"/>
              <a:cs typeface="MS UI Gothic"/>
            </a:endParaRPr>
          </a:p>
          <a:p>
            <a:pPr marR="19050" algn="r">
              <a:spcBef>
                <a:spcPts val="175"/>
              </a:spcBef>
            </a:pPr>
            <a:r>
              <a:rPr sz="250" spc="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250">
              <a:latin typeface="MS UI Gothic"/>
              <a:cs typeface="MS UI Gothic"/>
            </a:endParaRPr>
          </a:p>
        </p:txBody>
      </p:sp>
      <p:sp>
        <p:nvSpPr>
          <p:cNvPr id="719" name="object 719"/>
          <p:cNvSpPr txBox="1"/>
          <p:nvPr/>
        </p:nvSpPr>
        <p:spPr>
          <a:xfrm>
            <a:off x="735583" y="4995545"/>
            <a:ext cx="86360" cy="52578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sz="250" spc="-40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375" spc="7" baseline="11111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375" baseline="11111">
              <a:latin typeface="MS UI Gothic"/>
              <a:cs typeface="MS UI Gothic"/>
            </a:endParaRPr>
          </a:p>
        </p:txBody>
      </p:sp>
      <p:sp>
        <p:nvSpPr>
          <p:cNvPr id="720" name="object 720"/>
          <p:cNvSpPr txBox="1"/>
          <p:nvPr/>
        </p:nvSpPr>
        <p:spPr>
          <a:xfrm>
            <a:off x="804294" y="5134102"/>
            <a:ext cx="59055" cy="52578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sz="250" spc="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250">
              <a:latin typeface="MS UI Gothic"/>
              <a:cs typeface="MS UI Gothic"/>
            </a:endParaRPr>
          </a:p>
        </p:txBody>
      </p:sp>
      <p:sp>
        <p:nvSpPr>
          <p:cNvPr id="721" name="object 721"/>
          <p:cNvSpPr txBox="1"/>
          <p:nvPr/>
        </p:nvSpPr>
        <p:spPr>
          <a:xfrm>
            <a:off x="817883" y="4967223"/>
            <a:ext cx="59055" cy="52578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sz="250" spc="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250">
              <a:latin typeface="MS UI Gothic"/>
              <a:cs typeface="MS UI Gothic"/>
            </a:endParaRPr>
          </a:p>
        </p:txBody>
      </p:sp>
      <p:sp>
        <p:nvSpPr>
          <p:cNvPr id="722" name="object 722"/>
          <p:cNvSpPr txBox="1"/>
          <p:nvPr/>
        </p:nvSpPr>
        <p:spPr>
          <a:xfrm>
            <a:off x="831344" y="4497070"/>
            <a:ext cx="59055" cy="52578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sz="250" spc="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250">
              <a:latin typeface="MS UI Gothic"/>
              <a:cs typeface="MS UI Gothic"/>
            </a:endParaRPr>
          </a:p>
        </p:txBody>
      </p:sp>
      <p:sp>
        <p:nvSpPr>
          <p:cNvPr id="723" name="object 723"/>
          <p:cNvSpPr txBox="1"/>
          <p:nvPr/>
        </p:nvSpPr>
        <p:spPr>
          <a:xfrm>
            <a:off x="748668" y="4805755"/>
            <a:ext cx="170815" cy="11734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>
              <a:spcBef>
                <a:spcPts val="35"/>
              </a:spcBef>
            </a:pPr>
            <a:endParaRPr sz="150">
              <a:latin typeface="Times New Roman"/>
              <a:cs typeface="Times New Roman"/>
            </a:endParaRPr>
          </a:p>
          <a:p>
            <a:pPr marL="81280" algn="ctr"/>
            <a:r>
              <a:rPr sz="250" spc="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250">
              <a:latin typeface="MS UI Gothic"/>
              <a:cs typeface="MS UI Gothic"/>
            </a:endParaRPr>
          </a:p>
          <a:p>
            <a:pPr algn="ctr">
              <a:spcBef>
                <a:spcPts val="114"/>
              </a:spcBef>
            </a:pPr>
            <a:r>
              <a:rPr sz="250" spc="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250" spc="25" dirty="0">
                <a:solidFill>
                  <a:srgbClr val="FF0000"/>
                </a:solidFill>
                <a:latin typeface="MS UI Gothic"/>
                <a:cs typeface="MS UI Gothic"/>
              </a:rPr>
              <a:t> </a:t>
            </a:r>
            <a:r>
              <a:rPr sz="375" spc="7" baseline="11111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375" baseline="11111">
              <a:latin typeface="MS UI Gothic"/>
              <a:cs typeface="MS UI Gothic"/>
            </a:endParaRPr>
          </a:p>
        </p:txBody>
      </p:sp>
      <p:sp>
        <p:nvSpPr>
          <p:cNvPr id="724" name="object 724"/>
          <p:cNvSpPr txBox="1"/>
          <p:nvPr/>
        </p:nvSpPr>
        <p:spPr>
          <a:xfrm>
            <a:off x="790320" y="5202428"/>
            <a:ext cx="143510" cy="52578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sz="375" spc="7" baseline="11111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375" spc="112" baseline="11111" dirty="0">
                <a:solidFill>
                  <a:srgbClr val="FF0000"/>
                </a:solidFill>
                <a:latin typeface="MS UI Gothic"/>
                <a:cs typeface="MS UI Gothic"/>
              </a:rPr>
              <a:t> </a:t>
            </a:r>
            <a:r>
              <a:rPr sz="250" spc="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250">
              <a:latin typeface="MS UI Gothic"/>
              <a:cs typeface="MS UI Gothic"/>
            </a:endParaRPr>
          </a:p>
        </p:txBody>
      </p:sp>
      <p:sp>
        <p:nvSpPr>
          <p:cNvPr id="725" name="object 725"/>
          <p:cNvSpPr txBox="1"/>
          <p:nvPr/>
        </p:nvSpPr>
        <p:spPr>
          <a:xfrm>
            <a:off x="776223" y="5068315"/>
            <a:ext cx="170180" cy="52578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sz="250" spc="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250" spc="15" dirty="0">
                <a:solidFill>
                  <a:srgbClr val="FF0000"/>
                </a:solidFill>
                <a:latin typeface="MS UI Gothic"/>
                <a:cs typeface="MS UI Gothic"/>
              </a:rPr>
              <a:t> </a:t>
            </a:r>
            <a:r>
              <a:rPr sz="375" spc="7" baseline="11111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375" baseline="11111">
              <a:latin typeface="MS UI Gothic"/>
              <a:cs typeface="MS UI Gothic"/>
            </a:endParaRPr>
          </a:p>
        </p:txBody>
      </p:sp>
      <p:sp>
        <p:nvSpPr>
          <p:cNvPr id="726" name="object 726"/>
          <p:cNvSpPr txBox="1"/>
          <p:nvPr/>
        </p:nvSpPr>
        <p:spPr>
          <a:xfrm>
            <a:off x="930024" y="5003927"/>
            <a:ext cx="59055" cy="52578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sz="250" spc="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250">
              <a:latin typeface="MS UI Gothic"/>
              <a:cs typeface="MS UI Gothic"/>
            </a:endParaRPr>
          </a:p>
        </p:txBody>
      </p:sp>
      <p:sp>
        <p:nvSpPr>
          <p:cNvPr id="727" name="object 727"/>
          <p:cNvSpPr txBox="1"/>
          <p:nvPr/>
        </p:nvSpPr>
        <p:spPr>
          <a:xfrm>
            <a:off x="969266" y="5214873"/>
            <a:ext cx="59055" cy="52578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sz="250" spc="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250">
              <a:latin typeface="MS UI Gothic"/>
              <a:cs typeface="MS UI Gothic"/>
            </a:endParaRPr>
          </a:p>
        </p:txBody>
      </p:sp>
      <p:sp>
        <p:nvSpPr>
          <p:cNvPr id="728" name="object 728"/>
          <p:cNvSpPr txBox="1"/>
          <p:nvPr/>
        </p:nvSpPr>
        <p:spPr>
          <a:xfrm>
            <a:off x="983491" y="4975986"/>
            <a:ext cx="59055" cy="52578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sz="250" spc="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250">
              <a:latin typeface="MS UI Gothic"/>
              <a:cs typeface="MS UI Gothic"/>
            </a:endParaRPr>
          </a:p>
        </p:txBody>
      </p:sp>
      <p:sp>
        <p:nvSpPr>
          <p:cNvPr id="729" name="object 729"/>
          <p:cNvSpPr txBox="1"/>
          <p:nvPr/>
        </p:nvSpPr>
        <p:spPr>
          <a:xfrm>
            <a:off x="997841" y="4493514"/>
            <a:ext cx="59055" cy="52578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sz="250" spc="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250">
              <a:latin typeface="MS UI Gothic"/>
              <a:cs typeface="MS UI Gothic"/>
            </a:endParaRPr>
          </a:p>
        </p:txBody>
      </p:sp>
      <p:sp>
        <p:nvSpPr>
          <p:cNvPr id="730" name="object 730"/>
          <p:cNvSpPr txBox="1"/>
          <p:nvPr/>
        </p:nvSpPr>
        <p:spPr>
          <a:xfrm>
            <a:off x="1012955" y="4729607"/>
            <a:ext cx="59055" cy="52578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sz="250" spc="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250">
              <a:latin typeface="MS UI Gothic"/>
              <a:cs typeface="MS UI Gothic"/>
            </a:endParaRPr>
          </a:p>
        </p:txBody>
      </p:sp>
      <p:sp>
        <p:nvSpPr>
          <p:cNvPr id="731" name="object 731"/>
          <p:cNvSpPr txBox="1"/>
          <p:nvPr/>
        </p:nvSpPr>
        <p:spPr>
          <a:xfrm>
            <a:off x="1026289" y="4841366"/>
            <a:ext cx="59055" cy="52578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sz="250" spc="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250">
              <a:latin typeface="MS UI Gothic"/>
              <a:cs typeface="MS UI Gothic"/>
            </a:endParaRPr>
          </a:p>
        </p:txBody>
      </p:sp>
      <p:sp>
        <p:nvSpPr>
          <p:cNvPr id="732" name="object 732"/>
          <p:cNvSpPr txBox="1"/>
          <p:nvPr/>
        </p:nvSpPr>
        <p:spPr>
          <a:xfrm>
            <a:off x="914911" y="5090921"/>
            <a:ext cx="201295" cy="52578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sz="375" spc="7" baseline="22222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375" spc="127" baseline="22222" dirty="0">
                <a:solidFill>
                  <a:srgbClr val="FF0000"/>
                </a:solidFill>
                <a:latin typeface="MS UI Gothic"/>
                <a:cs typeface="MS UI Gothic"/>
              </a:rPr>
              <a:t> </a:t>
            </a:r>
            <a:r>
              <a:rPr sz="250" spc="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250">
              <a:latin typeface="MS UI Gothic"/>
              <a:cs typeface="MS UI Gothic"/>
            </a:endParaRPr>
          </a:p>
        </p:txBody>
      </p:sp>
      <p:sp>
        <p:nvSpPr>
          <p:cNvPr id="733" name="object 733"/>
          <p:cNvSpPr txBox="1"/>
          <p:nvPr/>
        </p:nvSpPr>
        <p:spPr>
          <a:xfrm>
            <a:off x="1109094" y="4923535"/>
            <a:ext cx="59055" cy="52578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sz="250" spc="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250">
              <a:latin typeface="MS UI Gothic"/>
              <a:cs typeface="MS UI Gothic"/>
            </a:endParaRPr>
          </a:p>
        </p:txBody>
      </p:sp>
      <p:sp>
        <p:nvSpPr>
          <p:cNvPr id="734" name="object 734"/>
          <p:cNvSpPr txBox="1"/>
          <p:nvPr/>
        </p:nvSpPr>
        <p:spPr>
          <a:xfrm>
            <a:off x="1136906" y="5021198"/>
            <a:ext cx="59055" cy="52578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sz="250" spc="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250">
              <a:latin typeface="MS UI Gothic"/>
              <a:cs typeface="MS UI Gothic"/>
            </a:endParaRPr>
          </a:p>
        </p:txBody>
      </p:sp>
      <p:sp>
        <p:nvSpPr>
          <p:cNvPr id="735" name="object 735"/>
          <p:cNvSpPr txBox="1"/>
          <p:nvPr/>
        </p:nvSpPr>
        <p:spPr>
          <a:xfrm>
            <a:off x="1080516" y="5071364"/>
            <a:ext cx="143510" cy="52578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sz="375" spc="-89" baseline="11111" dirty="0">
                <a:solidFill>
                  <a:srgbClr val="FF0000"/>
                </a:solidFill>
                <a:latin typeface="MS UI Gothic"/>
                <a:cs typeface="MS UI Gothic"/>
              </a:rPr>
              <a:t>●● </a:t>
            </a:r>
            <a:r>
              <a:rPr sz="250" spc="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250">
              <a:latin typeface="MS UI Gothic"/>
              <a:cs typeface="MS UI Gothic"/>
            </a:endParaRPr>
          </a:p>
        </p:txBody>
      </p:sp>
      <p:sp>
        <p:nvSpPr>
          <p:cNvPr id="736" name="object 736"/>
          <p:cNvSpPr txBox="1"/>
          <p:nvPr/>
        </p:nvSpPr>
        <p:spPr>
          <a:xfrm>
            <a:off x="1178816" y="4707204"/>
            <a:ext cx="73025" cy="136576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>
              <a:spcBef>
                <a:spcPts val="45"/>
              </a:spcBef>
            </a:pPr>
            <a:endParaRPr sz="200">
              <a:latin typeface="Times New Roman"/>
              <a:cs typeface="Times New Roman"/>
            </a:endParaRPr>
          </a:p>
          <a:p>
            <a:pPr marL="12700"/>
            <a:r>
              <a:rPr sz="250" spc="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250">
              <a:latin typeface="MS UI Gothic"/>
              <a:cs typeface="MS UI Gothic"/>
            </a:endParaRPr>
          </a:p>
          <a:p>
            <a:pPr>
              <a:spcBef>
                <a:spcPts val="5"/>
              </a:spcBef>
            </a:pPr>
            <a:endParaRPr sz="150">
              <a:latin typeface="Times New Roman"/>
              <a:cs typeface="Times New Roman"/>
            </a:endParaRPr>
          </a:p>
          <a:p>
            <a:pPr marL="26670">
              <a:spcBef>
                <a:spcPts val="5"/>
              </a:spcBef>
            </a:pPr>
            <a:r>
              <a:rPr sz="250" spc="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250">
              <a:latin typeface="MS UI Gothic"/>
              <a:cs typeface="MS UI Gothic"/>
            </a:endParaRPr>
          </a:p>
        </p:txBody>
      </p:sp>
      <p:sp>
        <p:nvSpPr>
          <p:cNvPr id="737" name="object 737"/>
          <p:cNvSpPr txBox="1"/>
          <p:nvPr/>
        </p:nvSpPr>
        <p:spPr>
          <a:xfrm>
            <a:off x="1069597" y="4996307"/>
            <a:ext cx="196215" cy="52578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sz="250" spc="5" dirty="0">
                <a:solidFill>
                  <a:srgbClr val="FF0000"/>
                </a:solidFill>
                <a:latin typeface="MS UI Gothic"/>
                <a:cs typeface="MS UI Gothic"/>
              </a:rPr>
              <a:t>● </a:t>
            </a:r>
            <a:r>
              <a:rPr sz="375" spc="7" baseline="-33333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375" spc="75" baseline="-33333" dirty="0">
                <a:solidFill>
                  <a:srgbClr val="FF0000"/>
                </a:solidFill>
                <a:latin typeface="MS UI Gothic"/>
                <a:cs typeface="MS UI Gothic"/>
              </a:rPr>
              <a:t> </a:t>
            </a:r>
            <a:r>
              <a:rPr sz="375" spc="7" baseline="11111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375" baseline="11111">
              <a:latin typeface="MS UI Gothic"/>
              <a:cs typeface="MS UI Gothic"/>
            </a:endParaRPr>
          </a:p>
        </p:txBody>
      </p:sp>
      <p:sp>
        <p:nvSpPr>
          <p:cNvPr id="738" name="object 738"/>
          <p:cNvSpPr txBox="1"/>
          <p:nvPr/>
        </p:nvSpPr>
        <p:spPr>
          <a:xfrm>
            <a:off x="1234442" y="5238877"/>
            <a:ext cx="73025" cy="11413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6034">
              <a:spcBef>
                <a:spcPts val="110"/>
              </a:spcBef>
            </a:pPr>
            <a:r>
              <a:rPr sz="250" spc="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250">
              <a:latin typeface="MS UI Gothic"/>
              <a:cs typeface="MS UI Gothic"/>
            </a:endParaRPr>
          </a:p>
          <a:p>
            <a:pPr>
              <a:spcBef>
                <a:spcPts val="35"/>
              </a:spcBef>
            </a:pPr>
            <a:endParaRPr sz="150">
              <a:latin typeface="Times New Roman"/>
              <a:cs typeface="Times New Roman"/>
            </a:endParaRPr>
          </a:p>
          <a:p>
            <a:pPr marL="12700"/>
            <a:r>
              <a:rPr sz="250" spc="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250">
              <a:latin typeface="MS UI Gothic"/>
              <a:cs typeface="MS UI Gothic"/>
            </a:endParaRPr>
          </a:p>
        </p:txBody>
      </p:sp>
      <p:sp>
        <p:nvSpPr>
          <p:cNvPr id="739" name="object 739"/>
          <p:cNvSpPr txBox="1"/>
          <p:nvPr/>
        </p:nvSpPr>
        <p:spPr>
          <a:xfrm>
            <a:off x="942213" y="5137403"/>
            <a:ext cx="420370" cy="52578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  <a:tabLst>
                <a:tab pos="346075" algn="l"/>
              </a:tabLst>
            </a:pPr>
            <a:r>
              <a:rPr sz="375" spc="7" baseline="11111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375" spc="7" baseline="11111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50" spc="-40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375" spc="7" baseline="11111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375" baseline="11111">
              <a:latin typeface="MS UI Gothic"/>
              <a:cs typeface="MS UI Gothic"/>
            </a:endParaRPr>
          </a:p>
        </p:txBody>
      </p:sp>
      <p:sp>
        <p:nvSpPr>
          <p:cNvPr id="740" name="object 740"/>
          <p:cNvSpPr txBox="1"/>
          <p:nvPr/>
        </p:nvSpPr>
        <p:spPr>
          <a:xfrm>
            <a:off x="1317119" y="4985207"/>
            <a:ext cx="73025" cy="112210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26034">
              <a:spcBef>
                <a:spcPts val="175"/>
              </a:spcBef>
            </a:pPr>
            <a:r>
              <a:rPr sz="250" spc="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250">
              <a:latin typeface="MS UI Gothic"/>
              <a:cs typeface="MS UI Gothic"/>
            </a:endParaRPr>
          </a:p>
          <a:p>
            <a:pPr marL="12700">
              <a:spcBef>
                <a:spcPts val="75"/>
              </a:spcBef>
            </a:pPr>
            <a:r>
              <a:rPr sz="250" spc="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250">
              <a:latin typeface="MS UI Gothic"/>
              <a:cs typeface="MS UI Gothic"/>
            </a:endParaRPr>
          </a:p>
        </p:txBody>
      </p:sp>
      <p:sp>
        <p:nvSpPr>
          <p:cNvPr id="741" name="object 741"/>
          <p:cNvSpPr txBox="1"/>
          <p:nvPr/>
        </p:nvSpPr>
        <p:spPr>
          <a:xfrm>
            <a:off x="1345314" y="4849367"/>
            <a:ext cx="59055" cy="52578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sz="250" spc="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250">
              <a:latin typeface="MS UI Gothic"/>
              <a:cs typeface="MS UI Gothic"/>
            </a:endParaRPr>
          </a:p>
        </p:txBody>
      </p:sp>
      <p:sp>
        <p:nvSpPr>
          <p:cNvPr id="742" name="object 742"/>
          <p:cNvSpPr txBox="1"/>
          <p:nvPr/>
        </p:nvSpPr>
        <p:spPr>
          <a:xfrm>
            <a:off x="1355728" y="4664964"/>
            <a:ext cx="59055" cy="52578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sz="250" spc="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250">
              <a:latin typeface="MS UI Gothic"/>
              <a:cs typeface="MS UI Gothic"/>
            </a:endParaRPr>
          </a:p>
        </p:txBody>
      </p:sp>
      <p:sp>
        <p:nvSpPr>
          <p:cNvPr id="743" name="object 743"/>
          <p:cNvSpPr txBox="1"/>
          <p:nvPr/>
        </p:nvSpPr>
        <p:spPr>
          <a:xfrm>
            <a:off x="1372872" y="4775961"/>
            <a:ext cx="59055" cy="52578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sz="250" spc="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250">
              <a:latin typeface="MS UI Gothic"/>
              <a:cs typeface="MS UI Gothic"/>
            </a:endParaRPr>
          </a:p>
        </p:txBody>
      </p:sp>
      <p:sp>
        <p:nvSpPr>
          <p:cNvPr id="744" name="object 744"/>
          <p:cNvSpPr txBox="1"/>
          <p:nvPr/>
        </p:nvSpPr>
        <p:spPr>
          <a:xfrm>
            <a:off x="901703" y="5171569"/>
            <a:ext cx="598805" cy="65403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ts val="175"/>
              </a:lnSpc>
              <a:spcBef>
                <a:spcPts val="110"/>
              </a:spcBef>
            </a:pPr>
            <a:r>
              <a:rPr sz="375" spc="7" baseline="22222" dirty="0">
                <a:solidFill>
                  <a:srgbClr val="FF0000"/>
                </a:solidFill>
                <a:latin typeface="MS UI Gothic"/>
                <a:cs typeface="MS UI Gothic"/>
              </a:rPr>
              <a:t>● </a:t>
            </a:r>
            <a:r>
              <a:rPr sz="375" spc="7" baseline="11111" dirty="0">
                <a:solidFill>
                  <a:srgbClr val="FF0000"/>
                </a:solidFill>
                <a:latin typeface="MS UI Gothic"/>
                <a:cs typeface="MS UI Gothic"/>
              </a:rPr>
              <a:t>● </a:t>
            </a:r>
            <a:r>
              <a:rPr sz="375" spc="7" baseline="55555" dirty="0">
                <a:solidFill>
                  <a:srgbClr val="FF0000"/>
                </a:solidFill>
                <a:latin typeface="MS UI Gothic"/>
                <a:cs typeface="MS UI Gothic"/>
              </a:rPr>
              <a:t>● </a:t>
            </a:r>
            <a:r>
              <a:rPr sz="375" spc="7" baseline="33333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375" spc="15" baseline="33333" dirty="0">
                <a:solidFill>
                  <a:srgbClr val="FF0000"/>
                </a:solidFill>
                <a:latin typeface="MS UI Gothic"/>
                <a:cs typeface="MS UI Gothic"/>
              </a:rPr>
              <a:t> </a:t>
            </a:r>
            <a:r>
              <a:rPr sz="250" spc="5" dirty="0">
                <a:solidFill>
                  <a:srgbClr val="FF0000"/>
                </a:solidFill>
                <a:latin typeface="MS UI Gothic"/>
                <a:cs typeface="MS UI Gothic"/>
              </a:rPr>
              <a:t>● </a:t>
            </a:r>
            <a:r>
              <a:rPr sz="375" spc="-15" baseline="11111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250" spc="-10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250">
              <a:latin typeface="MS UI Gothic"/>
              <a:cs typeface="MS UI Gothic"/>
            </a:endParaRPr>
          </a:p>
          <a:p>
            <a:pPr marR="5080" algn="r">
              <a:lnSpc>
                <a:spcPts val="175"/>
              </a:lnSpc>
            </a:pPr>
            <a:r>
              <a:rPr sz="250" spc="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250" spc="-5" dirty="0">
                <a:solidFill>
                  <a:srgbClr val="FF0000"/>
                </a:solidFill>
                <a:latin typeface="MS UI Gothic"/>
                <a:cs typeface="MS UI Gothic"/>
              </a:rPr>
              <a:t> </a:t>
            </a:r>
            <a:r>
              <a:rPr sz="375" spc="7" baseline="-33333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375" baseline="-33333">
              <a:latin typeface="MS UI Gothic"/>
              <a:cs typeface="MS UI Gothic"/>
            </a:endParaRPr>
          </a:p>
        </p:txBody>
      </p:sp>
      <p:sp>
        <p:nvSpPr>
          <p:cNvPr id="745" name="object 745"/>
          <p:cNvSpPr txBox="1"/>
          <p:nvPr/>
        </p:nvSpPr>
        <p:spPr>
          <a:xfrm>
            <a:off x="1483236" y="5148326"/>
            <a:ext cx="59055" cy="52578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sz="250" spc="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250">
              <a:latin typeface="MS UI Gothic"/>
              <a:cs typeface="MS UI Gothic"/>
            </a:endParaRPr>
          </a:p>
        </p:txBody>
      </p:sp>
      <p:sp>
        <p:nvSpPr>
          <p:cNvPr id="746" name="object 746"/>
          <p:cNvSpPr txBox="1"/>
          <p:nvPr/>
        </p:nvSpPr>
        <p:spPr>
          <a:xfrm>
            <a:off x="1511683" y="4998465"/>
            <a:ext cx="59055" cy="52578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sz="250" spc="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250">
              <a:latin typeface="MS UI Gothic"/>
              <a:cs typeface="MS UI Gothic"/>
            </a:endParaRPr>
          </a:p>
        </p:txBody>
      </p:sp>
      <p:sp>
        <p:nvSpPr>
          <p:cNvPr id="747" name="object 747"/>
          <p:cNvSpPr txBox="1"/>
          <p:nvPr/>
        </p:nvSpPr>
        <p:spPr>
          <a:xfrm>
            <a:off x="1497838" y="4832302"/>
            <a:ext cx="86360" cy="119263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>
              <a:spcBef>
                <a:spcPts val="50"/>
              </a:spcBef>
            </a:pPr>
            <a:endParaRPr sz="150">
              <a:latin typeface="Times New Roman"/>
              <a:cs typeface="Times New Roman"/>
            </a:endParaRPr>
          </a:p>
          <a:p>
            <a:pPr marL="39370"/>
            <a:r>
              <a:rPr sz="250" spc="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250">
              <a:latin typeface="MS UI Gothic"/>
              <a:cs typeface="MS UI Gothic"/>
            </a:endParaRPr>
          </a:p>
          <a:p>
            <a:pPr marL="12700">
              <a:spcBef>
                <a:spcPts val="130"/>
              </a:spcBef>
            </a:pPr>
            <a:r>
              <a:rPr sz="250" spc="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250">
              <a:latin typeface="MS UI Gothic"/>
              <a:cs typeface="MS UI Gothic"/>
            </a:endParaRPr>
          </a:p>
        </p:txBody>
      </p:sp>
      <p:sp>
        <p:nvSpPr>
          <p:cNvPr id="748" name="object 748"/>
          <p:cNvSpPr txBox="1"/>
          <p:nvPr/>
        </p:nvSpPr>
        <p:spPr>
          <a:xfrm>
            <a:off x="1594741" y="5209413"/>
            <a:ext cx="59055" cy="52578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sz="250" spc="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250">
              <a:latin typeface="MS UI Gothic"/>
              <a:cs typeface="MS UI Gothic"/>
            </a:endParaRPr>
          </a:p>
        </p:txBody>
      </p:sp>
      <p:sp>
        <p:nvSpPr>
          <p:cNvPr id="749" name="object 749"/>
          <p:cNvSpPr txBox="1"/>
          <p:nvPr/>
        </p:nvSpPr>
        <p:spPr>
          <a:xfrm>
            <a:off x="1539624" y="5333365"/>
            <a:ext cx="154305" cy="52578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sz="250" spc="-65" dirty="0">
                <a:solidFill>
                  <a:srgbClr val="FF0000"/>
                </a:solidFill>
                <a:latin typeface="MS UI Gothic"/>
                <a:cs typeface="MS UI Gothic"/>
              </a:rPr>
              <a:t>●●</a:t>
            </a:r>
            <a:r>
              <a:rPr sz="250" spc="-60" dirty="0">
                <a:solidFill>
                  <a:srgbClr val="FF0000"/>
                </a:solidFill>
                <a:latin typeface="MS UI Gothic"/>
                <a:cs typeface="MS UI Gothic"/>
              </a:rPr>
              <a:t> </a:t>
            </a:r>
            <a:r>
              <a:rPr sz="250" spc="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250">
              <a:latin typeface="MS UI Gothic"/>
              <a:cs typeface="MS UI Gothic"/>
            </a:endParaRPr>
          </a:p>
        </p:txBody>
      </p:sp>
      <p:sp>
        <p:nvSpPr>
          <p:cNvPr id="750" name="object 750"/>
          <p:cNvSpPr txBox="1"/>
          <p:nvPr/>
        </p:nvSpPr>
        <p:spPr>
          <a:xfrm>
            <a:off x="1677926" y="4814951"/>
            <a:ext cx="59055" cy="52578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sz="250" spc="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250">
              <a:latin typeface="MS UI Gothic"/>
              <a:cs typeface="MS UI Gothic"/>
            </a:endParaRPr>
          </a:p>
        </p:txBody>
      </p:sp>
      <p:sp>
        <p:nvSpPr>
          <p:cNvPr id="751" name="object 751"/>
          <p:cNvSpPr txBox="1"/>
          <p:nvPr/>
        </p:nvSpPr>
        <p:spPr>
          <a:xfrm>
            <a:off x="1663064" y="4942077"/>
            <a:ext cx="88900" cy="52578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sz="250" spc="-20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250" spc="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250">
              <a:latin typeface="MS UI Gothic"/>
              <a:cs typeface="MS UI Gothic"/>
            </a:endParaRPr>
          </a:p>
        </p:txBody>
      </p:sp>
      <p:sp>
        <p:nvSpPr>
          <p:cNvPr id="752" name="object 752"/>
          <p:cNvSpPr txBox="1"/>
          <p:nvPr/>
        </p:nvSpPr>
        <p:spPr>
          <a:xfrm>
            <a:off x="1427733" y="5222750"/>
            <a:ext cx="336550" cy="65403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algn="ctr">
              <a:lnSpc>
                <a:spcPts val="240"/>
              </a:lnSpc>
              <a:spcBef>
                <a:spcPts val="110"/>
              </a:spcBef>
            </a:pPr>
            <a:r>
              <a:rPr sz="250" spc="5" dirty="0">
                <a:solidFill>
                  <a:srgbClr val="FF0000"/>
                </a:solidFill>
                <a:latin typeface="MS UI Gothic"/>
                <a:cs typeface="MS UI Gothic"/>
              </a:rPr>
              <a:t>● </a:t>
            </a:r>
            <a:r>
              <a:rPr sz="375" spc="7" baseline="11111" dirty="0">
                <a:solidFill>
                  <a:srgbClr val="FF0000"/>
                </a:solidFill>
                <a:latin typeface="MS UI Gothic"/>
                <a:cs typeface="MS UI Gothic"/>
              </a:rPr>
              <a:t>● </a:t>
            </a:r>
            <a:r>
              <a:rPr sz="250" spc="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250" spc="25" dirty="0">
                <a:solidFill>
                  <a:srgbClr val="FF0000"/>
                </a:solidFill>
                <a:latin typeface="MS UI Gothic"/>
                <a:cs typeface="MS UI Gothic"/>
              </a:rPr>
              <a:t> </a:t>
            </a:r>
            <a:r>
              <a:rPr sz="250" spc="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250">
              <a:latin typeface="MS UI Gothic"/>
              <a:cs typeface="MS UI Gothic"/>
            </a:endParaRPr>
          </a:p>
          <a:p>
            <a:pPr marL="86360" algn="ctr">
              <a:lnSpc>
                <a:spcPts val="240"/>
              </a:lnSpc>
            </a:pPr>
            <a:r>
              <a:rPr sz="250" spc="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250">
              <a:latin typeface="MS UI Gothic"/>
              <a:cs typeface="MS UI Gothic"/>
            </a:endParaRPr>
          </a:p>
        </p:txBody>
      </p:sp>
      <p:sp>
        <p:nvSpPr>
          <p:cNvPr id="753" name="object 753"/>
          <p:cNvSpPr txBox="1"/>
          <p:nvPr/>
        </p:nvSpPr>
        <p:spPr>
          <a:xfrm>
            <a:off x="1623063" y="5302377"/>
            <a:ext cx="169545" cy="52578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sz="250" spc="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250" spc="75" dirty="0">
                <a:solidFill>
                  <a:srgbClr val="FF0000"/>
                </a:solidFill>
                <a:latin typeface="MS UI Gothic"/>
                <a:cs typeface="MS UI Gothic"/>
              </a:rPr>
              <a:t> </a:t>
            </a:r>
            <a:r>
              <a:rPr sz="375" spc="-97" baseline="11111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375" spc="-97" baseline="33333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375" baseline="33333">
              <a:latin typeface="MS UI Gothic"/>
              <a:cs typeface="MS UI Gothic"/>
            </a:endParaRPr>
          </a:p>
        </p:txBody>
      </p:sp>
      <p:sp>
        <p:nvSpPr>
          <p:cNvPr id="754" name="object 754"/>
          <p:cNvSpPr txBox="1"/>
          <p:nvPr/>
        </p:nvSpPr>
        <p:spPr>
          <a:xfrm>
            <a:off x="1649098" y="5089016"/>
            <a:ext cx="170815" cy="52578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sz="375" spc="7" baseline="-33333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375" spc="37" baseline="-33333" dirty="0">
                <a:solidFill>
                  <a:srgbClr val="FF0000"/>
                </a:solidFill>
                <a:latin typeface="MS UI Gothic"/>
                <a:cs typeface="MS UI Gothic"/>
              </a:rPr>
              <a:t> </a:t>
            </a:r>
            <a:r>
              <a:rPr sz="250" spc="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250">
              <a:latin typeface="MS UI Gothic"/>
              <a:cs typeface="MS UI Gothic"/>
            </a:endParaRPr>
          </a:p>
        </p:txBody>
      </p:sp>
      <p:sp>
        <p:nvSpPr>
          <p:cNvPr id="755" name="object 755"/>
          <p:cNvSpPr txBox="1"/>
          <p:nvPr/>
        </p:nvSpPr>
        <p:spPr>
          <a:xfrm>
            <a:off x="1414910" y="5317997"/>
            <a:ext cx="431165" cy="52578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  <a:tabLst>
                <a:tab pos="384810" algn="l"/>
              </a:tabLst>
            </a:pPr>
            <a:r>
              <a:rPr sz="375" spc="7" baseline="22222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375" spc="-15" baseline="22222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75" spc="7" baseline="11111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375" baseline="11111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50" spc="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250">
              <a:latin typeface="MS UI Gothic"/>
              <a:cs typeface="MS UI Gothic"/>
            </a:endParaRPr>
          </a:p>
        </p:txBody>
      </p:sp>
      <p:sp>
        <p:nvSpPr>
          <p:cNvPr id="756" name="object 756"/>
          <p:cNvSpPr txBox="1"/>
          <p:nvPr/>
        </p:nvSpPr>
        <p:spPr>
          <a:xfrm>
            <a:off x="1829057" y="4849367"/>
            <a:ext cx="59055" cy="52578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sz="250" spc="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250">
              <a:latin typeface="MS UI Gothic"/>
              <a:cs typeface="MS UI Gothic"/>
            </a:endParaRPr>
          </a:p>
        </p:txBody>
      </p:sp>
      <p:sp>
        <p:nvSpPr>
          <p:cNvPr id="757" name="object 757"/>
          <p:cNvSpPr txBox="1"/>
          <p:nvPr/>
        </p:nvSpPr>
        <p:spPr>
          <a:xfrm>
            <a:off x="1856488" y="4918202"/>
            <a:ext cx="59055" cy="52578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sz="250" spc="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250">
              <a:latin typeface="MS UI Gothic"/>
              <a:cs typeface="MS UI Gothic"/>
            </a:endParaRPr>
          </a:p>
        </p:txBody>
      </p:sp>
      <p:sp>
        <p:nvSpPr>
          <p:cNvPr id="758" name="object 758"/>
          <p:cNvSpPr txBox="1"/>
          <p:nvPr/>
        </p:nvSpPr>
        <p:spPr>
          <a:xfrm>
            <a:off x="1400939" y="5274055"/>
            <a:ext cx="544195" cy="52578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  <a:tabLst>
                <a:tab pos="192405" algn="l"/>
                <a:tab pos="387985" algn="l"/>
              </a:tabLst>
            </a:pPr>
            <a:r>
              <a:rPr sz="375" spc="7" baseline="11111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375" spc="7" baseline="11111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375" spc="7" baseline="22222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375" spc="7" baseline="22222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375" spc="-30" baseline="11111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250" spc="-20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250" spc="10" dirty="0">
                <a:solidFill>
                  <a:srgbClr val="FF0000"/>
                </a:solidFill>
                <a:latin typeface="MS UI Gothic"/>
                <a:cs typeface="MS UI Gothic"/>
              </a:rPr>
              <a:t> </a:t>
            </a:r>
            <a:r>
              <a:rPr sz="375" spc="7" baseline="44444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375" baseline="44444">
              <a:latin typeface="MS UI Gothic"/>
              <a:cs typeface="MS UI Gothic"/>
            </a:endParaRPr>
          </a:p>
        </p:txBody>
      </p:sp>
      <p:sp>
        <p:nvSpPr>
          <p:cNvPr id="759" name="object 759"/>
          <p:cNvSpPr txBox="1"/>
          <p:nvPr/>
        </p:nvSpPr>
        <p:spPr>
          <a:xfrm>
            <a:off x="1749428" y="5116198"/>
            <a:ext cx="264795" cy="11669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algn="ctr">
              <a:lnSpc>
                <a:spcPts val="220"/>
              </a:lnSpc>
              <a:spcBef>
                <a:spcPts val="110"/>
              </a:spcBef>
              <a:tabLst>
                <a:tab pos="205740" algn="l"/>
              </a:tabLst>
            </a:pPr>
            <a:r>
              <a:rPr sz="375" spc="7" baseline="11111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375" spc="7" baseline="11111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50" spc="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250">
              <a:latin typeface="MS UI Gothic"/>
              <a:cs typeface="MS UI Gothic"/>
            </a:endParaRPr>
          </a:p>
          <a:p>
            <a:pPr marL="78105">
              <a:lnSpc>
                <a:spcPts val="220"/>
              </a:lnSpc>
            </a:pPr>
            <a:r>
              <a:rPr sz="250" spc="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250">
              <a:latin typeface="MS UI Gothic"/>
              <a:cs typeface="MS UI Gothic"/>
            </a:endParaRPr>
          </a:p>
          <a:p>
            <a:pPr marL="137160">
              <a:spcBef>
                <a:spcPts val="130"/>
              </a:spcBef>
            </a:pPr>
            <a:r>
              <a:rPr sz="375" spc="-30" baseline="11111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250" spc="-20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250">
              <a:latin typeface="MS UI Gothic"/>
              <a:cs typeface="MS UI Gothic"/>
            </a:endParaRPr>
          </a:p>
        </p:txBody>
      </p:sp>
      <p:sp>
        <p:nvSpPr>
          <p:cNvPr id="760" name="object 760"/>
          <p:cNvSpPr txBox="1"/>
          <p:nvPr/>
        </p:nvSpPr>
        <p:spPr>
          <a:xfrm>
            <a:off x="2010667" y="4743453"/>
            <a:ext cx="74295" cy="91051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7305">
              <a:spcBef>
                <a:spcPts val="110"/>
              </a:spcBef>
            </a:pPr>
            <a:r>
              <a:rPr sz="250" spc="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250">
              <a:latin typeface="MS UI Gothic"/>
              <a:cs typeface="MS UI Gothic"/>
            </a:endParaRPr>
          </a:p>
          <a:p>
            <a:pPr marL="12700">
              <a:spcBef>
                <a:spcPts val="30"/>
              </a:spcBef>
            </a:pPr>
            <a:r>
              <a:rPr sz="250" spc="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250">
              <a:latin typeface="MS UI Gothic"/>
              <a:cs typeface="MS UI Gothic"/>
            </a:endParaRPr>
          </a:p>
        </p:txBody>
      </p:sp>
      <p:sp>
        <p:nvSpPr>
          <p:cNvPr id="761" name="object 761"/>
          <p:cNvSpPr txBox="1"/>
          <p:nvPr/>
        </p:nvSpPr>
        <p:spPr>
          <a:xfrm>
            <a:off x="1843788" y="5023103"/>
            <a:ext cx="268605" cy="1045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algn="ctr">
              <a:lnSpc>
                <a:spcPts val="285"/>
              </a:lnSpc>
              <a:spcBef>
                <a:spcPts val="110"/>
              </a:spcBef>
              <a:tabLst>
                <a:tab pos="194310" algn="l"/>
              </a:tabLst>
            </a:pPr>
            <a:r>
              <a:rPr sz="250" spc="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250" spc="5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375" spc="-209" baseline="11111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375" spc="7" baseline="22222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375" baseline="22222">
              <a:latin typeface="MS UI Gothic"/>
              <a:cs typeface="MS UI Gothic"/>
            </a:endParaRPr>
          </a:p>
          <a:p>
            <a:pPr marL="635" algn="ctr">
              <a:lnSpc>
                <a:spcPts val="195"/>
              </a:lnSpc>
            </a:pPr>
            <a:r>
              <a:rPr sz="250" spc="-4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375" spc="7" baseline="22222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375" spc="-7" baseline="22222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50" spc="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250">
              <a:latin typeface="MS UI Gothic"/>
              <a:cs typeface="MS UI Gothic"/>
            </a:endParaRPr>
          </a:p>
          <a:p>
            <a:pPr algn="ctr">
              <a:lnSpc>
                <a:spcPts val="210"/>
              </a:lnSpc>
            </a:pPr>
            <a:r>
              <a:rPr sz="250" spc="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250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50" spc="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250">
              <a:latin typeface="MS UI Gothic"/>
              <a:cs typeface="MS UI Gothic"/>
            </a:endParaRPr>
          </a:p>
        </p:txBody>
      </p:sp>
      <p:sp>
        <p:nvSpPr>
          <p:cNvPr id="762" name="object 762"/>
          <p:cNvSpPr txBox="1"/>
          <p:nvPr/>
        </p:nvSpPr>
        <p:spPr>
          <a:xfrm>
            <a:off x="2121157" y="4969002"/>
            <a:ext cx="59055" cy="52578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sz="250" spc="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250">
              <a:latin typeface="MS UI Gothic"/>
              <a:cs typeface="MS UI Gothic"/>
            </a:endParaRPr>
          </a:p>
        </p:txBody>
      </p:sp>
      <p:sp>
        <p:nvSpPr>
          <p:cNvPr id="763" name="object 763"/>
          <p:cNvSpPr txBox="1"/>
          <p:nvPr/>
        </p:nvSpPr>
        <p:spPr>
          <a:xfrm>
            <a:off x="2135000" y="4948427"/>
            <a:ext cx="59055" cy="52578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sz="250" spc="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250">
              <a:latin typeface="MS UI Gothic"/>
              <a:cs typeface="MS UI Gothic"/>
            </a:endParaRPr>
          </a:p>
        </p:txBody>
      </p:sp>
      <p:sp>
        <p:nvSpPr>
          <p:cNvPr id="764" name="object 764"/>
          <p:cNvSpPr txBox="1"/>
          <p:nvPr/>
        </p:nvSpPr>
        <p:spPr>
          <a:xfrm>
            <a:off x="2093086" y="4812538"/>
            <a:ext cx="114300" cy="52578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sz="250" spc="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250" spc="30" dirty="0">
                <a:solidFill>
                  <a:srgbClr val="FF0000"/>
                </a:solidFill>
                <a:latin typeface="MS UI Gothic"/>
                <a:cs typeface="MS UI Gothic"/>
              </a:rPr>
              <a:t> </a:t>
            </a:r>
            <a:r>
              <a:rPr sz="375" spc="7" baseline="-33333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375" baseline="-33333">
              <a:latin typeface="MS UI Gothic"/>
              <a:cs typeface="MS UI Gothic"/>
            </a:endParaRPr>
          </a:p>
        </p:txBody>
      </p:sp>
      <p:sp>
        <p:nvSpPr>
          <p:cNvPr id="765" name="object 765"/>
          <p:cNvSpPr txBox="1"/>
          <p:nvPr/>
        </p:nvSpPr>
        <p:spPr>
          <a:xfrm>
            <a:off x="2163194" y="4342257"/>
            <a:ext cx="59055" cy="52578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sz="250" spc="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250">
              <a:latin typeface="MS UI Gothic"/>
              <a:cs typeface="MS UI Gothic"/>
            </a:endParaRPr>
          </a:p>
        </p:txBody>
      </p:sp>
      <p:sp>
        <p:nvSpPr>
          <p:cNvPr id="766" name="object 766"/>
          <p:cNvSpPr txBox="1"/>
          <p:nvPr/>
        </p:nvSpPr>
        <p:spPr>
          <a:xfrm>
            <a:off x="2177798" y="4478020"/>
            <a:ext cx="59055" cy="52578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sz="250" spc="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250">
              <a:latin typeface="MS UI Gothic"/>
              <a:cs typeface="MS UI Gothic"/>
            </a:endParaRPr>
          </a:p>
        </p:txBody>
      </p:sp>
      <p:sp>
        <p:nvSpPr>
          <p:cNvPr id="767" name="object 767"/>
          <p:cNvSpPr txBox="1"/>
          <p:nvPr/>
        </p:nvSpPr>
        <p:spPr>
          <a:xfrm>
            <a:off x="2191133" y="4588636"/>
            <a:ext cx="59055" cy="52578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sz="250" spc="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250">
              <a:latin typeface="MS UI Gothic"/>
              <a:cs typeface="MS UI Gothic"/>
            </a:endParaRPr>
          </a:p>
        </p:txBody>
      </p:sp>
      <p:sp>
        <p:nvSpPr>
          <p:cNvPr id="768" name="object 768"/>
          <p:cNvSpPr txBox="1"/>
          <p:nvPr/>
        </p:nvSpPr>
        <p:spPr>
          <a:xfrm>
            <a:off x="2067051" y="4888991"/>
            <a:ext cx="210820" cy="52578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sz="375" spc="7" baseline="11111" dirty="0">
                <a:solidFill>
                  <a:srgbClr val="FF0000"/>
                </a:solidFill>
                <a:latin typeface="MS UI Gothic"/>
                <a:cs typeface="MS UI Gothic"/>
              </a:rPr>
              <a:t>● </a:t>
            </a:r>
            <a:r>
              <a:rPr sz="250" spc="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250" spc="75" dirty="0">
                <a:solidFill>
                  <a:srgbClr val="FF0000"/>
                </a:solidFill>
                <a:latin typeface="MS UI Gothic"/>
                <a:cs typeface="MS UI Gothic"/>
              </a:rPr>
              <a:t> </a:t>
            </a:r>
            <a:r>
              <a:rPr sz="375" spc="7" baseline="-22222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375" baseline="-22222">
              <a:latin typeface="MS UI Gothic"/>
              <a:cs typeface="MS UI Gothic"/>
            </a:endParaRPr>
          </a:p>
        </p:txBody>
      </p:sp>
      <p:sp>
        <p:nvSpPr>
          <p:cNvPr id="769" name="object 769"/>
          <p:cNvSpPr txBox="1"/>
          <p:nvPr/>
        </p:nvSpPr>
        <p:spPr>
          <a:xfrm>
            <a:off x="1996442" y="4859654"/>
            <a:ext cx="297815" cy="52578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sz="250" spc="5" dirty="0">
                <a:solidFill>
                  <a:srgbClr val="FF0000"/>
                </a:solidFill>
                <a:latin typeface="MS UI Gothic"/>
                <a:cs typeface="MS UI Gothic"/>
              </a:rPr>
              <a:t>● </a:t>
            </a:r>
            <a:r>
              <a:rPr sz="375" spc="7" baseline="-33333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375" spc="89" baseline="-33333" dirty="0">
                <a:solidFill>
                  <a:srgbClr val="FF0000"/>
                </a:solidFill>
                <a:latin typeface="MS UI Gothic"/>
                <a:cs typeface="MS UI Gothic"/>
              </a:rPr>
              <a:t> </a:t>
            </a:r>
            <a:r>
              <a:rPr sz="250" spc="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250">
              <a:latin typeface="MS UI Gothic"/>
              <a:cs typeface="MS UI Gothic"/>
            </a:endParaRPr>
          </a:p>
        </p:txBody>
      </p:sp>
      <p:sp>
        <p:nvSpPr>
          <p:cNvPr id="770" name="object 770"/>
          <p:cNvSpPr txBox="1"/>
          <p:nvPr/>
        </p:nvSpPr>
        <p:spPr>
          <a:xfrm>
            <a:off x="2205611" y="4665093"/>
            <a:ext cx="155575" cy="206467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3335" algn="ctr">
              <a:spcBef>
                <a:spcPts val="110"/>
              </a:spcBef>
            </a:pPr>
            <a:r>
              <a:rPr sz="250" spc="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250">
              <a:latin typeface="MS UI Gothic"/>
              <a:cs typeface="MS UI Gothic"/>
            </a:endParaRPr>
          </a:p>
          <a:p>
            <a:pPr algn="ctr">
              <a:spcBef>
                <a:spcPts val="25"/>
              </a:spcBef>
            </a:pPr>
            <a:r>
              <a:rPr sz="375" spc="7" baseline="22222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375" spc="112" baseline="22222" dirty="0">
                <a:solidFill>
                  <a:srgbClr val="FF0000"/>
                </a:solidFill>
                <a:latin typeface="MS UI Gothic"/>
                <a:cs typeface="MS UI Gothic"/>
              </a:rPr>
              <a:t> </a:t>
            </a:r>
            <a:r>
              <a:rPr sz="250" spc="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250">
              <a:latin typeface="MS UI Gothic"/>
              <a:cs typeface="MS UI Gothic"/>
            </a:endParaRPr>
          </a:p>
          <a:p>
            <a:pPr marL="40640" algn="ctr">
              <a:lnSpc>
                <a:spcPts val="280"/>
              </a:lnSpc>
              <a:spcBef>
                <a:spcPts val="80"/>
              </a:spcBef>
            </a:pPr>
            <a:r>
              <a:rPr sz="250" spc="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250">
              <a:latin typeface="MS UI Gothic"/>
              <a:cs typeface="MS UI Gothic"/>
            </a:endParaRPr>
          </a:p>
          <a:p>
            <a:pPr marR="6350" algn="ctr">
              <a:lnSpc>
                <a:spcPts val="245"/>
              </a:lnSpc>
            </a:pPr>
            <a:r>
              <a:rPr sz="250" spc="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250">
              <a:latin typeface="MS UI Gothic"/>
              <a:cs typeface="MS UI Gothic"/>
            </a:endParaRPr>
          </a:p>
          <a:p>
            <a:pPr marL="68580" algn="ctr">
              <a:lnSpc>
                <a:spcPts val="265"/>
              </a:lnSpc>
            </a:pPr>
            <a:r>
              <a:rPr sz="250" spc="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250">
              <a:latin typeface="MS UI Gothic"/>
              <a:cs typeface="MS UI Gothic"/>
            </a:endParaRPr>
          </a:p>
        </p:txBody>
      </p:sp>
      <p:sp>
        <p:nvSpPr>
          <p:cNvPr id="771" name="object 771"/>
          <p:cNvSpPr txBox="1"/>
          <p:nvPr/>
        </p:nvSpPr>
        <p:spPr>
          <a:xfrm>
            <a:off x="2329817" y="4335148"/>
            <a:ext cx="73025" cy="91051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ts val="290"/>
              </a:lnSpc>
              <a:spcBef>
                <a:spcPts val="110"/>
              </a:spcBef>
            </a:pPr>
            <a:r>
              <a:rPr sz="250" spc="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250">
              <a:latin typeface="MS UI Gothic"/>
              <a:cs typeface="MS UI Gothic"/>
            </a:endParaRPr>
          </a:p>
          <a:p>
            <a:pPr marL="26034">
              <a:lnSpc>
                <a:spcPts val="290"/>
              </a:lnSpc>
            </a:pPr>
            <a:r>
              <a:rPr sz="250" spc="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250">
              <a:latin typeface="MS UI Gothic"/>
              <a:cs typeface="MS UI Gothic"/>
            </a:endParaRPr>
          </a:p>
        </p:txBody>
      </p:sp>
      <p:sp>
        <p:nvSpPr>
          <p:cNvPr id="772" name="object 772"/>
          <p:cNvSpPr txBox="1"/>
          <p:nvPr/>
        </p:nvSpPr>
        <p:spPr>
          <a:xfrm>
            <a:off x="2315972" y="4467733"/>
            <a:ext cx="101600" cy="52578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sz="250" spc="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250" spc="-45" dirty="0">
                <a:solidFill>
                  <a:srgbClr val="FF0000"/>
                </a:solidFill>
                <a:latin typeface="MS UI Gothic"/>
                <a:cs typeface="MS UI Gothic"/>
              </a:rPr>
              <a:t> </a:t>
            </a:r>
            <a:r>
              <a:rPr sz="375" spc="7" baseline="11111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375" baseline="11111">
              <a:latin typeface="MS UI Gothic"/>
              <a:cs typeface="MS UI Gothic"/>
            </a:endParaRPr>
          </a:p>
        </p:txBody>
      </p:sp>
      <p:sp>
        <p:nvSpPr>
          <p:cNvPr id="773" name="object 773"/>
          <p:cNvSpPr txBox="1"/>
          <p:nvPr/>
        </p:nvSpPr>
        <p:spPr>
          <a:xfrm>
            <a:off x="2371347" y="4443348"/>
            <a:ext cx="59055" cy="52578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sz="250" spc="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250">
              <a:latin typeface="MS UI Gothic"/>
              <a:cs typeface="MS UI Gothic"/>
            </a:endParaRPr>
          </a:p>
        </p:txBody>
      </p:sp>
      <p:sp>
        <p:nvSpPr>
          <p:cNvPr id="774" name="object 774"/>
          <p:cNvSpPr txBox="1"/>
          <p:nvPr/>
        </p:nvSpPr>
        <p:spPr>
          <a:xfrm>
            <a:off x="2413003" y="4958588"/>
            <a:ext cx="86995" cy="52578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sz="250" spc="-3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375" spc="7" baseline="11111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375" baseline="11111">
              <a:latin typeface="MS UI Gothic"/>
              <a:cs typeface="MS UI Gothic"/>
            </a:endParaRPr>
          </a:p>
        </p:txBody>
      </p:sp>
      <p:sp>
        <p:nvSpPr>
          <p:cNvPr id="775" name="object 775"/>
          <p:cNvSpPr txBox="1"/>
          <p:nvPr/>
        </p:nvSpPr>
        <p:spPr>
          <a:xfrm>
            <a:off x="2385317" y="4866004"/>
            <a:ext cx="141605" cy="52578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sz="250" spc="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250" spc="55" dirty="0">
                <a:solidFill>
                  <a:srgbClr val="FF0000"/>
                </a:solidFill>
                <a:latin typeface="MS UI Gothic"/>
                <a:cs typeface="MS UI Gothic"/>
              </a:rPr>
              <a:t> </a:t>
            </a:r>
            <a:r>
              <a:rPr sz="375" spc="7" baseline="-22222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375" baseline="-22222">
              <a:latin typeface="MS UI Gothic"/>
              <a:cs typeface="MS UI Gothic"/>
            </a:endParaRPr>
          </a:p>
        </p:txBody>
      </p:sp>
      <p:sp>
        <p:nvSpPr>
          <p:cNvPr id="776" name="object 776"/>
          <p:cNvSpPr txBox="1"/>
          <p:nvPr/>
        </p:nvSpPr>
        <p:spPr>
          <a:xfrm>
            <a:off x="2399157" y="4890515"/>
            <a:ext cx="142240" cy="52578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sz="250" spc="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250" spc="60" dirty="0">
                <a:solidFill>
                  <a:srgbClr val="FF0000"/>
                </a:solidFill>
                <a:latin typeface="MS UI Gothic"/>
                <a:cs typeface="MS UI Gothic"/>
              </a:rPr>
              <a:t> </a:t>
            </a:r>
            <a:r>
              <a:rPr sz="375" spc="7" baseline="11111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375" baseline="11111">
              <a:latin typeface="MS UI Gothic"/>
              <a:cs typeface="MS UI Gothic"/>
            </a:endParaRPr>
          </a:p>
        </p:txBody>
      </p:sp>
      <p:sp>
        <p:nvSpPr>
          <p:cNvPr id="777" name="object 777"/>
          <p:cNvSpPr txBox="1"/>
          <p:nvPr/>
        </p:nvSpPr>
        <p:spPr>
          <a:xfrm>
            <a:off x="2495933" y="4801489"/>
            <a:ext cx="59055" cy="52578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sz="250" spc="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250">
              <a:latin typeface="MS UI Gothic"/>
              <a:cs typeface="MS UI Gothic"/>
            </a:endParaRPr>
          </a:p>
        </p:txBody>
      </p:sp>
      <p:sp>
        <p:nvSpPr>
          <p:cNvPr id="778" name="object 778"/>
          <p:cNvSpPr txBox="1"/>
          <p:nvPr/>
        </p:nvSpPr>
        <p:spPr>
          <a:xfrm>
            <a:off x="2510030" y="4704334"/>
            <a:ext cx="59055" cy="52578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sz="250" spc="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250">
              <a:latin typeface="MS UI Gothic"/>
              <a:cs typeface="MS UI Gothic"/>
            </a:endParaRPr>
          </a:p>
        </p:txBody>
      </p:sp>
      <p:sp>
        <p:nvSpPr>
          <p:cNvPr id="779" name="object 779"/>
          <p:cNvSpPr txBox="1"/>
          <p:nvPr/>
        </p:nvSpPr>
        <p:spPr>
          <a:xfrm>
            <a:off x="2523873" y="4100067"/>
            <a:ext cx="59055" cy="52578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sz="250" spc="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250">
              <a:latin typeface="MS UI Gothic"/>
              <a:cs typeface="MS UI Gothic"/>
            </a:endParaRPr>
          </a:p>
        </p:txBody>
      </p:sp>
      <p:sp>
        <p:nvSpPr>
          <p:cNvPr id="780" name="object 780"/>
          <p:cNvSpPr txBox="1"/>
          <p:nvPr/>
        </p:nvSpPr>
        <p:spPr>
          <a:xfrm>
            <a:off x="2537844" y="4430395"/>
            <a:ext cx="59055" cy="52578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sz="250" spc="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250">
              <a:latin typeface="MS UI Gothic"/>
              <a:cs typeface="MS UI Gothic"/>
            </a:endParaRPr>
          </a:p>
        </p:txBody>
      </p:sp>
      <p:sp>
        <p:nvSpPr>
          <p:cNvPr id="781" name="object 781"/>
          <p:cNvSpPr txBox="1"/>
          <p:nvPr/>
        </p:nvSpPr>
        <p:spPr>
          <a:xfrm>
            <a:off x="2551686" y="4730241"/>
            <a:ext cx="59055" cy="52578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sz="250" spc="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250">
              <a:latin typeface="MS UI Gothic"/>
              <a:cs typeface="MS UI Gothic"/>
            </a:endParaRPr>
          </a:p>
        </p:txBody>
      </p:sp>
      <p:sp>
        <p:nvSpPr>
          <p:cNvPr id="782" name="object 782"/>
          <p:cNvSpPr txBox="1"/>
          <p:nvPr/>
        </p:nvSpPr>
        <p:spPr>
          <a:xfrm>
            <a:off x="2426592" y="4936109"/>
            <a:ext cx="197485" cy="52578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sz="375" spc="-15" baseline="11111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375" spc="-15" baseline="22222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375" spc="75" baseline="22222" dirty="0">
                <a:solidFill>
                  <a:srgbClr val="FF0000"/>
                </a:solidFill>
                <a:latin typeface="MS UI Gothic"/>
                <a:cs typeface="MS UI Gothic"/>
              </a:rPr>
              <a:t> </a:t>
            </a:r>
            <a:r>
              <a:rPr sz="250" spc="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250">
              <a:latin typeface="MS UI Gothic"/>
              <a:cs typeface="MS UI Gothic"/>
            </a:endParaRPr>
          </a:p>
        </p:txBody>
      </p:sp>
      <p:sp>
        <p:nvSpPr>
          <p:cNvPr id="783" name="object 783"/>
          <p:cNvSpPr txBox="1"/>
          <p:nvPr/>
        </p:nvSpPr>
        <p:spPr>
          <a:xfrm>
            <a:off x="2579373" y="4987416"/>
            <a:ext cx="73025" cy="52578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sz="375" spc="-217" baseline="-22222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250" spc="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250">
              <a:latin typeface="MS UI Gothic"/>
              <a:cs typeface="MS UI Gothic"/>
            </a:endParaRPr>
          </a:p>
        </p:txBody>
      </p:sp>
      <p:sp>
        <p:nvSpPr>
          <p:cNvPr id="784" name="object 784"/>
          <p:cNvSpPr txBox="1"/>
          <p:nvPr/>
        </p:nvSpPr>
        <p:spPr>
          <a:xfrm>
            <a:off x="2607820" y="5110737"/>
            <a:ext cx="85725" cy="91051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ts val="280"/>
              </a:lnSpc>
              <a:spcBef>
                <a:spcPts val="110"/>
              </a:spcBef>
            </a:pPr>
            <a:r>
              <a:rPr sz="250" spc="-4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375" spc="7" baseline="22222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375" baseline="22222">
              <a:latin typeface="MS UI Gothic"/>
              <a:cs typeface="MS UI Gothic"/>
            </a:endParaRPr>
          </a:p>
          <a:p>
            <a:pPr marL="25400">
              <a:lnSpc>
                <a:spcPts val="280"/>
              </a:lnSpc>
            </a:pPr>
            <a:r>
              <a:rPr sz="250" spc="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250">
              <a:latin typeface="MS UI Gothic"/>
              <a:cs typeface="MS UI Gothic"/>
            </a:endParaRPr>
          </a:p>
        </p:txBody>
      </p:sp>
      <p:sp>
        <p:nvSpPr>
          <p:cNvPr id="785" name="object 785"/>
          <p:cNvSpPr txBox="1"/>
          <p:nvPr/>
        </p:nvSpPr>
        <p:spPr>
          <a:xfrm>
            <a:off x="2648460" y="4838700"/>
            <a:ext cx="59055" cy="52578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sz="250" spc="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250">
              <a:latin typeface="MS UI Gothic"/>
              <a:cs typeface="MS UI Gothic"/>
            </a:endParaRPr>
          </a:p>
        </p:txBody>
      </p:sp>
      <p:sp>
        <p:nvSpPr>
          <p:cNvPr id="786" name="object 786"/>
          <p:cNvSpPr txBox="1"/>
          <p:nvPr/>
        </p:nvSpPr>
        <p:spPr>
          <a:xfrm>
            <a:off x="2663066" y="4854828"/>
            <a:ext cx="59055" cy="52578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sz="250" spc="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250">
              <a:latin typeface="MS UI Gothic"/>
              <a:cs typeface="MS UI Gothic"/>
            </a:endParaRPr>
          </a:p>
        </p:txBody>
      </p:sp>
      <p:sp>
        <p:nvSpPr>
          <p:cNvPr id="787" name="object 787"/>
          <p:cNvSpPr txBox="1"/>
          <p:nvPr/>
        </p:nvSpPr>
        <p:spPr>
          <a:xfrm>
            <a:off x="2676528" y="4809235"/>
            <a:ext cx="86995" cy="52578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sz="375" spc="-209" baseline="11111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250" spc="-150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375" spc="7" baseline="11111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375" baseline="11111">
              <a:latin typeface="MS UI Gothic"/>
              <a:cs typeface="MS UI Gothic"/>
            </a:endParaRPr>
          </a:p>
        </p:txBody>
      </p:sp>
      <p:sp>
        <p:nvSpPr>
          <p:cNvPr id="788" name="object 788"/>
          <p:cNvSpPr txBox="1"/>
          <p:nvPr/>
        </p:nvSpPr>
        <p:spPr>
          <a:xfrm>
            <a:off x="2720213" y="4998846"/>
            <a:ext cx="111760" cy="191078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R="45085" algn="ctr">
              <a:lnSpc>
                <a:spcPts val="254"/>
              </a:lnSpc>
              <a:spcBef>
                <a:spcPts val="110"/>
              </a:spcBef>
            </a:pPr>
            <a:r>
              <a:rPr sz="250" spc="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250">
              <a:latin typeface="MS UI Gothic"/>
              <a:cs typeface="MS UI Gothic"/>
            </a:endParaRPr>
          </a:p>
          <a:p>
            <a:pPr marR="20320" algn="ctr">
              <a:lnSpc>
                <a:spcPts val="254"/>
              </a:lnSpc>
            </a:pPr>
            <a:r>
              <a:rPr sz="250" spc="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250">
              <a:latin typeface="MS UI Gothic"/>
              <a:cs typeface="MS UI Gothic"/>
            </a:endParaRPr>
          </a:p>
          <a:p>
            <a:pPr>
              <a:spcBef>
                <a:spcPts val="5"/>
              </a:spcBef>
            </a:pPr>
            <a:endParaRPr sz="150">
              <a:latin typeface="Times New Roman"/>
              <a:cs typeface="Times New Roman"/>
            </a:endParaRPr>
          </a:p>
          <a:p>
            <a:pPr marL="39370" algn="ctr">
              <a:lnSpc>
                <a:spcPts val="270"/>
              </a:lnSpc>
            </a:pPr>
            <a:r>
              <a:rPr sz="250" spc="-150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375" spc="7" baseline="11111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375" baseline="11111">
              <a:latin typeface="MS UI Gothic"/>
              <a:cs typeface="MS UI Gothic"/>
            </a:endParaRPr>
          </a:p>
          <a:p>
            <a:pPr algn="ctr">
              <a:lnSpc>
                <a:spcPts val="270"/>
              </a:lnSpc>
            </a:pPr>
            <a:r>
              <a:rPr sz="250" spc="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250">
              <a:latin typeface="MS UI Gothic"/>
              <a:cs typeface="MS UI Gothic"/>
            </a:endParaRPr>
          </a:p>
        </p:txBody>
      </p:sp>
      <p:sp>
        <p:nvSpPr>
          <p:cNvPr id="789" name="object 789"/>
          <p:cNvSpPr txBox="1"/>
          <p:nvPr/>
        </p:nvSpPr>
        <p:spPr>
          <a:xfrm>
            <a:off x="2786891" y="5219191"/>
            <a:ext cx="59055" cy="52578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sz="250" spc="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250" dirty="0">
              <a:latin typeface="MS UI Gothic"/>
              <a:cs typeface="MS UI Gothic"/>
            </a:endParaRPr>
          </a:p>
        </p:txBody>
      </p:sp>
      <p:sp>
        <p:nvSpPr>
          <p:cNvPr id="790" name="object 790"/>
          <p:cNvSpPr/>
          <p:nvPr/>
        </p:nvSpPr>
        <p:spPr>
          <a:xfrm>
            <a:off x="482222" y="513981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0" y="29464"/>
                </a:moveTo>
                <a:lnTo>
                  <a:pt x="29464" y="29464"/>
                </a:lnTo>
                <a:lnTo>
                  <a:pt x="29464" y="0"/>
                </a:lnTo>
                <a:lnTo>
                  <a:pt x="0" y="0"/>
                </a:lnTo>
                <a:lnTo>
                  <a:pt x="0" y="29464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1" name="object 791"/>
          <p:cNvSpPr/>
          <p:nvPr/>
        </p:nvSpPr>
        <p:spPr>
          <a:xfrm>
            <a:off x="495937" y="501434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0" y="29337"/>
                </a:moveTo>
                <a:lnTo>
                  <a:pt x="29337" y="29337"/>
                </a:lnTo>
                <a:lnTo>
                  <a:pt x="29337" y="0"/>
                </a:lnTo>
                <a:lnTo>
                  <a:pt x="0" y="0"/>
                </a:lnTo>
                <a:lnTo>
                  <a:pt x="0" y="29337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2" name="object 792"/>
          <p:cNvSpPr/>
          <p:nvPr/>
        </p:nvSpPr>
        <p:spPr>
          <a:xfrm>
            <a:off x="510289" y="504876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0" y="29463"/>
                </a:moveTo>
                <a:lnTo>
                  <a:pt x="29337" y="29463"/>
                </a:lnTo>
                <a:lnTo>
                  <a:pt x="29337" y="0"/>
                </a:lnTo>
                <a:lnTo>
                  <a:pt x="0" y="0"/>
                </a:lnTo>
                <a:lnTo>
                  <a:pt x="0" y="29463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3" name="object 793"/>
          <p:cNvSpPr/>
          <p:nvPr/>
        </p:nvSpPr>
        <p:spPr>
          <a:xfrm>
            <a:off x="524132" y="5143756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0" y="29464"/>
                </a:moveTo>
                <a:lnTo>
                  <a:pt x="29336" y="29464"/>
                </a:lnTo>
                <a:lnTo>
                  <a:pt x="29336" y="0"/>
                </a:lnTo>
                <a:lnTo>
                  <a:pt x="0" y="0"/>
                </a:lnTo>
                <a:lnTo>
                  <a:pt x="0" y="29464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4" name="object 794"/>
          <p:cNvSpPr/>
          <p:nvPr/>
        </p:nvSpPr>
        <p:spPr>
          <a:xfrm>
            <a:off x="538483" y="529577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0" y="29463"/>
                </a:moveTo>
                <a:lnTo>
                  <a:pt x="29337" y="29463"/>
                </a:lnTo>
                <a:lnTo>
                  <a:pt x="29337" y="0"/>
                </a:lnTo>
                <a:lnTo>
                  <a:pt x="0" y="0"/>
                </a:lnTo>
                <a:lnTo>
                  <a:pt x="0" y="29463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5" name="object 795"/>
          <p:cNvSpPr/>
          <p:nvPr/>
        </p:nvSpPr>
        <p:spPr>
          <a:xfrm>
            <a:off x="551436" y="519303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0" y="29337"/>
                </a:moveTo>
                <a:lnTo>
                  <a:pt x="29464" y="29337"/>
                </a:lnTo>
                <a:lnTo>
                  <a:pt x="29464" y="0"/>
                </a:lnTo>
                <a:lnTo>
                  <a:pt x="0" y="0"/>
                </a:lnTo>
                <a:lnTo>
                  <a:pt x="0" y="29337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6" name="object 796"/>
          <p:cNvSpPr/>
          <p:nvPr/>
        </p:nvSpPr>
        <p:spPr>
          <a:xfrm>
            <a:off x="565661" y="490093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0" y="29464"/>
                </a:moveTo>
                <a:lnTo>
                  <a:pt x="29464" y="29464"/>
                </a:lnTo>
                <a:lnTo>
                  <a:pt x="29464" y="0"/>
                </a:lnTo>
                <a:lnTo>
                  <a:pt x="0" y="0"/>
                </a:lnTo>
                <a:lnTo>
                  <a:pt x="0" y="29464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7" name="object 797"/>
          <p:cNvSpPr/>
          <p:nvPr/>
        </p:nvSpPr>
        <p:spPr>
          <a:xfrm>
            <a:off x="579630" y="5047618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0" y="29464"/>
                </a:moveTo>
                <a:lnTo>
                  <a:pt x="29337" y="29464"/>
                </a:lnTo>
                <a:lnTo>
                  <a:pt x="29337" y="0"/>
                </a:lnTo>
                <a:lnTo>
                  <a:pt x="0" y="0"/>
                </a:lnTo>
                <a:lnTo>
                  <a:pt x="0" y="29464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8" name="object 798"/>
          <p:cNvSpPr/>
          <p:nvPr/>
        </p:nvSpPr>
        <p:spPr>
          <a:xfrm>
            <a:off x="593982" y="494512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0" y="29337"/>
                </a:moveTo>
                <a:lnTo>
                  <a:pt x="29464" y="29337"/>
                </a:lnTo>
                <a:lnTo>
                  <a:pt x="29464" y="0"/>
                </a:lnTo>
                <a:lnTo>
                  <a:pt x="0" y="0"/>
                </a:lnTo>
                <a:lnTo>
                  <a:pt x="0" y="29337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9" name="object 799"/>
          <p:cNvSpPr/>
          <p:nvPr/>
        </p:nvSpPr>
        <p:spPr>
          <a:xfrm>
            <a:off x="606808" y="515239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0" y="29464"/>
                </a:moveTo>
                <a:lnTo>
                  <a:pt x="29464" y="29464"/>
                </a:lnTo>
                <a:lnTo>
                  <a:pt x="29464" y="0"/>
                </a:lnTo>
                <a:lnTo>
                  <a:pt x="0" y="0"/>
                </a:lnTo>
                <a:lnTo>
                  <a:pt x="0" y="29464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0" name="object 800"/>
          <p:cNvSpPr/>
          <p:nvPr/>
        </p:nvSpPr>
        <p:spPr>
          <a:xfrm>
            <a:off x="620651" y="5101466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0" y="29464"/>
                </a:moveTo>
                <a:lnTo>
                  <a:pt x="29337" y="29464"/>
                </a:lnTo>
                <a:lnTo>
                  <a:pt x="29337" y="0"/>
                </a:lnTo>
                <a:lnTo>
                  <a:pt x="0" y="0"/>
                </a:lnTo>
                <a:lnTo>
                  <a:pt x="0" y="29464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1" name="object 801"/>
          <p:cNvSpPr/>
          <p:nvPr/>
        </p:nvSpPr>
        <p:spPr>
          <a:xfrm>
            <a:off x="634368" y="510248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0" y="29464"/>
                </a:moveTo>
                <a:lnTo>
                  <a:pt x="29464" y="29464"/>
                </a:lnTo>
                <a:lnTo>
                  <a:pt x="29464" y="0"/>
                </a:lnTo>
                <a:lnTo>
                  <a:pt x="0" y="0"/>
                </a:lnTo>
                <a:lnTo>
                  <a:pt x="0" y="29464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2" name="object 802"/>
          <p:cNvSpPr/>
          <p:nvPr/>
        </p:nvSpPr>
        <p:spPr>
          <a:xfrm>
            <a:off x="648083" y="516179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0" y="29337"/>
                </a:moveTo>
                <a:lnTo>
                  <a:pt x="29464" y="29337"/>
                </a:lnTo>
                <a:lnTo>
                  <a:pt x="29464" y="0"/>
                </a:lnTo>
                <a:lnTo>
                  <a:pt x="0" y="0"/>
                </a:lnTo>
                <a:lnTo>
                  <a:pt x="0" y="29337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3" name="object 803"/>
          <p:cNvSpPr/>
          <p:nvPr/>
        </p:nvSpPr>
        <p:spPr>
          <a:xfrm>
            <a:off x="661926" y="509092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0" y="29463"/>
                </a:moveTo>
                <a:lnTo>
                  <a:pt x="29464" y="29463"/>
                </a:lnTo>
                <a:lnTo>
                  <a:pt x="29464" y="0"/>
                </a:lnTo>
                <a:lnTo>
                  <a:pt x="0" y="0"/>
                </a:lnTo>
                <a:lnTo>
                  <a:pt x="0" y="29463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4" name="object 804"/>
          <p:cNvSpPr/>
          <p:nvPr/>
        </p:nvSpPr>
        <p:spPr>
          <a:xfrm>
            <a:off x="675897" y="539381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0" y="29464"/>
                </a:moveTo>
                <a:lnTo>
                  <a:pt x="29464" y="29464"/>
                </a:lnTo>
                <a:lnTo>
                  <a:pt x="29464" y="0"/>
                </a:lnTo>
                <a:lnTo>
                  <a:pt x="0" y="0"/>
                </a:lnTo>
                <a:lnTo>
                  <a:pt x="0" y="29464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5" name="object 805"/>
          <p:cNvSpPr/>
          <p:nvPr/>
        </p:nvSpPr>
        <p:spPr>
          <a:xfrm>
            <a:off x="691009" y="539915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0" y="29337"/>
                </a:moveTo>
                <a:lnTo>
                  <a:pt x="29337" y="29337"/>
                </a:lnTo>
                <a:lnTo>
                  <a:pt x="29337" y="0"/>
                </a:lnTo>
                <a:lnTo>
                  <a:pt x="0" y="0"/>
                </a:lnTo>
                <a:lnTo>
                  <a:pt x="0" y="29337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6" name="object 806"/>
          <p:cNvSpPr/>
          <p:nvPr/>
        </p:nvSpPr>
        <p:spPr>
          <a:xfrm>
            <a:off x="705361" y="542595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0" y="29463"/>
                </a:moveTo>
                <a:lnTo>
                  <a:pt x="29337" y="29463"/>
                </a:lnTo>
                <a:lnTo>
                  <a:pt x="29337" y="0"/>
                </a:lnTo>
                <a:lnTo>
                  <a:pt x="0" y="0"/>
                </a:lnTo>
                <a:lnTo>
                  <a:pt x="0" y="29463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7" name="object 807"/>
          <p:cNvSpPr/>
          <p:nvPr/>
        </p:nvSpPr>
        <p:spPr>
          <a:xfrm>
            <a:off x="718822" y="527177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0" y="29463"/>
                </a:moveTo>
                <a:lnTo>
                  <a:pt x="29464" y="29463"/>
                </a:lnTo>
                <a:lnTo>
                  <a:pt x="29464" y="0"/>
                </a:lnTo>
                <a:lnTo>
                  <a:pt x="0" y="0"/>
                </a:lnTo>
                <a:lnTo>
                  <a:pt x="0" y="29463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8" name="object 808"/>
          <p:cNvSpPr/>
          <p:nvPr/>
        </p:nvSpPr>
        <p:spPr>
          <a:xfrm>
            <a:off x="732919" y="511899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0" y="29337"/>
                </a:moveTo>
                <a:lnTo>
                  <a:pt x="29464" y="29337"/>
                </a:lnTo>
                <a:lnTo>
                  <a:pt x="29464" y="0"/>
                </a:lnTo>
                <a:lnTo>
                  <a:pt x="0" y="0"/>
                </a:lnTo>
                <a:lnTo>
                  <a:pt x="0" y="29337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9" name="object 809"/>
          <p:cNvSpPr/>
          <p:nvPr/>
        </p:nvSpPr>
        <p:spPr>
          <a:xfrm>
            <a:off x="746762" y="520204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0" y="29463"/>
                </a:moveTo>
                <a:lnTo>
                  <a:pt x="29464" y="29463"/>
                </a:lnTo>
                <a:lnTo>
                  <a:pt x="29464" y="0"/>
                </a:lnTo>
                <a:lnTo>
                  <a:pt x="0" y="0"/>
                </a:lnTo>
                <a:lnTo>
                  <a:pt x="0" y="29463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0" name="object 810"/>
          <p:cNvSpPr/>
          <p:nvPr/>
        </p:nvSpPr>
        <p:spPr>
          <a:xfrm>
            <a:off x="759844" y="504203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0" y="29464"/>
                </a:moveTo>
                <a:lnTo>
                  <a:pt x="29464" y="29464"/>
                </a:lnTo>
                <a:lnTo>
                  <a:pt x="29464" y="0"/>
                </a:lnTo>
                <a:lnTo>
                  <a:pt x="0" y="0"/>
                </a:lnTo>
                <a:lnTo>
                  <a:pt x="0" y="29464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1" name="object 811"/>
          <p:cNvSpPr/>
          <p:nvPr/>
        </p:nvSpPr>
        <p:spPr>
          <a:xfrm>
            <a:off x="773814" y="517868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0" y="29464"/>
                </a:moveTo>
                <a:lnTo>
                  <a:pt x="29464" y="29464"/>
                </a:lnTo>
                <a:lnTo>
                  <a:pt x="29464" y="0"/>
                </a:lnTo>
                <a:lnTo>
                  <a:pt x="0" y="0"/>
                </a:lnTo>
                <a:lnTo>
                  <a:pt x="0" y="29464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2" name="object 812"/>
          <p:cNvSpPr/>
          <p:nvPr/>
        </p:nvSpPr>
        <p:spPr>
          <a:xfrm>
            <a:off x="787529" y="519303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0" y="29464"/>
                </a:moveTo>
                <a:lnTo>
                  <a:pt x="29336" y="29464"/>
                </a:lnTo>
                <a:lnTo>
                  <a:pt x="29336" y="0"/>
                </a:lnTo>
                <a:lnTo>
                  <a:pt x="0" y="0"/>
                </a:lnTo>
                <a:lnTo>
                  <a:pt x="0" y="29464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3" name="object 813"/>
          <p:cNvSpPr/>
          <p:nvPr/>
        </p:nvSpPr>
        <p:spPr>
          <a:xfrm>
            <a:off x="801626" y="498907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0" y="29463"/>
                </a:moveTo>
                <a:lnTo>
                  <a:pt x="29337" y="29463"/>
                </a:lnTo>
                <a:lnTo>
                  <a:pt x="29337" y="0"/>
                </a:lnTo>
                <a:lnTo>
                  <a:pt x="0" y="0"/>
                </a:lnTo>
                <a:lnTo>
                  <a:pt x="0" y="29463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4" name="object 814"/>
          <p:cNvSpPr/>
          <p:nvPr/>
        </p:nvSpPr>
        <p:spPr>
          <a:xfrm>
            <a:off x="815597" y="5168268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0" y="29464"/>
                </a:moveTo>
                <a:lnTo>
                  <a:pt x="29337" y="29464"/>
                </a:lnTo>
                <a:lnTo>
                  <a:pt x="29337" y="0"/>
                </a:lnTo>
                <a:lnTo>
                  <a:pt x="0" y="0"/>
                </a:lnTo>
                <a:lnTo>
                  <a:pt x="0" y="29464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5" name="object 815"/>
          <p:cNvSpPr/>
          <p:nvPr/>
        </p:nvSpPr>
        <p:spPr>
          <a:xfrm>
            <a:off x="829058" y="517944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0" y="29464"/>
                </a:moveTo>
                <a:lnTo>
                  <a:pt x="29463" y="29464"/>
                </a:lnTo>
                <a:lnTo>
                  <a:pt x="29463" y="0"/>
                </a:lnTo>
                <a:lnTo>
                  <a:pt x="0" y="0"/>
                </a:lnTo>
                <a:lnTo>
                  <a:pt x="0" y="29464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6" name="object 816"/>
          <p:cNvSpPr/>
          <p:nvPr/>
        </p:nvSpPr>
        <p:spPr>
          <a:xfrm>
            <a:off x="842647" y="5258056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0" y="29464"/>
                </a:moveTo>
                <a:lnTo>
                  <a:pt x="29337" y="29464"/>
                </a:lnTo>
                <a:lnTo>
                  <a:pt x="29337" y="0"/>
                </a:lnTo>
                <a:lnTo>
                  <a:pt x="0" y="0"/>
                </a:lnTo>
                <a:lnTo>
                  <a:pt x="0" y="29464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7" name="object 817"/>
          <p:cNvSpPr/>
          <p:nvPr/>
        </p:nvSpPr>
        <p:spPr>
          <a:xfrm>
            <a:off x="856617" y="5211448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0" y="29463"/>
                </a:moveTo>
                <a:lnTo>
                  <a:pt x="29337" y="29463"/>
                </a:lnTo>
                <a:lnTo>
                  <a:pt x="29337" y="0"/>
                </a:lnTo>
                <a:lnTo>
                  <a:pt x="0" y="0"/>
                </a:lnTo>
                <a:lnTo>
                  <a:pt x="0" y="29463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8" name="object 818"/>
          <p:cNvSpPr/>
          <p:nvPr/>
        </p:nvSpPr>
        <p:spPr>
          <a:xfrm>
            <a:off x="871603" y="5202938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0" y="29463"/>
                </a:moveTo>
                <a:lnTo>
                  <a:pt x="29464" y="29463"/>
                </a:lnTo>
                <a:lnTo>
                  <a:pt x="29464" y="0"/>
                </a:lnTo>
                <a:lnTo>
                  <a:pt x="0" y="0"/>
                </a:lnTo>
                <a:lnTo>
                  <a:pt x="0" y="29463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9" name="object 819"/>
          <p:cNvSpPr/>
          <p:nvPr/>
        </p:nvSpPr>
        <p:spPr>
          <a:xfrm>
            <a:off x="886081" y="5266438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0" y="29336"/>
                </a:moveTo>
                <a:lnTo>
                  <a:pt x="29337" y="29336"/>
                </a:lnTo>
                <a:lnTo>
                  <a:pt x="29337" y="0"/>
                </a:lnTo>
                <a:lnTo>
                  <a:pt x="0" y="0"/>
                </a:lnTo>
                <a:lnTo>
                  <a:pt x="0" y="29336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0" name="object 820"/>
          <p:cNvSpPr/>
          <p:nvPr/>
        </p:nvSpPr>
        <p:spPr>
          <a:xfrm>
            <a:off x="898781" y="5125468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0" y="29464"/>
                </a:moveTo>
                <a:lnTo>
                  <a:pt x="29464" y="29464"/>
                </a:lnTo>
                <a:lnTo>
                  <a:pt x="29464" y="0"/>
                </a:lnTo>
                <a:lnTo>
                  <a:pt x="0" y="0"/>
                </a:lnTo>
                <a:lnTo>
                  <a:pt x="0" y="29464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1" name="object 821"/>
          <p:cNvSpPr/>
          <p:nvPr/>
        </p:nvSpPr>
        <p:spPr>
          <a:xfrm>
            <a:off x="941327" y="514299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0" y="29464"/>
                </a:moveTo>
                <a:lnTo>
                  <a:pt x="29337" y="29464"/>
                </a:lnTo>
                <a:lnTo>
                  <a:pt x="29337" y="0"/>
                </a:lnTo>
                <a:lnTo>
                  <a:pt x="0" y="0"/>
                </a:lnTo>
                <a:lnTo>
                  <a:pt x="0" y="29464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2" name="object 822"/>
          <p:cNvSpPr/>
          <p:nvPr/>
        </p:nvSpPr>
        <p:spPr>
          <a:xfrm>
            <a:off x="953391" y="523913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0" y="29464"/>
                </a:moveTo>
                <a:lnTo>
                  <a:pt x="29464" y="29464"/>
                </a:lnTo>
                <a:lnTo>
                  <a:pt x="29464" y="0"/>
                </a:lnTo>
                <a:lnTo>
                  <a:pt x="0" y="0"/>
                </a:lnTo>
                <a:lnTo>
                  <a:pt x="0" y="29464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3" name="object 823"/>
          <p:cNvSpPr/>
          <p:nvPr/>
        </p:nvSpPr>
        <p:spPr>
          <a:xfrm>
            <a:off x="966345" y="513258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0" y="29337"/>
                </a:moveTo>
                <a:lnTo>
                  <a:pt x="29463" y="29337"/>
                </a:lnTo>
                <a:lnTo>
                  <a:pt x="29463" y="0"/>
                </a:lnTo>
                <a:lnTo>
                  <a:pt x="0" y="0"/>
                </a:lnTo>
                <a:lnTo>
                  <a:pt x="0" y="29337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4" name="object 824"/>
          <p:cNvSpPr/>
          <p:nvPr/>
        </p:nvSpPr>
        <p:spPr>
          <a:xfrm>
            <a:off x="980442" y="512115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0" y="29463"/>
                </a:moveTo>
                <a:lnTo>
                  <a:pt x="29463" y="29463"/>
                </a:lnTo>
                <a:lnTo>
                  <a:pt x="29463" y="0"/>
                </a:lnTo>
                <a:lnTo>
                  <a:pt x="0" y="0"/>
                </a:lnTo>
                <a:lnTo>
                  <a:pt x="0" y="29463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5" name="object 825"/>
          <p:cNvSpPr/>
          <p:nvPr/>
        </p:nvSpPr>
        <p:spPr>
          <a:xfrm>
            <a:off x="994666" y="515264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0" y="29463"/>
                </a:moveTo>
                <a:lnTo>
                  <a:pt x="29464" y="29463"/>
                </a:lnTo>
                <a:lnTo>
                  <a:pt x="29464" y="0"/>
                </a:lnTo>
                <a:lnTo>
                  <a:pt x="0" y="0"/>
                </a:lnTo>
                <a:lnTo>
                  <a:pt x="0" y="29463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6" name="object 826"/>
          <p:cNvSpPr/>
          <p:nvPr/>
        </p:nvSpPr>
        <p:spPr>
          <a:xfrm>
            <a:off x="1009144" y="534225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0" y="29464"/>
                </a:moveTo>
                <a:lnTo>
                  <a:pt x="29464" y="29464"/>
                </a:lnTo>
                <a:lnTo>
                  <a:pt x="29464" y="0"/>
                </a:lnTo>
                <a:lnTo>
                  <a:pt x="0" y="0"/>
                </a:lnTo>
                <a:lnTo>
                  <a:pt x="0" y="29464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7" name="object 827"/>
          <p:cNvSpPr/>
          <p:nvPr/>
        </p:nvSpPr>
        <p:spPr>
          <a:xfrm>
            <a:off x="1024130" y="523430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0" y="29464"/>
                </a:moveTo>
                <a:lnTo>
                  <a:pt x="29463" y="29464"/>
                </a:lnTo>
                <a:lnTo>
                  <a:pt x="29463" y="0"/>
                </a:lnTo>
                <a:lnTo>
                  <a:pt x="0" y="0"/>
                </a:lnTo>
                <a:lnTo>
                  <a:pt x="0" y="29464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8" name="object 828"/>
          <p:cNvSpPr/>
          <p:nvPr/>
        </p:nvSpPr>
        <p:spPr>
          <a:xfrm>
            <a:off x="1037592" y="533362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0" y="29336"/>
                </a:moveTo>
                <a:lnTo>
                  <a:pt x="29337" y="29336"/>
                </a:lnTo>
                <a:lnTo>
                  <a:pt x="29337" y="0"/>
                </a:lnTo>
                <a:lnTo>
                  <a:pt x="0" y="0"/>
                </a:lnTo>
                <a:lnTo>
                  <a:pt x="0" y="29336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9" name="object 829"/>
          <p:cNvSpPr/>
          <p:nvPr/>
        </p:nvSpPr>
        <p:spPr>
          <a:xfrm>
            <a:off x="1051689" y="513715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0" y="29463"/>
                </a:moveTo>
                <a:lnTo>
                  <a:pt x="29337" y="29463"/>
                </a:lnTo>
                <a:lnTo>
                  <a:pt x="29337" y="0"/>
                </a:lnTo>
                <a:lnTo>
                  <a:pt x="0" y="0"/>
                </a:lnTo>
                <a:lnTo>
                  <a:pt x="0" y="29463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0" name="object 830"/>
          <p:cNvSpPr/>
          <p:nvPr/>
        </p:nvSpPr>
        <p:spPr>
          <a:xfrm>
            <a:off x="1068072" y="520446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0" y="29463"/>
                </a:moveTo>
                <a:lnTo>
                  <a:pt x="29464" y="29463"/>
                </a:lnTo>
                <a:lnTo>
                  <a:pt x="29464" y="0"/>
                </a:lnTo>
                <a:lnTo>
                  <a:pt x="0" y="0"/>
                </a:lnTo>
                <a:lnTo>
                  <a:pt x="0" y="29463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1" name="object 831"/>
          <p:cNvSpPr/>
          <p:nvPr/>
        </p:nvSpPr>
        <p:spPr>
          <a:xfrm>
            <a:off x="1080772" y="5164838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0" y="29463"/>
                </a:moveTo>
                <a:lnTo>
                  <a:pt x="29464" y="29463"/>
                </a:lnTo>
                <a:lnTo>
                  <a:pt x="29464" y="0"/>
                </a:lnTo>
                <a:lnTo>
                  <a:pt x="0" y="0"/>
                </a:lnTo>
                <a:lnTo>
                  <a:pt x="0" y="29463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2" name="object 832"/>
          <p:cNvSpPr/>
          <p:nvPr/>
        </p:nvSpPr>
        <p:spPr>
          <a:xfrm>
            <a:off x="1091822" y="5059556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0" y="29337"/>
                </a:moveTo>
                <a:lnTo>
                  <a:pt x="29337" y="29337"/>
                </a:lnTo>
                <a:lnTo>
                  <a:pt x="29337" y="0"/>
                </a:lnTo>
                <a:lnTo>
                  <a:pt x="0" y="0"/>
                </a:lnTo>
                <a:lnTo>
                  <a:pt x="0" y="29337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3" name="object 833"/>
          <p:cNvSpPr/>
          <p:nvPr/>
        </p:nvSpPr>
        <p:spPr>
          <a:xfrm>
            <a:off x="1106935" y="510921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0" y="29336"/>
                </a:moveTo>
                <a:lnTo>
                  <a:pt x="29337" y="29336"/>
                </a:lnTo>
                <a:lnTo>
                  <a:pt x="29337" y="0"/>
                </a:lnTo>
                <a:lnTo>
                  <a:pt x="0" y="0"/>
                </a:lnTo>
                <a:lnTo>
                  <a:pt x="0" y="29336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4" name="object 834"/>
          <p:cNvSpPr/>
          <p:nvPr/>
        </p:nvSpPr>
        <p:spPr>
          <a:xfrm>
            <a:off x="1120269" y="506488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0" y="29463"/>
                </a:moveTo>
                <a:lnTo>
                  <a:pt x="29464" y="29463"/>
                </a:lnTo>
                <a:lnTo>
                  <a:pt x="29464" y="0"/>
                </a:lnTo>
                <a:lnTo>
                  <a:pt x="0" y="0"/>
                </a:lnTo>
                <a:lnTo>
                  <a:pt x="0" y="29463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5" name="object 835"/>
          <p:cNvSpPr/>
          <p:nvPr/>
        </p:nvSpPr>
        <p:spPr>
          <a:xfrm>
            <a:off x="1134494" y="509321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0" y="29463"/>
                </a:moveTo>
                <a:lnTo>
                  <a:pt x="29464" y="29463"/>
                </a:lnTo>
                <a:lnTo>
                  <a:pt x="29464" y="0"/>
                </a:lnTo>
                <a:lnTo>
                  <a:pt x="0" y="0"/>
                </a:lnTo>
                <a:lnTo>
                  <a:pt x="0" y="29463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6" name="object 836"/>
          <p:cNvSpPr/>
          <p:nvPr/>
        </p:nvSpPr>
        <p:spPr>
          <a:xfrm>
            <a:off x="1148210" y="508419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0" y="29337"/>
                </a:moveTo>
                <a:lnTo>
                  <a:pt x="29337" y="29337"/>
                </a:lnTo>
                <a:lnTo>
                  <a:pt x="29337" y="0"/>
                </a:lnTo>
                <a:lnTo>
                  <a:pt x="0" y="0"/>
                </a:lnTo>
                <a:lnTo>
                  <a:pt x="0" y="29337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7" name="object 837"/>
          <p:cNvSpPr/>
          <p:nvPr/>
        </p:nvSpPr>
        <p:spPr>
          <a:xfrm>
            <a:off x="1162180" y="495566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0" y="29464"/>
                </a:moveTo>
                <a:lnTo>
                  <a:pt x="29336" y="29464"/>
                </a:lnTo>
                <a:lnTo>
                  <a:pt x="29336" y="0"/>
                </a:lnTo>
                <a:lnTo>
                  <a:pt x="0" y="0"/>
                </a:lnTo>
                <a:lnTo>
                  <a:pt x="0" y="29464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8" name="object 838"/>
          <p:cNvSpPr/>
          <p:nvPr/>
        </p:nvSpPr>
        <p:spPr>
          <a:xfrm>
            <a:off x="1175895" y="515124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0" y="29463"/>
                </a:moveTo>
                <a:lnTo>
                  <a:pt x="29463" y="29463"/>
                </a:lnTo>
                <a:lnTo>
                  <a:pt x="29463" y="0"/>
                </a:lnTo>
                <a:lnTo>
                  <a:pt x="0" y="0"/>
                </a:lnTo>
                <a:lnTo>
                  <a:pt x="0" y="29463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9" name="object 839"/>
          <p:cNvSpPr/>
          <p:nvPr/>
        </p:nvSpPr>
        <p:spPr>
          <a:xfrm>
            <a:off x="1189992" y="528955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0" y="29337"/>
                </a:moveTo>
                <a:lnTo>
                  <a:pt x="29463" y="29337"/>
                </a:lnTo>
                <a:lnTo>
                  <a:pt x="29463" y="0"/>
                </a:lnTo>
                <a:lnTo>
                  <a:pt x="0" y="0"/>
                </a:lnTo>
                <a:lnTo>
                  <a:pt x="0" y="29337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0" name="object 840"/>
          <p:cNvSpPr/>
          <p:nvPr/>
        </p:nvSpPr>
        <p:spPr>
          <a:xfrm>
            <a:off x="1203963" y="511314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0" y="29463"/>
                </a:moveTo>
                <a:lnTo>
                  <a:pt x="29464" y="29463"/>
                </a:lnTo>
                <a:lnTo>
                  <a:pt x="29464" y="0"/>
                </a:lnTo>
                <a:lnTo>
                  <a:pt x="0" y="0"/>
                </a:lnTo>
                <a:lnTo>
                  <a:pt x="0" y="29463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1" name="object 841"/>
          <p:cNvSpPr/>
          <p:nvPr/>
        </p:nvSpPr>
        <p:spPr>
          <a:xfrm>
            <a:off x="1217933" y="530136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0" y="29336"/>
                </a:moveTo>
                <a:lnTo>
                  <a:pt x="29463" y="29336"/>
                </a:lnTo>
                <a:lnTo>
                  <a:pt x="29463" y="0"/>
                </a:lnTo>
                <a:lnTo>
                  <a:pt x="0" y="0"/>
                </a:lnTo>
                <a:lnTo>
                  <a:pt x="0" y="29336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2" name="object 842"/>
          <p:cNvSpPr/>
          <p:nvPr/>
        </p:nvSpPr>
        <p:spPr>
          <a:xfrm>
            <a:off x="1231903" y="519392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0" y="29463"/>
                </a:moveTo>
                <a:lnTo>
                  <a:pt x="29463" y="29463"/>
                </a:lnTo>
                <a:lnTo>
                  <a:pt x="29463" y="0"/>
                </a:lnTo>
                <a:lnTo>
                  <a:pt x="0" y="0"/>
                </a:lnTo>
                <a:lnTo>
                  <a:pt x="0" y="29463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3" name="object 843"/>
          <p:cNvSpPr/>
          <p:nvPr/>
        </p:nvSpPr>
        <p:spPr>
          <a:xfrm>
            <a:off x="1245745" y="5214876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0" y="29463"/>
                </a:moveTo>
                <a:lnTo>
                  <a:pt x="29337" y="29463"/>
                </a:lnTo>
                <a:lnTo>
                  <a:pt x="29337" y="0"/>
                </a:lnTo>
                <a:lnTo>
                  <a:pt x="0" y="0"/>
                </a:lnTo>
                <a:lnTo>
                  <a:pt x="0" y="29463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4" name="object 844"/>
          <p:cNvSpPr/>
          <p:nvPr/>
        </p:nvSpPr>
        <p:spPr>
          <a:xfrm>
            <a:off x="1259461" y="5018026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0" y="29463"/>
                </a:moveTo>
                <a:lnTo>
                  <a:pt x="29463" y="29463"/>
                </a:lnTo>
                <a:lnTo>
                  <a:pt x="29463" y="0"/>
                </a:lnTo>
                <a:lnTo>
                  <a:pt x="0" y="0"/>
                </a:lnTo>
                <a:lnTo>
                  <a:pt x="0" y="29463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5" name="object 845"/>
          <p:cNvSpPr/>
          <p:nvPr/>
        </p:nvSpPr>
        <p:spPr>
          <a:xfrm>
            <a:off x="1272797" y="508978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0" y="29337"/>
                </a:moveTo>
                <a:lnTo>
                  <a:pt x="29464" y="29337"/>
                </a:lnTo>
                <a:lnTo>
                  <a:pt x="29464" y="0"/>
                </a:lnTo>
                <a:lnTo>
                  <a:pt x="0" y="0"/>
                </a:lnTo>
                <a:lnTo>
                  <a:pt x="0" y="29337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6" name="object 846"/>
          <p:cNvSpPr/>
          <p:nvPr/>
        </p:nvSpPr>
        <p:spPr>
          <a:xfrm>
            <a:off x="1287020" y="5068826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0" y="29337"/>
                </a:moveTo>
                <a:lnTo>
                  <a:pt x="29463" y="29337"/>
                </a:lnTo>
                <a:lnTo>
                  <a:pt x="29463" y="0"/>
                </a:lnTo>
                <a:lnTo>
                  <a:pt x="0" y="0"/>
                </a:lnTo>
                <a:lnTo>
                  <a:pt x="0" y="29337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7" name="object 847"/>
          <p:cNvSpPr/>
          <p:nvPr/>
        </p:nvSpPr>
        <p:spPr>
          <a:xfrm>
            <a:off x="1301117" y="505765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0" y="29463"/>
                </a:moveTo>
                <a:lnTo>
                  <a:pt x="29463" y="29463"/>
                </a:lnTo>
                <a:lnTo>
                  <a:pt x="29463" y="0"/>
                </a:lnTo>
                <a:lnTo>
                  <a:pt x="0" y="0"/>
                </a:lnTo>
                <a:lnTo>
                  <a:pt x="0" y="29463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8" name="object 848"/>
          <p:cNvSpPr/>
          <p:nvPr/>
        </p:nvSpPr>
        <p:spPr>
          <a:xfrm>
            <a:off x="1314580" y="504571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0" y="29336"/>
                </a:moveTo>
                <a:lnTo>
                  <a:pt x="29463" y="29336"/>
                </a:lnTo>
                <a:lnTo>
                  <a:pt x="29463" y="0"/>
                </a:lnTo>
                <a:lnTo>
                  <a:pt x="0" y="0"/>
                </a:lnTo>
                <a:lnTo>
                  <a:pt x="0" y="29336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9" name="object 849"/>
          <p:cNvSpPr/>
          <p:nvPr/>
        </p:nvSpPr>
        <p:spPr>
          <a:xfrm>
            <a:off x="1328295" y="501650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0" y="29463"/>
                </a:moveTo>
                <a:lnTo>
                  <a:pt x="29463" y="29463"/>
                </a:lnTo>
                <a:lnTo>
                  <a:pt x="29463" y="0"/>
                </a:lnTo>
                <a:lnTo>
                  <a:pt x="0" y="0"/>
                </a:lnTo>
                <a:lnTo>
                  <a:pt x="0" y="29463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0" name="object 850"/>
          <p:cNvSpPr/>
          <p:nvPr/>
        </p:nvSpPr>
        <p:spPr>
          <a:xfrm>
            <a:off x="1342011" y="505282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0" y="29336"/>
                </a:moveTo>
                <a:lnTo>
                  <a:pt x="29463" y="29336"/>
                </a:lnTo>
                <a:lnTo>
                  <a:pt x="29463" y="0"/>
                </a:lnTo>
                <a:lnTo>
                  <a:pt x="0" y="0"/>
                </a:lnTo>
                <a:lnTo>
                  <a:pt x="0" y="29336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1" name="object 851"/>
          <p:cNvSpPr/>
          <p:nvPr/>
        </p:nvSpPr>
        <p:spPr>
          <a:xfrm>
            <a:off x="1356489" y="513715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0" y="29337"/>
                </a:moveTo>
                <a:lnTo>
                  <a:pt x="29463" y="29337"/>
                </a:lnTo>
                <a:lnTo>
                  <a:pt x="29463" y="0"/>
                </a:lnTo>
                <a:lnTo>
                  <a:pt x="0" y="0"/>
                </a:lnTo>
                <a:lnTo>
                  <a:pt x="0" y="29337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2" name="object 852"/>
          <p:cNvSpPr/>
          <p:nvPr/>
        </p:nvSpPr>
        <p:spPr>
          <a:xfrm>
            <a:off x="1366903" y="513067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0" y="29336"/>
                </a:moveTo>
                <a:lnTo>
                  <a:pt x="29464" y="29336"/>
                </a:lnTo>
                <a:lnTo>
                  <a:pt x="29464" y="0"/>
                </a:lnTo>
                <a:lnTo>
                  <a:pt x="0" y="0"/>
                </a:lnTo>
                <a:lnTo>
                  <a:pt x="0" y="29336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3" name="object 853"/>
          <p:cNvSpPr/>
          <p:nvPr/>
        </p:nvSpPr>
        <p:spPr>
          <a:xfrm>
            <a:off x="1384175" y="539737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0" y="29463"/>
                </a:moveTo>
                <a:lnTo>
                  <a:pt x="29337" y="29463"/>
                </a:lnTo>
                <a:lnTo>
                  <a:pt x="29337" y="0"/>
                </a:lnTo>
                <a:lnTo>
                  <a:pt x="0" y="0"/>
                </a:lnTo>
                <a:lnTo>
                  <a:pt x="0" y="29463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4" name="object 854"/>
          <p:cNvSpPr/>
          <p:nvPr/>
        </p:nvSpPr>
        <p:spPr>
          <a:xfrm>
            <a:off x="1397764" y="5100068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0" y="29464"/>
                </a:moveTo>
                <a:lnTo>
                  <a:pt x="29463" y="29464"/>
                </a:lnTo>
                <a:lnTo>
                  <a:pt x="29463" y="0"/>
                </a:lnTo>
                <a:lnTo>
                  <a:pt x="0" y="0"/>
                </a:lnTo>
                <a:lnTo>
                  <a:pt x="0" y="29464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5" name="object 855"/>
          <p:cNvSpPr/>
          <p:nvPr/>
        </p:nvSpPr>
        <p:spPr>
          <a:xfrm>
            <a:off x="1412116" y="5073018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0" y="29464"/>
                </a:moveTo>
                <a:lnTo>
                  <a:pt x="29464" y="29464"/>
                </a:lnTo>
                <a:lnTo>
                  <a:pt x="29464" y="0"/>
                </a:lnTo>
                <a:lnTo>
                  <a:pt x="0" y="0"/>
                </a:lnTo>
                <a:lnTo>
                  <a:pt x="0" y="29464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6" name="object 856"/>
          <p:cNvSpPr/>
          <p:nvPr/>
        </p:nvSpPr>
        <p:spPr>
          <a:xfrm>
            <a:off x="1426086" y="5106926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0" y="29463"/>
                </a:moveTo>
                <a:lnTo>
                  <a:pt x="29463" y="29463"/>
                </a:lnTo>
                <a:lnTo>
                  <a:pt x="29463" y="0"/>
                </a:lnTo>
                <a:lnTo>
                  <a:pt x="0" y="0"/>
                </a:lnTo>
                <a:lnTo>
                  <a:pt x="0" y="29463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7" name="object 857"/>
          <p:cNvSpPr/>
          <p:nvPr/>
        </p:nvSpPr>
        <p:spPr>
          <a:xfrm>
            <a:off x="1438913" y="507987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0" y="29463"/>
                </a:moveTo>
                <a:lnTo>
                  <a:pt x="29464" y="29463"/>
                </a:lnTo>
                <a:lnTo>
                  <a:pt x="29464" y="0"/>
                </a:lnTo>
                <a:lnTo>
                  <a:pt x="0" y="0"/>
                </a:lnTo>
                <a:lnTo>
                  <a:pt x="0" y="29463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8" name="object 858"/>
          <p:cNvSpPr/>
          <p:nvPr/>
        </p:nvSpPr>
        <p:spPr>
          <a:xfrm>
            <a:off x="1452755" y="506704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0" y="29463"/>
                </a:moveTo>
                <a:lnTo>
                  <a:pt x="29463" y="29463"/>
                </a:lnTo>
                <a:lnTo>
                  <a:pt x="29463" y="0"/>
                </a:lnTo>
                <a:lnTo>
                  <a:pt x="0" y="0"/>
                </a:lnTo>
                <a:lnTo>
                  <a:pt x="0" y="29463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9" name="object 859"/>
          <p:cNvSpPr/>
          <p:nvPr/>
        </p:nvSpPr>
        <p:spPr>
          <a:xfrm>
            <a:off x="1466725" y="512140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0" y="29464"/>
                </a:moveTo>
                <a:lnTo>
                  <a:pt x="29464" y="29464"/>
                </a:lnTo>
                <a:lnTo>
                  <a:pt x="29464" y="0"/>
                </a:lnTo>
                <a:lnTo>
                  <a:pt x="0" y="0"/>
                </a:lnTo>
                <a:lnTo>
                  <a:pt x="0" y="29464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0" name="object 860"/>
          <p:cNvSpPr/>
          <p:nvPr/>
        </p:nvSpPr>
        <p:spPr>
          <a:xfrm>
            <a:off x="1481711" y="504838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0" y="29464"/>
                </a:moveTo>
                <a:lnTo>
                  <a:pt x="29337" y="29464"/>
                </a:lnTo>
                <a:lnTo>
                  <a:pt x="29337" y="0"/>
                </a:lnTo>
                <a:lnTo>
                  <a:pt x="0" y="0"/>
                </a:lnTo>
                <a:lnTo>
                  <a:pt x="0" y="29464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1" name="object 861"/>
          <p:cNvSpPr/>
          <p:nvPr/>
        </p:nvSpPr>
        <p:spPr>
          <a:xfrm>
            <a:off x="1494539" y="508051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0" y="29336"/>
                </a:moveTo>
                <a:lnTo>
                  <a:pt x="29336" y="29336"/>
                </a:lnTo>
                <a:lnTo>
                  <a:pt x="29336" y="0"/>
                </a:lnTo>
                <a:lnTo>
                  <a:pt x="0" y="0"/>
                </a:lnTo>
                <a:lnTo>
                  <a:pt x="0" y="29336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2" name="object 862"/>
          <p:cNvSpPr/>
          <p:nvPr/>
        </p:nvSpPr>
        <p:spPr>
          <a:xfrm>
            <a:off x="1509016" y="502907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0" y="29336"/>
                </a:moveTo>
                <a:lnTo>
                  <a:pt x="29464" y="29336"/>
                </a:lnTo>
                <a:lnTo>
                  <a:pt x="29464" y="0"/>
                </a:lnTo>
                <a:lnTo>
                  <a:pt x="0" y="0"/>
                </a:lnTo>
                <a:lnTo>
                  <a:pt x="0" y="29336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3" name="object 863"/>
          <p:cNvSpPr/>
          <p:nvPr/>
        </p:nvSpPr>
        <p:spPr>
          <a:xfrm>
            <a:off x="1522986" y="504520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0" y="29464"/>
                </a:moveTo>
                <a:lnTo>
                  <a:pt x="29337" y="29464"/>
                </a:lnTo>
                <a:lnTo>
                  <a:pt x="29337" y="0"/>
                </a:lnTo>
                <a:lnTo>
                  <a:pt x="0" y="0"/>
                </a:lnTo>
                <a:lnTo>
                  <a:pt x="0" y="29464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4" name="object 864"/>
          <p:cNvSpPr/>
          <p:nvPr/>
        </p:nvSpPr>
        <p:spPr>
          <a:xfrm>
            <a:off x="1536067" y="5318508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0" y="29337"/>
                </a:moveTo>
                <a:lnTo>
                  <a:pt x="29463" y="29337"/>
                </a:lnTo>
                <a:lnTo>
                  <a:pt x="29463" y="0"/>
                </a:lnTo>
                <a:lnTo>
                  <a:pt x="0" y="0"/>
                </a:lnTo>
                <a:lnTo>
                  <a:pt x="0" y="29337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5" name="object 865"/>
          <p:cNvSpPr/>
          <p:nvPr/>
        </p:nvSpPr>
        <p:spPr>
          <a:xfrm>
            <a:off x="1550927" y="520116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0" y="29463"/>
                </a:moveTo>
                <a:lnTo>
                  <a:pt x="29337" y="29463"/>
                </a:lnTo>
                <a:lnTo>
                  <a:pt x="29337" y="0"/>
                </a:lnTo>
                <a:lnTo>
                  <a:pt x="0" y="0"/>
                </a:lnTo>
                <a:lnTo>
                  <a:pt x="0" y="29463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6" name="object 866"/>
          <p:cNvSpPr/>
          <p:nvPr/>
        </p:nvSpPr>
        <p:spPr>
          <a:xfrm>
            <a:off x="1565531" y="533463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0" y="29463"/>
                </a:moveTo>
                <a:lnTo>
                  <a:pt x="29464" y="29463"/>
                </a:lnTo>
                <a:lnTo>
                  <a:pt x="29464" y="0"/>
                </a:lnTo>
                <a:lnTo>
                  <a:pt x="0" y="0"/>
                </a:lnTo>
                <a:lnTo>
                  <a:pt x="0" y="29463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7" name="object 867"/>
          <p:cNvSpPr/>
          <p:nvPr/>
        </p:nvSpPr>
        <p:spPr>
          <a:xfrm>
            <a:off x="1578231" y="521856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0" y="29464"/>
                </a:moveTo>
                <a:lnTo>
                  <a:pt x="29337" y="29464"/>
                </a:lnTo>
                <a:lnTo>
                  <a:pt x="29337" y="0"/>
                </a:lnTo>
                <a:lnTo>
                  <a:pt x="0" y="0"/>
                </a:lnTo>
                <a:lnTo>
                  <a:pt x="0" y="29464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8" name="object 868"/>
          <p:cNvSpPr/>
          <p:nvPr/>
        </p:nvSpPr>
        <p:spPr>
          <a:xfrm>
            <a:off x="1592328" y="520979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0" y="29336"/>
                </a:moveTo>
                <a:lnTo>
                  <a:pt x="29464" y="29336"/>
                </a:lnTo>
                <a:lnTo>
                  <a:pt x="29464" y="0"/>
                </a:lnTo>
                <a:lnTo>
                  <a:pt x="0" y="0"/>
                </a:lnTo>
                <a:lnTo>
                  <a:pt x="0" y="29336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9" name="object 869"/>
          <p:cNvSpPr/>
          <p:nvPr/>
        </p:nvSpPr>
        <p:spPr>
          <a:xfrm>
            <a:off x="1606044" y="513143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0" y="29336"/>
                </a:moveTo>
                <a:lnTo>
                  <a:pt x="29464" y="29336"/>
                </a:lnTo>
                <a:lnTo>
                  <a:pt x="29464" y="0"/>
                </a:lnTo>
                <a:lnTo>
                  <a:pt x="0" y="0"/>
                </a:lnTo>
                <a:lnTo>
                  <a:pt x="0" y="29336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0" name="object 870"/>
          <p:cNvSpPr/>
          <p:nvPr/>
        </p:nvSpPr>
        <p:spPr>
          <a:xfrm>
            <a:off x="1621030" y="521246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0" y="29336"/>
                </a:moveTo>
                <a:lnTo>
                  <a:pt x="29464" y="29336"/>
                </a:lnTo>
                <a:lnTo>
                  <a:pt x="29464" y="0"/>
                </a:lnTo>
                <a:lnTo>
                  <a:pt x="0" y="0"/>
                </a:lnTo>
                <a:lnTo>
                  <a:pt x="0" y="29336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1" name="object 871"/>
          <p:cNvSpPr/>
          <p:nvPr/>
        </p:nvSpPr>
        <p:spPr>
          <a:xfrm>
            <a:off x="1634366" y="520547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0" y="29337"/>
                </a:moveTo>
                <a:lnTo>
                  <a:pt x="29337" y="29337"/>
                </a:lnTo>
                <a:lnTo>
                  <a:pt x="29337" y="0"/>
                </a:lnTo>
                <a:lnTo>
                  <a:pt x="0" y="0"/>
                </a:lnTo>
                <a:lnTo>
                  <a:pt x="0" y="29337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2" name="object 872"/>
          <p:cNvSpPr/>
          <p:nvPr/>
        </p:nvSpPr>
        <p:spPr>
          <a:xfrm>
            <a:off x="1646176" y="523075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0" y="29463"/>
                </a:moveTo>
                <a:lnTo>
                  <a:pt x="29337" y="29463"/>
                </a:lnTo>
                <a:lnTo>
                  <a:pt x="29337" y="0"/>
                </a:lnTo>
                <a:lnTo>
                  <a:pt x="0" y="0"/>
                </a:lnTo>
                <a:lnTo>
                  <a:pt x="0" y="29463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3" name="object 873"/>
          <p:cNvSpPr/>
          <p:nvPr/>
        </p:nvSpPr>
        <p:spPr>
          <a:xfrm>
            <a:off x="1660401" y="520103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0" y="29464"/>
                </a:moveTo>
                <a:lnTo>
                  <a:pt x="29337" y="29464"/>
                </a:lnTo>
                <a:lnTo>
                  <a:pt x="29337" y="0"/>
                </a:lnTo>
                <a:lnTo>
                  <a:pt x="0" y="0"/>
                </a:lnTo>
                <a:lnTo>
                  <a:pt x="0" y="29464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4" name="object 874"/>
          <p:cNvSpPr/>
          <p:nvPr/>
        </p:nvSpPr>
        <p:spPr>
          <a:xfrm>
            <a:off x="1674370" y="5133216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0" y="29464"/>
                </a:moveTo>
                <a:lnTo>
                  <a:pt x="29337" y="29464"/>
                </a:lnTo>
                <a:lnTo>
                  <a:pt x="29337" y="0"/>
                </a:lnTo>
                <a:lnTo>
                  <a:pt x="0" y="0"/>
                </a:lnTo>
                <a:lnTo>
                  <a:pt x="0" y="29464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5" name="object 875"/>
          <p:cNvSpPr/>
          <p:nvPr/>
        </p:nvSpPr>
        <p:spPr>
          <a:xfrm>
            <a:off x="1689103" y="5069588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0" y="29336"/>
                </a:moveTo>
                <a:lnTo>
                  <a:pt x="29463" y="29336"/>
                </a:lnTo>
                <a:lnTo>
                  <a:pt x="29463" y="0"/>
                </a:lnTo>
                <a:lnTo>
                  <a:pt x="0" y="0"/>
                </a:lnTo>
                <a:lnTo>
                  <a:pt x="0" y="29336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6" name="object 876"/>
          <p:cNvSpPr/>
          <p:nvPr/>
        </p:nvSpPr>
        <p:spPr>
          <a:xfrm>
            <a:off x="1704216" y="5176268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0" y="29337"/>
                </a:moveTo>
                <a:lnTo>
                  <a:pt x="29463" y="29337"/>
                </a:lnTo>
                <a:lnTo>
                  <a:pt x="29463" y="0"/>
                </a:lnTo>
                <a:lnTo>
                  <a:pt x="0" y="0"/>
                </a:lnTo>
                <a:lnTo>
                  <a:pt x="0" y="29337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7" name="object 877"/>
          <p:cNvSpPr/>
          <p:nvPr/>
        </p:nvSpPr>
        <p:spPr>
          <a:xfrm>
            <a:off x="1716407" y="517360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0" y="29336"/>
                </a:moveTo>
                <a:lnTo>
                  <a:pt x="29463" y="29336"/>
                </a:lnTo>
                <a:lnTo>
                  <a:pt x="29463" y="0"/>
                </a:lnTo>
                <a:lnTo>
                  <a:pt x="0" y="0"/>
                </a:lnTo>
                <a:lnTo>
                  <a:pt x="0" y="29336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8" name="object 878"/>
          <p:cNvSpPr/>
          <p:nvPr/>
        </p:nvSpPr>
        <p:spPr>
          <a:xfrm>
            <a:off x="1731013" y="5209288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0" y="29463"/>
                </a:moveTo>
                <a:lnTo>
                  <a:pt x="29337" y="29463"/>
                </a:lnTo>
                <a:lnTo>
                  <a:pt x="29337" y="0"/>
                </a:lnTo>
                <a:lnTo>
                  <a:pt x="0" y="0"/>
                </a:lnTo>
                <a:lnTo>
                  <a:pt x="0" y="29463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9" name="object 879"/>
          <p:cNvSpPr/>
          <p:nvPr/>
        </p:nvSpPr>
        <p:spPr>
          <a:xfrm>
            <a:off x="1744855" y="519100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0" y="29336"/>
                </a:moveTo>
                <a:lnTo>
                  <a:pt x="29337" y="29336"/>
                </a:lnTo>
                <a:lnTo>
                  <a:pt x="29337" y="0"/>
                </a:lnTo>
                <a:lnTo>
                  <a:pt x="0" y="0"/>
                </a:lnTo>
                <a:lnTo>
                  <a:pt x="0" y="29336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0" name="object 880"/>
          <p:cNvSpPr/>
          <p:nvPr/>
        </p:nvSpPr>
        <p:spPr>
          <a:xfrm>
            <a:off x="1760604" y="5041268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0" y="29464"/>
                </a:moveTo>
                <a:lnTo>
                  <a:pt x="29463" y="29464"/>
                </a:lnTo>
                <a:lnTo>
                  <a:pt x="29463" y="0"/>
                </a:lnTo>
                <a:lnTo>
                  <a:pt x="0" y="0"/>
                </a:lnTo>
                <a:lnTo>
                  <a:pt x="0" y="29464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1" name="object 881"/>
          <p:cNvSpPr/>
          <p:nvPr/>
        </p:nvSpPr>
        <p:spPr>
          <a:xfrm>
            <a:off x="1771907" y="513118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0" y="29464"/>
                </a:moveTo>
                <a:lnTo>
                  <a:pt x="29337" y="29464"/>
                </a:lnTo>
                <a:lnTo>
                  <a:pt x="29337" y="0"/>
                </a:lnTo>
                <a:lnTo>
                  <a:pt x="0" y="0"/>
                </a:lnTo>
                <a:lnTo>
                  <a:pt x="0" y="29464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2" name="object 882"/>
          <p:cNvSpPr/>
          <p:nvPr/>
        </p:nvSpPr>
        <p:spPr>
          <a:xfrm>
            <a:off x="1788035" y="516394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0" y="29336"/>
                </a:moveTo>
                <a:lnTo>
                  <a:pt x="29464" y="29336"/>
                </a:lnTo>
                <a:lnTo>
                  <a:pt x="29464" y="0"/>
                </a:lnTo>
                <a:lnTo>
                  <a:pt x="0" y="0"/>
                </a:lnTo>
                <a:lnTo>
                  <a:pt x="0" y="29336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3" name="object 883"/>
          <p:cNvSpPr/>
          <p:nvPr/>
        </p:nvSpPr>
        <p:spPr>
          <a:xfrm>
            <a:off x="1798450" y="5235958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0" y="29464"/>
                </a:moveTo>
                <a:lnTo>
                  <a:pt x="29463" y="29464"/>
                </a:lnTo>
                <a:lnTo>
                  <a:pt x="29463" y="0"/>
                </a:lnTo>
                <a:lnTo>
                  <a:pt x="0" y="0"/>
                </a:lnTo>
                <a:lnTo>
                  <a:pt x="0" y="29464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4" name="object 884"/>
          <p:cNvSpPr/>
          <p:nvPr/>
        </p:nvSpPr>
        <p:spPr>
          <a:xfrm>
            <a:off x="1813435" y="519620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0" y="29464"/>
                </a:moveTo>
                <a:lnTo>
                  <a:pt x="29464" y="29464"/>
                </a:lnTo>
                <a:lnTo>
                  <a:pt x="29464" y="0"/>
                </a:lnTo>
                <a:lnTo>
                  <a:pt x="0" y="0"/>
                </a:lnTo>
                <a:lnTo>
                  <a:pt x="0" y="29464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5" name="object 885"/>
          <p:cNvSpPr/>
          <p:nvPr/>
        </p:nvSpPr>
        <p:spPr>
          <a:xfrm>
            <a:off x="1826770" y="5076066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0" y="29464"/>
                </a:moveTo>
                <a:lnTo>
                  <a:pt x="29463" y="29464"/>
                </a:lnTo>
                <a:lnTo>
                  <a:pt x="29463" y="0"/>
                </a:lnTo>
                <a:lnTo>
                  <a:pt x="0" y="0"/>
                </a:lnTo>
                <a:lnTo>
                  <a:pt x="0" y="29464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6" name="object 886"/>
          <p:cNvSpPr/>
          <p:nvPr/>
        </p:nvSpPr>
        <p:spPr>
          <a:xfrm>
            <a:off x="1840232" y="5020948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0" y="29463"/>
                </a:moveTo>
                <a:lnTo>
                  <a:pt x="29463" y="29463"/>
                </a:lnTo>
                <a:lnTo>
                  <a:pt x="29463" y="0"/>
                </a:lnTo>
                <a:lnTo>
                  <a:pt x="0" y="0"/>
                </a:lnTo>
                <a:lnTo>
                  <a:pt x="0" y="29463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7" name="object 887"/>
          <p:cNvSpPr/>
          <p:nvPr/>
        </p:nvSpPr>
        <p:spPr>
          <a:xfrm>
            <a:off x="1855092" y="511480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0" y="29463"/>
                </a:moveTo>
                <a:lnTo>
                  <a:pt x="29337" y="29463"/>
                </a:lnTo>
                <a:lnTo>
                  <a:pt x="29337" y="0"/>
                </a:lnTo>
                <a:lnTo>
                  <a:pt x="0" y="0"/>
                </a:lnTo>
                <a:lnTo>
                  <a:pt x="0" y="29463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8" name="object 888"/>
          <p:cNvSpPr/>
          <p:nvPr/>
        </p:nvSpPr>
        <p:spPr>
          <a:xfrm>
            <a:off x="1867792" y="5268598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0" y="29463"/>
                </a:moveTo>
                <a:lnTo>
                  <a:pt x="29463" y="29463"/>
                </a:lnTo>
                <a:lnTo>
                  <a:pt x="29463" y="0"/>
                </a:lnTo>
                <a:lnTo>
                  <a:pt x="0" y="0"/>
                </a:lnTo>
                <a:lnTo>
                  <a:pt x="0" y="29463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9" name="object 889"/>
          <p:cNvSpPr/>
          <p:nvPr/>
        </p:nvSpPr>
        <p:spPr>
          <a:xfrm>
            <a:off x="1885317" y="509994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0" y="29464"/>
                </a:moveTo>
                <a:lnTo>
                  <a:pt x="29464" y="29464"/>
                </a:lnTo>
                <a:lnTo>
                  <a:pt x="29464" y="0"/>
                </a:lnTo>
                <a:lnTo>
                  <a:pt x="0" y="0"/>
                </a:lnTo>
                <a:lnTo>
                  <a:pt x="0" y="29464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0" name="object 890"/>
          <p:cNvSpPr/>
          <p:nvPr/>
        </p:nvSpPr>
        <p:spPr>
          <a:xfrm>
            <a:off x="1897636" y="515188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0" y="29464"/>
                </a:moveTo>
                <a:lnTo>
                  <a:pt x="29337" y="29464"/>
                </a:lnTo>
                <a:lnTo>
                  <a:pt x="29337" y="0"/>
                </a:lnTo>
                <a:lnTo>
                  <a:pt x="0" y="0"/>
                </a:lnTo>
                <a:lnTo>
                  <a:pt x="0" y="29464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1" name="object 891"/>
          <p:cNvSpPr/>
          <p:nvPr/>
        </p:nvSpPr>
        <p:spPr>
          <a:xfrm>
            <a:off x="1910591" y="509156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0" y="29464"/>
                </a:moveTo>
                <a:lnTo>
                  <a:pt x="29337" y="29464"/>
                </a:lnTo>
                <a:lnTo>
                  <a:pt x="29337" y="0"/>
                </a:lnTo>
                <a:lnTo>
                  <a:pt x="0" y="0"/>
                </a:lnTo>
                <a:lnTo>
                  <a:pt x="0" y="29464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2" name="object 892"/>
          <p:cNvSpPr/>
          <p:nvPr/>
        </p:nvSpPr>
        <p:spPr>
          <a:xfrm>
            <a:off x="1926466" y="494716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0" y="29463"/>
                </a:moveTo>
                <a:lnTo>
                  <a:pt x="29463" y="29463"/>
                </a:lnTo>
                <a:lnTo>
                  <a:pt x="29463" y="0"/>
                </a:lnTo>
                <a:lnTo>
                  <a:pt x="0" y="0"/>
                </a:lnTo>
                <a:lnTo>
                  <a:pt x="0" y="29463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3" name="object 893"/>
          <p:cNvSpPr/>
          <p:nvPr/>
        </p:nvSpPr>
        <p:spPr>
          <a:xfrm>
            <a:off x="1939673" y="501091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0" y="29463"/>
                </a:moveTo>
                <a:lnTo>
                  <a:pt x="29464" y="29463"/>
                </a:lnTo>
                <a:lnTo>
                  <a:pt x="29464" y="0"/>
                </a:lnTo>
                <a:lnTo>
                  <a:pt x="0" y="0"/>
                </a:lnTo>
                <a:lnTo>
                  <a:pt x="0" y="29463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4" name="object 894"/>
          <p:cNvSpPr/>
          <p:nvPr/>
        </p:nvSpPr>
        <p:spPr>
          <a:xfrm>
            <a:off x="1953008" y="491261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0" y="29464"/>
                </a:moveTo>
                <a:lnTo>
                  <a:pt x="29463" y="29464"/>
                </a:lnTo>
                <a:lnTo>
                  <a:pt x="29463" y="0"/>
                </a:lnTo>
                <a:lnTo>
                  <a:pt x="0" y="0"/>
                </a:lnTo>
                <a:lnTo>
                  <a:pt x="0" y="29464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5" name="object 895"/>
          <p:cNvSpPr/>
          <p:nvPr/>
        </p:nvSpPr>
        <p:spPr>
          <a:xfrm>
            <a:off x="1966725" y="485775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0" y="29463"/>
                </a:moveTo>
                <a:lnTo>
                  <a:pt x="29336" y="29463"/>
                </a:lnTo>
                <a:lnTo>
                  <a:pt x="29336" y="0"/>
                </a:lnTo>
                <a:lnTo>
                  <a:pt x="0" y="0"/>
                </a:lnTo>
                <a:lnTo>
                  <a:pt x="0" y="29463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6" name="object 896"/>
          <p:cNvSpPr/>
          <p:nvPr/>
        </p:nvSpPr>
        <p:spPr>
          <a:xfrm>
            <a:off x="1980060" y="489864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0" y="29463"/>
                </a:moveTo>
                <a:lnTo>
                  <a:pt x="29463" y="29463"/>
                </a:lnTo>
                <a:lnTo>
                  <a:pt x="29463" y="0"/>
                </a:lnTo>
                <a:lnTo>
                  <a:pt x="0" y="0"/>
                </a:lnTo>
                <a:lnTo>
                  <a:pt x="0" y="29463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7" name="object 897"/>
          <p:cNvSpPr/>
          <p:nvPr/>
        </p:nvSpPr>
        <p:spPr>
          <a:xfrm>
            <a:off x="1993903" y="481927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0" y="29336"/>
                </a:moveTo>
                <a:lnTo>
                  <a:pt x="29337" y="29336"/>
                </a:lnTo>
                <a:lnTo>
                  <a:pt x="29337" y="0"/>
                </a:lnTo>
                <a:lnTo>
                  <a:pt x="0" y="0"/>
                </a:lnTo>
                <a:lnTo>
                  <a:pt x="0" y="29336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8" name="object 898"/>
          <p:cNvSpPr/>
          <p:nvPr/>
        </p:nvSpPr>
        <p:spPr>
          <a:xfrm>
            <a:off x="2007619" y="485267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0" y="29463"/>
                </a:moveTo>
                <a:lnTo>
                  <a:pt x="29463" y="29463"/>
                </a:lnTo>
                <a:lnTo>
                  <a:pt x="29463" y="0"/>
                </a:lnTo>
                <a:lnTo>
                  <a:pt x="0" y="0"/>
                </a:lnTo>
                <a:lnTo>
                  <a:pt x="0" y="29463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9" name="object 899"/>
          <p:cNvSpPr/>
          <p:nvPr/>
        </p:nvSpPr>
        <p:spPr>
          <a:xfrm>
            <a:off x="2021970" y="4937128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0" y="29337"/>
                </a:moveTo>
                <a:lnTo>
                  <a:pt x="29337" y="29337"/>
                </a:lnTo>
                <a:lnTo>
                  <a:pt x="29337" y="0"/>
                </a:lnTo>
                <a:lnTo>
                  <a:pt x="0" y="0"/>
                </a:lnTo>
                <a:lnTo>
                  <a:pt x="0" y="29337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0" name="object 900"/>
          <p:cNvSpPr/>
          <p:nvPr/>
        </p:nvSpPr>
        <p:spPr>
          <a:xfrm>
            <a:off x="2036829" y="4946906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0" y="29464"/>
                </a:moveTo>
                <a:lnTo>
                  <a:pt x="29463" y="29464"/>
                </a:lnTo>
                <a:lnTo>
                  <a:pt x="29463" y="0"/>
                </a:lnTo>
                <a:lnTo>
                  <a:pt x="0" y="0"/>
                </a:lnTo>
                <a:lnTo>
                  <a:pt x="0" y="29464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1" name="object 901"/>
          <p:cNvSpPr/>
          <p:nvPr/>
        </p:nvSpPr>
        <p:spPr>
          <a:xfrm>
            <a:off x="2050036" y="509854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0" y="29337"/>
                </a:moveTo>
                <a:lnTo>
                  <a:pt x="29464" y="29337"/>
                </a:lnTo>
                <a:lnTo>
                  <a:pt x="29464" y="0"/>
                </a:lnTo>
                <a:lnTo>
                  <a:pt x="0" y="0"/>
                </a:lnTo>
                <a:lnTo>
                  <a:pt x="0" y="29337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2" name="object 902"/>
          <p:cNvSpPr/>
          <p:nvPr/>
        </p:nvSpPr>
        <p:spPr>
          <a:xfrm>
            <a:off x="2064642" y="475628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0" y="29464"/>
                </a:moveTo>
                <a:lnTo>
                  <a:pt x="29337" y="29464"/>
                </a:lnTo>
                <a:lnTo>
                  <a:pt x="29337" y="0"/>
                </a:lnTo>
                <a:lnTo>
                  <a:pt x="0" y="0"/>
                </a:lnTo>
                <a:lnTo>
                  <a:pt x="0" y="29464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3" name="object 903"/>
          <p:cNvSpPr/>
          <p:nvPr/>
        </p:nvSpPr>
        <p:spPr>
          <a:xfrm>
            <a:off x="2078230" y="472554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0" y="29336"/>
                </a:moveTo>
                <a:lnTo>
                  <a:pt x="29464" y="29336"/>
                </a:lnTo>
                <a:lnTo>
                  <a:pt x="29464" y="0"/>
                </a:lnTo>
                <a:lnTo>
                  <a:pt x="0" y="0"/>
                </a:lnTo>
                <a:lnTo>
                  <a:pt x="0" y="29336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4" name="object 904"/>
          <p:cNvSpPr/>
          <p:nvPr/>
        </p:nvSpPr>
        <p:spPr>
          <a:xfrm>
            <a:off x="2091566" y="470103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0" y="29464"/>
                </a:moveTo>
                <a:lnTo>
                  <a:pt x="29463" y="29464"/>
                </a:lnTo>
                <a:lnTo>
                  <a:pt x="29463" y="0"/>
                </a:lnTo>
                <a:lnTo>
                  <a:pt x="0" y="0"/>
                </a:lnTo>
                <a:lnTo>
                  <a:pt x="0" y="29464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5" name="object 905"/>
          <p:cNvSpPr/>
          <p:nvPr/>
        </p:nvSpPr>
        <p:spPr>
          <a:xfrm>
            <a:off x="2104392" y="479704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0" y="29463"/>
                </a:moveTo>
                <a:lnTo>
                  <a:pt x="29337" y="29463"/>
                </a:lnTo>
                <a:lnTo>
                  <a:pt x="29337" y="0"/>
                </a:lnTo>
                <a:lnTo>
                  <a:pt x="0" y="0"/>
                </a:lnTo>
                <a:lnTo>
                  <a:pt x="0" y="29463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6" name="object 906"/>
          <p:cNvSpPr/>
          <p:nvPr/>
        </p:nvSpPr>
        <p:spPr>
          <a:xfrm>
            <a:off x="2118363" y="468477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0" y="29337"/>
                </a:moveTo>
                <a:lnTo>
                  <a:pt x="29337" y="29337"/>
                </a:lnTo>
                <a:lnTo>
                  <a:pt x="29337" y="0"/>
                </a:lnTo>
                <a:lnTo>
                  <a:pt x="0" y="0"/>
                </a:lnTo>
                <a:lnTo>
                  <a:pt x="0" y="29337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7" name="object 907"/>
          <p:cNvSpPr/>
          <p:nvPr/>
        </p:nvSpPr>
        <p:spPr>
          <a:xfrm>
            <a:off x="2132460" y="476948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0" y="29463"/>
                </a:moveTo>
                <a:lnTo>
                  <a:pt x="29337" y="29463"/>
                </a:lnTo>
                <a:lnTo>
                  <a:pt x="29337" y="0"/>
                </a:lnTo>
                <a:lnTo>
                  <a:pt x="0" y="0"/>
                </a:lnTo>
                <a:lnTo>
                  <a:pt x="0" y="29463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8" name="object 908"/>
          <p:cNvSpPr/>
          <p:nvPr/>
        </p:nvSpPr>
        <p:spPr>
          <a:xfrm>
            <a:off x="2146303" y="473723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0" y="29337"/>
                </a:moveTo>
                <a:lnTo>
                  <a:pt x="29463" y="29337"/>
                </a:lnTo>
                <a:lnTo>
                  <a:pt x="29463" y="0"/>
                </a:lnTo>
                <a:lnTo>
                  <a:pt x="0" y="0"/>
                </a:lnTo>
                <a:lnTo>
                  <a:pt x="0" y="29337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9" name="object 909"/>
          <p:cNvSpPr/>
          <p:nvPr/>
        </p:nvSpPr>
        <p:spPr>
          <a:xfrm>
            <a:off x="2159638" y="458762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0" y="29463"/>
                </a:moveTo>
                <a:lnTo>
                  <a:pt x="29463" y="29463"/>
                </a:lnTo>
                <a:lnTo>
                  <a:pt x="29463" y="0"/>
                </a:lnTo>
                <a:lnTo>
                  <a:pt x="0" y="0"/>
                </a:lnTo>
                <a:lnTo>
                  <a:pt x="0" y="29463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0" name="object 910"/>
          <p:cNvSpPr/>
          <p:nvPr/>
        </p:nvSpPr>
        <p:spPr>
          <a:xfrm>
            <a:off x="2174370" y="445592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0" y="29463"/>
                </a:moveTo>
                <a:lnTo>
                  <a:pt x="29463" y="29463"/>
                </a:lnTo>
                <a:lnTo>
                  <a:pt x="29463" y="0"/>
                </a:lnTo>
                <a:lnTo>
                  <a:pt x="0" y="0"/>
                </a:lnTo>
                <a:lnTo>
                  <a:pt x="0" y="29463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1" name="object 911"/>
          <p:cNvSpPr/>
          <p:nvPr/>
        </p:nvSpPr>
        <p:spPr>
          <a:xfrm>
            <a:off x="2189101" y="438226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0" y="29337"/>
                </a:moveTo>
                <a:lnTo>
                  <a:pt x="29337" y="29337"/>
                </a:lnTo>
                <a:lnTo>
                  <a:pt x="29337" y="0"/>
                </a:lnTo>
                <a:lnTo>
                  <a:pt x="0" y="0"/>
                </a:lnTo>
                <a:lnTo>
                  <a:pt x="0" y="29337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2" name="object 912"/>
          <p:cNvSpPr/>
          <p:nvPr/>
        </p:nvSpPr>
        <p:spPr>
          <a:xfrm>
            <a:off x="2202310" y="4706876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0" y="29337"/>
                </a:moveTo>
                <a:lnTo>
                  <a:pt x="29463" y="29337"/>
                </a:lnTo>
                <a:lnTo>
                  <a:pt x="29463" y="0"/>
                </a:lnTo>
                <a:lnTo>
                  <a:pt x="0" y="0"/>
                </a:lnTo>
                <a:lnTo>
                  <a:pt x="0" y="29337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3" name="object 913"/>
          <p:cNvSpPr/>
          <p:nvPr/>
        </p:nvSpPr>
        <p:spPr>
          <a:xfrm>
            <a:off x="2216788" y="4583306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0" y="29464"/>
                </a:moveTo>
                <a:lnTo>
                  <a:pt x="29463" y="29464"/>
                </a:lnTo>
                <a:lnTo>
                  <a:pt x="29463" y="0"/>
                </a:lnTo>
                <a:lnTo>
                  <a:pt x="0" y="0"/>
                </a:lnTo>
                <a:lnTo>
                  <a:pt x="0" y="29464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4" name="object 914"/>
          <p:cNvSpPr/>
          <p:nvPr/>
        </p:nvSpPr>
        <p:spPr>
          <a:xfrm>
            <a:off x="2230123" y="4709036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0" y="29336"/>
                </a:moveTo>
                <a:lnTo>
                  <a:pt x="29337" y="29336"/>
                </a:lnTo>
                <a:lnTo>
                  <a:pt x="29337" y="0"/>
                </a:lnTo>
                <a:lnTo>
                  <a:pt x="0" y="0"/>
                </a:lnTo>
                <a:lnTo>
                  <a:pt x="0" y="29336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5" name="object 915"/>
          <p:cNvSpPr/>
          <p:nvPr/>
        </p:nvSpPr>
        <p:spPr>
          <a:xfrm>
            <a:off x="2246251" y="450329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0" y="29463"/>
                </a:moveTo>
                <a:lnTo>
                  <a:pt x="29463" y="29463"/>
                </a:lnTo>
                <a:lnTo>
                  <a:pt x="29463" y="0"/>
                </a:lnTo>
                <a:lnTo>
                  <a:pt x="0" y="0"/>
                </a:lnTo>
                <a:lnTo>
                  <a:pt x="0" y="29463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6" name="object 916"/>
          <p:cNvSpPr/>
          <p:nvPr/>
        </p:nvSpPr>
        <p:spPr>
          <a:xfrm>
            <a:off x="2257808" y="462673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0" y="29337"/>
                </a:moveTo>
                <a:lnTo>
                  <a:pt x="29463" y="29337"/>
                </a:lnTo>
                <a:lnTo>
                  <a:pt x="29463" y="0"/>
                </a:lnTo>
                <a:lnTo>
                  <a:pt x="0" y="0"/>
                </a:lnTo>
                <a:lnTo>
                  <a:pt x="0" y="29337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7" name="object 917"/>
          <p:cNvSpPr/>
          <p:nvPr/>
        </p:nvSpPr>
        <p:spPr>
          <a:xfrm>
            <a:off x="2271651" y="426148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0" y="29337"/>
                </a:moveTo>
                <a:lnTo>
                  <a:pt x="29463" y="29337"/>
                </a:lnTo>
                <a:lnTo>
                  <a:pt x="29463" y="0"/>
                </a:lnTo>
                <a:lnTo>
                  <a:pt x="0" y="0"/>
                </a:lnTo>
                <a:lnTo>
                  <a:pt x="0" y="29337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8" name="object 918"/>
          <p:cNvSpPr/>
          <p:nvPr/>
        </p:nvSpPr>
        <p:spPr>
          <a:xfrm>
            <a:off x="2285495" y="444297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0" y="29463"/>
                </a:moveTo>
                <a:lnTo>
                  <a:pt x="29463" y="29463"/>
                </a:lnTo>
                <a:lnTo>
                  <a:pt x="29463" y="0"/>
                </a:lnTo>
                <a:lnTo>
                  <a:pt x="0" y="0"/>
                </a:lnTo>
                <a:lnTo>
                  <a:pt x="0" y="29463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9" name="object 919"/>
          <p:cNvSpPr/>
          <p:nvPr/>
        </p:nvSpPr>
        <p:spPr>
          <a:xfrm>
            <a:off x="2299464" y="456730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0" y="29464"/>
                </a:moveTo>
                <a:lnTo>
                  <a:pt x="29337" y="29464"/>
                </a:lnTo>
                <a:lnTo>
                  <a:pt x="29337" y="0"/>
                </a:lnTo>
                <a:lnTo>
                  <a:pt x="0" y="0"/>
                </a:lnTo>
                <a:lnTo>
                  <a:pt x="0" y="29464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0" name="object 920"/>
          <p:cNvSpPr/>
          <p:nvPr/>
        </p:nvSpPr>
        <p:spPr>
          <a:xfrm>
            <a:off x="2313307" y="438061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0" y="29336"/>
                </a:moveTo>
                <a:lnTo>
                  <a:pt x="29337" y="29336"/>
                </a:lnTo>
                <a:lnTo>
                  <a:pt x="29337" y="0"/>
                </a:lnTo>
                <a:lnTo>
                  <a:pt x="0" y="0"/>
                </a:lnTo>
                <a:lnTo>
                  <a:pt x="0" y="29336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1" name="object 921"/>
          <p:cNvSpPr/>
          <p:nvPr/>
        </p:nvSpPr>
        <p:spPr>
          <a:xfrm>
            <a:off x="2327151" y="415595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0" y="29463"/>
                </a:moveTo>
                <a:lnTo>
                  <a:pt x="29463" y="29463"/>
                </a:lnTo>
                <a:lnTo>
                  <a:pt x="29463" y="0"/>
                </a:lnTo>
                <a:lnTo>
                  <a:pt x="0" y="0"/>
                </a:lnTo>
                <a:lnTo>
                  <a:pt x="0" y="29463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2" name="object 922"/>
          <p:cNvSpPr/>
          <p:nvPr/>
        </p:nvSpPr>
        <p:spPr>
          <a:xfrm>
            <a:off x="2340994" y="4539618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0" y="29337"/>
                </a:moveTo>
                <a:lnTo>
                  <a:pt x="29463" y="29337"/>
                </a:lnTo>
                <a:lnTo>
                  <a:pt x="29463" y="0"/>
                </a:lnTo>
                <a:lnTo>
                  <a:pt x="0" y="0"/>
                </a:lnTo>
                <a:lnTo>
                  <a:pt x="0" y="29337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3" name="object 923"/>
          <p:cNvSpPr/>
          <p:nvPr/>
        </p:nvSpPr>
        <p:spPr>
          <a:xfrm>
            <a:off x="2354836" y="458038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0" y="29464"/>
                </a:moveTo>
                <a:lnTo>
                  <a:pt x="29464" y="29464"/>
                </a:lnTo>
                <a:lnTo>
                  <a:pt x="29464" y="0"/>
                </a:lnTo>
                <a:lnTo>
                  <a:pt x="0" y="0"/>
                </a:lnTo>
                <a:lnTo>
                  <a:pt x="0" y="29464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4" name="object 924"/>
          <p:cNvSpPr/>
          <p:nvPr/>
        </p:nvSpPr>
        <p:spPr>
          <a:xfrm>
            <a:off x="2369950" y="460159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0" y="29464"/>
                </a:moveTo>
                <a:lnTo>
                  <a:pt x="29336" y="29464"/>
                </a:lnTo>
                <a:lnTo>
                  <a:pt x="29336" y="0"/>
                </a:lnTo>
                <a:lnTo>
                  <a:pt x="0" y="0"/>
                </a:lnTo>
                <a:lnTo>
                  <a:pt x="0" y="29464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5" name="object 925"/>
          <p:cNvSpPr/>
          <p:nvPr/>
        </p:nvSpPr>
        <p:spPr>
          <a:xfrm>
            <a:off x="2382650" y="476288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0" y="29464"/>
                </a:moveTo>
                <a:lnTo>
                  <a:pt x="29336" y="29464"/>
                </a:lnTo>
                <a:lnTo>
                  <a:pt x="29336" y="0"/>
                </a:lnTo>
                <a:lnTo>
                  <a:pt x="0" y="0"/>
                </a:lnTo>
                <a:lnTo>
                  <a:pt x="0" y="29464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6" name="object 926"/>
          <p:cNvSpPr/>
          <p:nvPr/>
        </p:nvSpPr>
        <p:spPr>
          <a:xfrm>
            <a:off x="2396492" y="473875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0" y="29464"/>
                </a:moveTo>
                <a:lnTo>
                  <a:pt x="29464" y="29464"/>
                </a:lnTo>
                <a:lnTo>
                  <a:pt x="29464" y="0"/>
                </a:lnTo>
                <a:lnTo>
                  <a:pt x="0" y="0"/>
                </a:lnTo>
                <a:lnTo>
                  <a:pt x="0" y="29464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7" name="object 927"/>
          <p:cNvSpPr/>
          <p:nvPr/>
        </p:nvSpPr>
        <p:spPr>
          <a:xfrm>
            <a:off x="2410335" y="480517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0" y="29463"/>
                </a:moveTo>
                <a:lnTo>
                  <a:pt x="29464" y="29463"/>
                </a:lnTo>
                <a:lnTo>
                  <a:pt x="29464" y="0"/>
                </a:lnTo>
                <a:lnTo>
                  <a:pt x="0" y="0"/>
                </a:lnTo>
                <a:lnTo>
                  <a:pt x="0" y="29463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8" name="object 928"/>
          <p:cNvSpPr/>
          <p:nvPr/>
        </p:nvSpPr>
        <p:spPr>
          <a:xfrm>
            <a:off x="2424179" y="460591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0" y="29336"/>
                </a:moveTo>
                <a:lnTo>
                  <a:pt x="29463" y="29336"/>
                </a:lnTo>
                <a:lnTo>
                  <a:pt x="29463" y="0"/>
                </a:lnTo>
                <a:lnTo>
                  <a:pt x="0" y="0"/>
                </a:lnTo>
                <a:lnTo>
                  <a:pt x="0" y="29336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9" name="object 929"/>
          <p:cNvSpPr/>
          <p:nvPr/>
        </p:nvSpPr>
        <p:spPr>
          <a:xfrm>
            <a:off x="2437895" y="472706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0" y="29464"/>
                </a:moveTo>
                <a:lnTo>
                  <a:pt x="29337" y="29464"/>
                </a:lnTo>
                <a:lnTo>
                  <a:pt x="29337" y="0"/>
                </a:lnTo>
                <a:lnTo>
                  <a:pt x="0" y="0"/>
                </a:lnTo>
                <a:lnTo>
                  <a:pt x="0" y="29464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0" name="object 930"/>
          <p:cNvSpPr/>
          <p:nvPr/>
        </p:nvSpPr>
        <p:spPr>
          <a:xfrm>
            <a:off x="2452119" y="467906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0" y="29463"/>
                </a:moveTo>
                <a:lnTo>
                  <a:pt x="29336" y="29463"/>
                </a:lnTo>
                <a:lnTo>
                  <a:pt x="29336" y="0"/>
                </a:lnTo>
                <a:lnTo>
                  <a:pt x="0" y="0"/>
                </a:lnTo>
                <a:lnTo>
                  <a:pt x="0" y="29463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1" name="object 931"/>
          <p:cNvSpPr/>
          <p:nvPr/>
        </p:nvSpPr>
        <p:spPr>
          <a:xfrm>
            <a:off x="2465835" y="4694176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0" y="29463"/>
                </a:moveTo>
                <a:lnTo>
                  <a:pt x="29463" y="29463"/>
                </a:lnTo>
                <a:lnTo>
                  <a:pt x="29463" y="0"/>
                </a:lnTo>
                <a:lnTo>
                  <a:pt x="0" y="0"/>
                </a:lnTo>
                <a:lnTo>
                  <a:pt x="0" y="29463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2" name="object 932"/>
          <p:cNvSpPr/>
          <p:nvPr/>
        </p:nvSpPr>
        <p:spPr>
          <a:xfrm>
            <a:off x="2479297" y="468300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0" y="29336"/>
                </a:moveTo>
                <a:lnTo>
                  <a:pt x="29463" y="29336"/>
                </a:lnTo>
                <a:lnTo>
                  <a:pt x="29463" y="0"/>
                </a:lnTo>
                <a:lnTo>
                  <a:pt x="0" y="0"/>
                </a:lnTo>
                <a:lnTo>
                  <a:pt x="0" y="29336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3" name="object 933"/>
          <p:cNvSpPr/>
          <p:nvPr/>
        </p:nvSpPr>
        <p:spPr>
          <a:xfrm>
            <a:off x="2493775" y="464032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0" y="29464"/>
                </a:moveTo>
                <a:lnTo>
                  <a:pt x="29463" y="29464"/>
                </a:lnTo>
                <a:lnTo>
                  <a:pt x="29463" y="0"/>
                </a:lnTo>
                <a:lnTo>
                  <a:pt x="0" y="0"/>
                </a:lnTo>
                <a:lnTo>
                  <a:pt x="0" y="29464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4" name="object 934"/>
          <p:cNvSpPr/>
          <p:nvPr/>
        </p:nvSpPr>
        <p:spPr>
          <a:xfrm>
            <a:off x="2507236" y="447789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0" y="29463"/>
                </a:moveTo>
                <a:lnTo>
                  <a:pt x="29337" y="29463"/>
                </a:lnTo>
                <a:lnTo>
                  <a:pt x="29337" y="0"/>
                </a:lnTo>
                <a:lnTo>
                  <a:pt x="0" y="0"/>
                </a:lnTo>
                <a:lnTo>
                  <a:pt x="0" y="29463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5" name="object 935"/>
          <p:cNvSpPr/>
          <p:nvPr/>
        </p:nvSpPr>
        <p:spPr>
          <a:xfrm>
            <a:off x="2521333" y="487934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0" y="29464"/>
                </a:moveTo>
                <a:lnTo>
                  <a:pt x="29337" y="29464"/>
                </a:lnTo>
                <a:lnTo>
                  <a:pt x="29337" y="0"/>
                </a:lnTo>
                <a:lnTo>
                  <a:pt x="0" y="0"/>
                </a:lnTo>
                <a:lnTo>
                  <a:pt x="0" y="29464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6" name="object 936"/>
          <p:cNvSpPr/>
          <p:nvPr/>
        </p:nvSpPr>
        <p:spPr>
          <a:xfrm>
            <a:off x="2535176" y="450723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0" y="29337"/>
                </a:moveTo>
                <a:lnTo>
                  <a:pt x="29463" y="29337"/>
                </a:lnTo>
                <a:lnTo>
                  <a:pt x="29463" y="0"/>
                </a:lnTo>
                <a:lnTo>
                  <a:pt x="0" y="0"/>
                </a:lnTo>
                <a:lnTo>
                  <a:pt x="0" y="29337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7" name="object 937"/>
          <p:cNvSpPr/>
          <p:nvPr/>
        </p:nvSpPr>
        <p:spPr>
          <a:xfrm>
            <a:off x="2549020" y="497548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0" y="29464"/>
                </a:moveTo>
                <a:lnTo>
                  <a:pt x="29463" y="29464"/>
                </a:lnTo>
                <a:lnTo>
                  <a:pt x="29463" y="0"/>
                </a:lnTo>
                <a:lnTo>
                  <a:pt x="0" y="0"/>
                </a:lnTo>
                <a:lnTo>
                  <a:pt x="0" y="29464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8" name="object 938"/>
          <p:cNvSpPr/>
          <p:nvPr/>
        </p:nvSpPr>
        <p:spPr>
          <a:xfrm>
            <a:off x="2562863" y="4791458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0" y="29464"/>
                </a:moveTo>
                <a:lnTo>
                  <a:pt x="29463" y="29464"/>
                </a:lnTo>
                <a:lnTo>
                  <a:pt x="29463" y="0"/>
                </a:lnTo>
                <a:lnTo>
                  <a:pt x="0" y="0"/>
                </a:lnTo>
                <a:lnTo>
                  <a:pt x="0" y="29464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9" name="object 939"/>
          <p:cNvSpPr/>
          <p:nvPr/>
        </p:nvSpPr>
        <p:spPr>
          <a:xfrm>
            <a:off x="2576579" y="482447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0" y="29464"/>
                </a:moveTo>
                <a:lnTo>
                  <a:pt x="29337" y="29464"/>
                </a:lnTo>
                <a:lnTo>
                  <a:pt x="29337" y="0"/>
                </a:lnTo>
                <a:lnTo>
                  <a:pt x="0" y="0"/>
                </a:lnTo>
                <a:lnTo>
                  <a:pt x="0" y="29464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0" name="object 940"/>
          <p:cNvSpPr/>
          <p:nvPr/>
        </p:nvSpPr>
        <p:spPr>
          <a:xfrm>
            <a:off x="2590676" y="489001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0" y="29336"/>
                </a:moveTo>
                <a:lnTo>
                  <a:pt x="29337" y="29336"/>
                </a:lnTo>
                <a:lnTo>
                  <a:pt x="29337" y="0"/>
                </a:lnTo>
                <a:lnTo>
                  <a:pt x="0" y="0"/>
                </a:lnTo>
                <a:lnTo>
                  <a:pt x="0" y="29336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1" name="object 941"/>
          <p:cNvSpPr/>
          <p:nvPr/>
        </p:nvSpPr>
        <p:spPr>
          <a:xfrm>
            <a:off x="2604900" y="477291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0" y="29337"/>
                </a:moveTo>
                <a:lnTo>
                  <a:pt x="29336" y="29337"/>
                </a:lnTo>
                <a:lnTo>
                  <a:pt x="29336" y="0"/>
                </a:lnTo>
                <a:lnTo>
                  <a:pt x="0" y="0"/>
                </a:lnTo>
                <a:lnTo>
                  <a:pt x="0" y="29337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2" name="object 942"/>
          <p:cNvSpPr/>
          <p:nvPr/>
        </p:nvSpPr>
        <p:spPr>
          <a:xfrm>
            <a:off x="2619123" y="478803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0" y="29464"/>
                </a:moveTo>
                <a:lnTo>
                  <a:pt x="29337" y="29464"/>
                </a:lnTo>
                <a:lnTo>
                  <a:pt x="29337" y="0"/>
                </a:lnTo>
                <a:lnTo>
                  <a:pt x="0" y="0"/>
                </a:lnTo>
                <a:lnTo>
                  <a:pt x="0" y="29464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3" name="object 943"/>
          <p:cNvSpPr/>
          <p:nvPr/>
        </p:nvSpPr>
        <p:spPr>
          <a:xfrm>
            <a:off x="2631951" y="485178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0" y="29464"/>
                </a:moveTo>
                <a:lnTo>
                  <a:pt x="29463" y="29464"/>
                </a:lnTo>
                <a:lnTo>
                  <a:pt x="29463" y="0"/>
                </a:lnTo>
                <a:lnTo>
                  <a:pt x="0" y="0"/>
                </a:lnTo>
                <a:lnTo>
                  <a:pt x="0" y="29464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4" name="object 944"/>
          <p:cNvSpPr/>
          <p:nvPr/>
        </p:nvSpPr>
        <p:spPr>
          <a:xfrm>
            <a:off x="2646048" y="473684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0" y="29336"/>
                </a:moveTo>
                <a:lnTo>
                  <a:pt x="29337" y="29336"/>
                </a:lnTo>
                <a:lnTo>
                  <a:pt x="29337" y="0"/>
                </a:lnTo>
                <a:lnTo>
                  <a:pt x="0" y="0"/>
                </a:lnTo>
                <a:lnTo>
                  <a:pt x="0" y="29336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5" name="object 945"/>
          <p:cNvSpPr/>
          <p:nvPr/>
        </p:nvSpPr>
        <p:spPr>
          <a:xfrm>
            <a:off x="2659636" y="4415666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0" y="29464"/>
                </a:moveTo>
                <a:lnTo>
                  <a:pt x="29464" y="29464"/>
                </a:lnTo>
                <a:lnTo>
                  <a:pt x="29464" y="0"/>
                </a:lnTo>
                <a:lnTo>
                  <a:pt x="0" y="0"/>
                </a:lnTo>
                <a:lnTo>
                  <a:pt x="0" y="29464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6" name="object 946"/>
          <p:cNvSpPr/>
          <p:nvPr/>
        </p:nvSpPr>
        <p:spPr>
          <a:xfrm>
            <a:off x="2674242" y="478587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0" y="29463"/>
                </a:moveTo>
                <a:lnTo>
                  <a:pt x="29463" y="29463"/>
                </a:lnTo>
                <a:lnTo>
                  <a:pt x="29463" y="0"/>
                </a:lnTo>
                <a:lnTo>
                  <a:pt x="0" y="0"/>
                </a:lnTo>
                <a:lnTo>
                  <a:pt x="0" y="29463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7" name="object 947"/>
          <p:cNvSpPr/>
          <p:nvPr/>
        </p:nvSpPr>
        <p:spPr>
          <a:xfrm>
            <a:off x="2687704" y="468592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0" y="29463"/>
                </a:moveTo>
                <a:lnTo>
                  <a:pt x="29463" y="29463"/>
                </a:lnTo>
                <a:lnTo>
                  <a:pt x="29463" y="0"/>
                </a:lnTo>
                <a:lnTo>
                  <a:pt x="0" y="0"/>
                </a:lnTo>
                <a:lnTo>
                  <a:pt x="0" y="29463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8" name="object 948"/>
          <p:cNvSpPr/>
          <p:nvPr/>
        </p:nvSpPr>
        <p:spPr>
          <a:xfrm>
            <a:off x="2702182" y="487578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0" y="29336"/>
                </a:moveTo>
                <a:lnTo>
                  <a:pt x="29337" y="29336"/>
                </a:lnTo>
                <a:lnTo>
                  <a:pt x="29337" y="0"/>
                </a:lnTo>
                <a:lnTo>
                  <a:pt x="0" y="0"/>
                </a:lnTo>
                <a:lnTo>
                  <a:pt x="0" y="29336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9" name="object 949"/>
          <p:cNvSpPr/>
          <p:nvPr/>
        </p:nvSpPr>
        <p:spPr>
          <a:xfrm>
            <a:off x="2715517" y="491871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0" y="29336"/>
                </a:moveTo>
                <a:lnTo>
                  <a:pt x="29463" y="29336"/>
                </a:lnTo>
                <a:lnTo>
                  <a:pt x="29463" y="0"/>
                </a:lnTo>
                <a:lnTo>
                  <a:pt x="0" y="0"/>
                </a:lnTo>
                <a:lnTo>
                  <a:pt x="0" y="29336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0" name="object 950"/>
          <p:cNvSpPr/>
          <p:nvPr/>
        </p:nvSpPr>
        <p:spPr>
          <a:xfrm>
            <a:off x="2731392" y="499656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0" y="29336"/>
                </a:moveTo>
                <a:lnTo>
                  <a:pt x="29463" y="29336"/>
                </a:lnTo>
                <a:lnTo>
                  <a:pt x="29463" y="0"/>
                </a:lnTo>
                <a:lnTo>
                  <a:pt x="0" y="0"/>
                </a:lnTo>
                <a:lnTo>
                  <a:pt x="0" y="29336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1" name="object 951"/>
          <p:cNvSpPr/>
          <p:nvPr/>
        </p:nvSpPr>
        <p:spPr>
          <a:xfrm>
            <a:off x="2743710" y="483121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0" y="29337"/>
                </a:moveTo>
                <a:lnTo>
                  <a:pt x="29464" y="29337"/>
                </a:lnTo>
                <a:lnTo>
                  <a:pt x="29464" y="0"/>
                </a:lnTo>
                <a:lnTo>
                  <a:pt x="0" y="0"/>
                </a:lnTo>
                <a:lnTo>
                  <a:pt x="0" y="29337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2" name="object 952"/>
          <p:cNvSpPr/>
          <p:nvPr/>
        </p:nvSpPr>
        <p:spPr>
          <a:xfrm>
            <a:off x="2756919" y="484200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0" y="29464"/>
                </a:moveTo>
                <a:lnTo>
                  <a:pt x="29463" y="29464"/>
                </a:lnTo>
                <a:lnTo>
                  <a:pt x="29463" y="0"/>
                </a:lnTo>
                <a:lnTo>
                  <a:pt x="0" y="0"/>
                </a:lnTo>
                <a:lnTo>
                  <a:pt x="0" y="29464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3" name="object 953"/>
          <p:cNvSpPr/>
          <p:nvPr/>
        </p:nvSpPr>
        <p:spPr>
          <a:xfrm>
            <a:off x="2771016" y="488239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0" y="29464"/>
                </a:moveTo>
                <a:lnTo>
                  <a:pt x="29463" y="29464"/>
                </a:lnTo>
                <a:lnTo>
                  <a:pt x="29463" y="0"/>
                </a:lnTo>
                <a:lnTo>
                  <a:pt x="0" y="0"/>
                </a:lnTo>
                <a:lnTo>
                  <a:pt x="0" y="29464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4" name="object 954"/>
          <p:cNvSpPr/>
          <p:nvPr/>
        </p:nvSpPr>
        <p:spPr>
          <a:xfrm>
            <a:off x="2784097" y="4860166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0" y="29464"/>
                </a:moveTo>
                <a:lnTo>
                  <a:pt x="29463" y="29464"/>
                </a:lnTo>
                <a:lnTo>
                  <a:pt x="29463" y="0"/>
                </a:lnTo>
                <a:lnTo>
                  <a:pt x="0" y="0"/>
                </a:lnTo>
                <a:lnTo>
                  <a:pt x="0" y="29464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5" name="object 955"/>
          <p:cNvSpPr/>
          <p:nvPr/>
        </p:nvSpPr>
        <p:spPr>
          <a:xfrm>
            <a:off x="2798067" y="500964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0" y="29464"/>
                </a:moveTo>
                <a:lnTo>
                  <a:pt x="29463" y="29464"/>
                </a:lnTo>
                <a:lnTo>
                  <a:pt x="29463" y="0"/>
                </a:lnTo>
                <a:lnTo>
                  <a:pt x="0" y="0"/>
                </a:lnTo>
                <a:lnTo>
                  <a:pt x="0" y="29464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6" name="object 956"/>
          <p:cNvSpPr/>
          <p:nvPr/>
        </p:nvSpPr>
        <p:spPr>
          <a:xfrm>
            <a:off x="472569" y="5145788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4" y="0"/>
                </a:moveTo>
                <a:lnTo>
                  <a:pt x="0" y="42290"/>
                </a:lnTo>
                <a:lnTo>
                  <a:pt x="48767" y="42290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7" name="object 957"/>
          <p:cNvSpPr/>
          <p:nvPr/>
        </p:nvSpPr>
        <p:spPr>
          <a:xfrm>
            <a:off x="486286" y="4971291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4" y="0"/>
                </a:moveTo>
                <a:lnTo>
                  <a:pt x="0" y="42164"/>
                </a:lnTo>
                <a:lnTo>
                  <a:pt x="48768" y="42164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8" name="object 958"/>
          <p:cNvSpPr/>
          <p:nvPr/>
        </p:nvSpPr>
        <p:spPr>
          <a:xfrm>
            <a:off x="500509" y="5163187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4" y="0"/>
                </a:moveTo>
                <a:lnTo>
                  <a:pt x="0" y="42290"/>
                </a:lnTo>
                <a:lnTo>
                  <a:pt x="48768" y="42290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9" name="object 959"/>
          <p:cNvSpPr/>
          <p:nvPr/>
        </p:nvSpPr>
        <p:spPr>
          <a:xfrm>
            <a:off x="514479" y="5015741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4" y="0"/>
                </a:moveTo>
                <a:lnTo>
                  <a:pt x="0" y="42290"/>
                </a:lnTo>
                <a:lnTo>
                  <a:pt x="48768" y="42290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0" name="object 960"/>
          <p:cNvSpPr/>
          <p:nvPr/>
        </p:nvSpPr>
        <p:spPr>
          <a:xfrm>
            <a:off x="528704" y="5581144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3" y="0"/>
                </a:moveTo>
                <a:lnTo>
                  <a:pt x="0" y="42291"/>
                </a:lnTo>
                <a:lnTo>
                  <a:pt x="48767" y="42291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1" name="object 961"/>
          <p:cNvSpPr/>
          <p:nvPr/>
        </p:nvSpPr>
        <p:spPr>
          <a:xfrm>
            <a:off x="541784" y="4943858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4" y="0"/>
                </a:moveTo>
                <a:lnTo>
                  <a:pt x="0" y="42291"/>
                </a:lnTo>
                <a:lnTo>
                  <a:pt x="48768" y="42291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2" name="object 962"/>
          <p:cNvSpPr/>
          <p:nvPr/>
        </p:nvSpPr>
        <p:spPr>
          <a:xfrm>
            <a:off x="556008" y="5057397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4" y="0"/>
                </a:moveTo>
                <a:lnTo>
                  <a:pt x="0" y="42290"/>
                </a:lnTo>
                <a:lnTo>
                  <a:pt x="48767" y="42290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3" name="object 963"/>
          <p:cNvSpPr/>
          <p:nvPr/>
        </p:nvSpPr>
        <p:spPr>
          <a:xfrm>
            <a:off x="569851" y="5059429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4" y="0"/>
                </a:moveTo>
                <a:lnTo>
                  <a:pt x="0" y="42290"/>
                </a:lnTo>
                <a:lnTo>
                  <a:pt x="48768" y="42290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4" name="object 964"/>
          <p:cNvSpPr/>
          <p:nvPr/>
        </p:nvSpPr>
        <p:spPr>
          <a:xfrm>
            <a:off x="584329" y="5037585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4" y="0"/>
                </a:moveTo>
                <a:lnTo>
                  <a:pt x="0" y="42291"/>
                </a:lnTo>
                <a:lnTo>
                  <a:pt x="48768" y="42291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5" name="object 965"/>
          <p:cNvSpPr/>
          <p:nvPr/>
        </p:nvSpPr>
        <p:spPr>
          <a:xfrm>
            <a:off x="597157" y="4873374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3" y="0"/>
                </a:moveTo>
                <a:lnTo>
                  <a:pt x="0" y="42163"/>
                </a:lnTo>
                <a:lnTo>
                  <a:pt x="48767" y="42163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6" name="object 966"/>
          <p:cNvSpPr/>
          <p:nvPr/>
        </p:nvSpPr>
        <p:spPr>
          <a:xfrm>
            <a:off x="610872" y="5153028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4" y="0"/>
                </a:moveTo>
                <a:lnTo>
                  <a:pt x="0" y="42164"/>
                </a:lnTo>
                <a:lnTo>
                  <a:pt x="48767" y="42164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7" name="object 967"/>
          <p:cNvSpPr/>
          <p:nvPr/>
        </p:nvSpPr>
        <p:spPr>
          <a:xfrm>
            <a:off x="624715" y="5221735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4" y="0"/>
                </a:moveTo>
                <a:lnTo>
                  <a:pt x="0" y="42164"/>
                </a:lnTo>
                <a:lnTo>
                  <a:pt x="48768" y="42164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8" name="object 968"/>
          <p:cNvSpPr/>
          <p:nvPr/>
        </p:nvSpPr>
        <p:spPr>
          <a:xfrm>
            <a:off x="638432" y="4862832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3" y="0"/>
                </a:moveTo>
                <a:lnTo>
                  <a:pt x="0" y="42291"/>
                </a:lnTo>
                <a:lnTo>
                  <a:pt x="48767" y="42291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9" name="object 969"/>
          <p:cNvSpPr/>
          <p:nvPr/>
        </p:nvSpPr>
        <p:spPr>
          <a:xfrm>
            <a:off x="652275" y="5130422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4" y="0"/>
                </a:moveTo>
                <a:lnTo>
                  <a:pt x="0" y="42163"/>
                </a:lnTo>
                <a:lnTo>
                  <a:pt x="48768" y="42163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0" name="object 970"/>
          <p:cNvSpPr/>
          <p:nvPr/>
        </p:nvSpPr>
        <p:spPr>
          <a:xfrm>
            <a:off x="666244" y="5387597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4" y="0"/>
                </a:moveTo>
                <a:lnTo>
                  <a:pt x="0" y="42290"/>
                </a:lnTo>
                <a:lnTo>
                  <a:pt x="48767" y="42290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1" name="object 971"/>
          <p:cNvSpPr/>
          <p:nvPr/>
        </p:nvSpPr>
        <p:spPr>
          <a:xfrm>
            <a:off x="681358" y="5168268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4" y="0"/>
                </a:moveTo>
                <a:lnTo>
                  <a:pt x="0" y="42164"/>
                </a:lnTo>
                <a:lnTo>
                  <a:pt x="48768" y="42164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2" name="object 972"/>
          <p:cNvSpPr/>
          <p:nvPr/>
        </p:nvSpPr>
        <p:spPr>
          <a:xfrm>
            <a:off x="695582" y="5582542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3" y="0"/>
                </a:moveTo>
                <a:lnTo>
                  <a:pt x="0" y="42291"/>
                </a:lnTo>
                <a:lnTo>
                  <a:pt x="48767" y="42291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3" name="object 973"/>
          <p:cNvSpPr/>
          <p:nvPr/>
        </p:nvSpPr>
        <p:spPr>
          <a:xfrm>
            <a:off x="709171" y="5127628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3" y="0"/>
                </a:moveTo>
                <a:lnTo>
                  <a:pt x="0" y="42164"/>
                </a:lnTo>
                <a:lnTo>
                  <a:pt x="48767" y="42164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4" name="object 974"/>
          <p:cNvSpPr/>
          <p:nvPr/>
        </p:nvSpPr>
        <p:spPr>
          <a:xfrm>
            <a:off x="723268" y="5230370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3" y="0"/>
                </a:moveTo>
                <a:lnTo>
                  <a:pt x="0" y="42163"/>
                </a:lnTo>
                <a:lnTo>
                  <a:pt x="48767" y="42163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5" name="object 975"/>
          <p:cNvSpPr/>
          <p:nvPr/>
        </p:nvSpPr>
        <p:spPr>
          <a:xfrm>
            <a:off x="737111" y="5114293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4" y="0"/>
                </a:moveTo>
                <a:lnTo>
                  <a:pt x="0" y="42291"/>
                </a:lnTo>
                <a:lnTo>
                  <a:pt x="48768" y="42291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6" name="object 976"/>
          <p:cNvSpPr/>
          <p:nvPr/>
        </p:nvSpPr>
        <p:spPr>
          <a:xfrm>
            <a:off x="750191" y="5253485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4" y="0"/>
                </a:moveTo>
                <a:lnTo>
                  <a:pt x="0" y="42164"/>
                </a:lnTo>
                <a:lnTo>
                  <a:pt x="48767" y="42164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7" name="object 977"/>
          <p:cNvSpPr/>
          <p:nvPr/>
        </p:nvSpPr>
        <p:spPr>
          <a:xfrm>
            <a:off x="764161" y="5070478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290"/>
                </a:lnTo>
                <a:lnTo>
                  <a:pt x="48768" y="42290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8" name="object 978"/>
          <p:cNvSpPr/>
          <p:nvPr/>
        </p:nvSpPr>
        <p:spPr>
          <a:xfrm>
            <a:off x="777751" y="4925062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3" y="0"/>
                </a:moveTo>
                <a:lnTo>
                  <a:pt x="0" y="42290"/>
                </a:lnTo>
                <a:lnTo>
                  <a:pt x="48767" y="42290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9" name="object 979"/>
          <p:cNvSpPr/>
          <p:nvPr/>
        </p:nvSpPr>
        <p:spPr>
          <a:xfrm>
            <a:off x="791847" y="5137406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3" y="0"/>
                </a:moveTo>
                <a:lnTo>
                  <a:pt x="0" y="42291"/>
                </a:lnTo>
                <a:lnTo>
                  <a:pt x="48767" y="42291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0" name="object 980"/>
          <p:cNvSpPr/>
          <p:nvPr/>
        </p:nvSpPr>
        <p:spPr>
          <a:xfrm>
            <a:off x="805944" y="5142232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3" y="0"/>
                </a:moveTo>
                <a:lnTo>
                  <a:pt x="0" y="42291"/>
                </a:lnTo>
                <a:lnTo>
                  <a:pt x="48767" y="42291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1" name="object 981"/>
          <p:cNvSpPr/>
          <p:nvPr/>
        </p:nvSpPr>
        <p:spPr>
          <a:xfrm>
            <a:off x="819406" y="4939794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164"/>
                </a:lnTo>
                <a:lnTo>
                  <a:pt x="48768" y="42164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2" name="object 982"/>
          <p:cNvSpPr/>
          <p:nvPr/>
        </p:nvSpPr>
        <p:spPr>
          <a:xfrm>
            <a:off x="832869" y="5156583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291"/>
                </a:lnTo>
                <a:lnTo>
                  <a:pt x="48768" y="42291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3" name="object 983"/>
          <p:cNvSpPr/>
          <p:nvPr/>
        </p:nvSpPr>
        <p:spPr>
          <a:xfrm>
            <a:off x="846966" y="5288282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291"/>
                </a:lnTo>
                <a:lnTo>
                  <a:pt x="48768" y="42291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4" name="object 984"/>
          <p:cNvSpPr/>
          <p:nvPr/>
        </p:nvSpPr>
        <p:spPr>
          <a:xfrm>
            <a:off x="861952" y="5331589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164"/>
                </a:lnTo>
                <a:lnTo>
                  <a:pt x="48767" y="42164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5" name="object 985"/>
          <p:cNvSpPr/>
          <p:nvPr/>
        </p:nvSpPr>
        <p:spPr>
          <a:xfrm>
            <a:off x="876430" y="5177157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164"/>
                </a:lnTo>
                <a:lnTo>
                  <a:pt x="48767" y="42164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6" name="object 986"/>
          <p:cNvSpPr/>
          <p:nvPr/>
        </p:nvSpPr>
        <p:spPr>
          <a:xfrm>
            <a:off x="889130" y="5182745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163"/>
                </a:lnTo>
                <a:lnTo>
                  <a:pt x="48767" y="42163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7" name="object 987"/>
          <p:cNvSpPr/>
          <p:nvPr/>
        </p:nvSpPr>
        <p:spPr>
          <a:xfrm>
            <a:off x="903353" y="5145788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290"/>
                </a:lnTo>
                <a:lnTo>
                  <a:pt x="48768" y="42290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8" name="object 988"/>
          <p:cNvSpPr/>
          <p:nvPr/>
        </p:nvSpPr>
        <p:spPr>
          <a:xfrm>
            <a:off x="916435" y="5127628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164"/>
                </a:lnTo>
                <a:lnTo>
                  <a:pt x="48768" y="42164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9" name="object 989"/>
          <p:cNvSpPr/>
          <p:nvPr/>
        </p:nvSpPr>
        <p:spPr>
          <a:xfrm>
            <a:off x="931675" y="5211701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290"/>
                </a:lnTo>
                <a:lnTo>
                  <a:pt x="48768" y="42290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0" name="object 990"/>
          <p:cNvSpPr/>
          <p:nvPr/>
        </p:nvSpPr>
        <p:spPr>
          <a:xfrm>
            <a:off x="943739" y="5105275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290"/>
                </a:lnTo>
                <a:lnTo>
                  <a:pt x="48768" y="42290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1" name="object 991"/>
          <p:cNvSpPr/>
          <p:nvPr/>
        </p:nvSpPr>
        <p:spPr>
          <a:xfrm>
            <a:off x="956694" y="5129406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164"/>
                </a:lnTo>
                <a:lnTo>
                  <a:pt x="48768" y="42164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2" name="object 992"/>
          <p:cNvSpPr/>
          <p:nvPr/>
        </p:nvSpPr>
        <p:spPr>
          <a:xfrm>
            <a:off x="970791" y="5226433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291"/>
                </a:lnTo>
                <a:lnTo>
                  <a:pt x="48768" y="42291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3" name="object 993"/>
          <p:cNvSpPr/>
          <p:nvPr/>
        </p:nvSpPr>
        <p:spPr>
          <a:xfrm>
            <a:off x="985014" y="5138549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163"/>
                </a:lnTo>
                <a:lnTo>
                  <a:pt x="48768" y="42163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4" name="object 994"/>
          <p:cNvSpPr/>
          <p:nvPr/>
        </p:nvSpPr>
        <p:spPr>
          <a:xfrm>
            <a:off x="999492" y="5254119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291"/>
                </a:lnTo>
                <a:lnTo>
                  <a:pt x="48768" y="42291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5" name="object 995"/>
          <p:cNvSpPr/>
          <p:nvPr/>
        </p:nvSpPr>
        <p:spPr>
          <a:xfrm>
            <a:off x="1014478" y="5359783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164"/>
                </a:lnTo>
                <a:lnTo>
                  <a:pt x="48768" y="42164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6" name="object 996"/>
          <p:cNvSpPr/>
          <p:nvPr/>
        </p:nvSpPr>
        <p:spPr>
          <a:xfrm>
            <a:off x="1027941" y="5539107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291"/>
                </a:lnTo>
                <a:lnTo>
                  <a:pt x="48768" y="42291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7" name="object 997"/>
          <p:cNvSpPr/>
          <p:nvPr/>
        </p:nvSpPr>
        <p:spPr>
          <a:xfrm>
            <a:off x="1042038" y="5105530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164"/>
                </a:lnTo>
                <a:lnTo>
                  <a:pt x="48768" y="42164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8" name="object 998"/>
          <p:cNvSpPr/>
          <p:nvPr/>
        </p:nvSpPr>
        <p:spPr>
          <a:xfrm>
            <a:off x="1058420" y="5242308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164"/>
                </a:lnTo>
                <a:lnTo>
                  <a:pt x="48768" y="42164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9" name="object 999"/>
          <p:cNvSpPr/>
          <p:nvPr/>
        </p:nvSpPr>
        <p:spPr>
          <a:xfrm>
            <a:off x="1071120" y="5156583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164"/>
                </a:lnTo>
                <a:lnTo>
                  <a:pt x="48768" y="42164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0" name="object 1000"/>
          <p:cNvSpPr/>
          <p:nvPr/>
        </p:nvSpPr>
        <p:spPr>
          <a:xfrm>
            <a:off x="1082042" y="5168268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164"/>
                </a:lnTo>
                <a:lnTo>
                  <a:pt x="48768" y="42164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1" name="object 1001"/>
          <p:cNvSpPr/>
          <p:nvPr/>
        </p:nvSpPr>
        <p:spPr>
          <a:xfrm>
            <a:off x="1097283" y="5055873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3" y="0"/>
                </a:moveTo>
                <a:lnTo>
                  <a:pt x="0" y="42290"/>
                </a:lnTo>
                <a:lnTo>
                  <a:pt x="48767" y="42290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2" name="object 1002"/>
          <p:cNvSpPr/>
          <p:nvPr/>
        </p:nvSpPr>
        <p:spPr>
          <a:xfrm>
            <a:off x="1110617" y="5112895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163"/>
                </a:lnTo>
                <a:lnTo>
                  <a:pt x="48768" y="42163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3" name="object 1003"/>
          <p:cNvSpPr/>
          <p:nvPr/>
        </p:nvSpPr>
        <p:spPr>
          <a:xfrm>
            <a:off x="1124841" y="5094481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291"/>
                </a:lnTo>
                <a:lnTo>
                  <a:pt x="48768" y="42291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4" name="object 1004"/>
          <p:cNvSpPr/>
          <p:nvPr/>
        </p:nvSpPr>
        <p:spPr>
          <a:xfrm>
            <a:off x="1138430" y="4969512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290"/>
                </a:lnTo>
                <a:lnTo>
                  <a:pt x="48768" y="42290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5" name="object 1005"/>
          <p:cNvSpPr/>
          <p:nvPr/>
        </p:nvSpPr>
        <p:spPr>
          <a:xfrm>
            <a:off x="1152528" y="5053206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164"/>
                </a:lnTo>
                <a:lnTo>
                  <a:pt x="48768" y="42164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6" name="object 1006"/>
          <p:cNvSpPr/>
          <p:nvPr/>
        </p:nvSpPr>
        <p:spPr>
          <a:xfrm>
            <a:off x="1166244" y="4963289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290"/>
                </a:lnTo>
                <a:lnTo>
                  <a:pt x="48768" y="42290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7" name="object 1007"/>
          <p:cNvSpPr/>
          <p:nvPr/>
        </p:nvSpPr>
        <p:spPr>
          <a:xfrm>
            <a:off x="1180341" y="5059301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290"/>
                </a:lnTo>
                <a:lnTo>
                  <a:pt x="48768" y="42290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8" name="object 1008"/>
          <p:cNvSpPr/>
          <p:nvPr/>
        </p:nvSpPr>
        <p:spPr>
          <a:xfrm>
            <a:off x="1194311" y="5431031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3" y="0"/>
                </a:moveTo>
                <a:lnTo>
                  <a:pt x="0" y="42164"/>
                </a:lnTo>
                <a:lnTo>
                  <a:pt x="48767" y="42164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9" name="object 1009"/>
          <p:cNvSpPr/>
          <p:nvPr/>
        </p:nvSpPr>
        <p:spPr>
          <a:xfrm>
            <a:off x="1208280" y="5155949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163"/>
                </a:lnTo>
                <a:lnTo>
                  <a:pt x="48768" y="42163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0" name="object 1010"/>
          <p:cNvSpPr/>
          <p:nvPr/>
        </p:nvSpPr>
        <p:spPr>
          <a:xfrm>
            <a:off x="1222250" y="5200018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164"/>
                </a:lnTo>
                <a:lnTo>
                  <a:pt x="48768" y="42164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1" name="object 1011"/>
          <p:cNvSpPr/>
          <p:nvPr/>
        </p:nvSpPr>
        <p:spPr>
          <a:xfrm>
            <a:off x="1235966" y="5197224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290"/>
                </a:lnTo>
                <a:lnTo>
                  <a:pt x="48768" y="42290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2" name="object 1012"/>
          <p:cNvSpPr/>
          <p:nvPr/>
        </p:nvSpPr>
        <p:spPr>
          <a:xfrm>
            <a:off x="1249810" y="5111753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290"/>
                </a:lnTo>
                <a:lnTo>
                  <a:pt x="48768" y="42290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3" name="object 1013"/>
          <p:cNvSpPr/>
          <p:nvPr/>
        </p:nvSpPr>
        <p:spPr>
          <a:xfrm>
            <a:off x="1263144" y="4915918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164"/>
                </a:lnTo>
                <a:lnTo>
                  <a:pt x="48768" y="42164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4" name="object 1014"/>
          <p:cNvSpPr/>
          <p:nvPr/>
        </p:nvSpPr>
        <p:spPr>
          <a:xfrm>
            <a:off x="1277369" y="4914268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291"/>
                </a:lnTo>
                <a:lnTo>
                  <a:pt x="48768" y="42291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5" name="object 1015"/>
          <p:cNvSpPr/>
          <p:nvPr/>
        </p:nvSpPr>
        <p:spPr>
          <a:xfrm>
            <a:off x="1291466" y="5013581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164"/>
                </a:lnTo>
                <a:lnTo>
                  <a:pt x="48768" y="42164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6" name="object 1016"/>
          <p:cNvSpPr/>
          <p:nvPr/>
        </p:nvSpPr>
        <p:spPr>
          <a:xfrm>
            <a:off x="1304928" y="4980307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164"/>
                </a:lnTo>
                <a:lnTo>
                  <a:pt x="48768" y="42164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7" name="object 1017"/>
          <p:cNvSpPr/>
          <p:nvPr/>
        </p:nvSpPr>
        <p:spPr>
          <a:xfrm>
            <a:off x="1318644" y="5193160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291"/>
                </a:lnTo>
                <a:lnTo>
                  <a:pt x="48768" y="42291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8" name="object 1018"/>
          <p:cNvSpPr/>
          <p:nvPr/>
        </p:nvSpPr>
        <p:spPr>
          <a:xfrm>
            <a:off x="1332360" y="5033520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163"/>
                </a:lnTo>
                <a:lnTo>
                  <a:pt x="48768" y="42163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9" name="object 1019"/>
          <p:cNvSpPr/>
          <p:nvPr/>
        </p:nvSpPr>
        <p:spPr>
          <a:xfrm>
            <a:off x="1346838" y="5199891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291"/>
                </a:lnTo>
                <a:lnTo>
                  <a:pt x="48768" y="42291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0" name="object 1020"/>
          <p:cNvSpPr/>
          <p:nvPr/>
        </p:nvSpPr>
        <p:spPr>
          <a:xfrm>
            <a:off x="1357252" y="5112133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164"/>
                </a:lnTo>
                <a:lnTo>
                  <a:pt x="48767" y="42164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1" name="object 1021"/>
          <p:cNvSpPr/>
          <p:nvPr/>
        </p:nvSpPr>
        <p:spPr>
          <a:xfrm>
            <a:off x="1374524" y="5099814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163"/>
                </a:lnTo>
                <a:lnTo>
                  <a:pt x="48767" y="42163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2" name="object 1022"/>
          <p:cNvSpPr/>
          <p:nvPr/>
        </p:nvSpPr>
        <p:spPr>
          <a:xfrm>
            <a:off x="1388113" y="5019424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290"/>
                </a:lnTo>
                <a:lnTo>
                  <a:pt x="48768" y="42290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3" name="object 1023"/>
          <p:cNvSpPr/>
          <p:nvPr/>
        </p:nvSpPr>
        <p:spPr>
          <a:xfrm>
            <a:off x="1402464" y="5102100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3" y="0"/>
                </a:moveTo>
                <a:lnTo>
                  <a:pt x="0" y="42163"/>
                </a:lnTo>
                <a:lnTo>
                  <a:pt x="48767" y="42163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4" name="object 1024"/>
          <p:cNvSpPr/>
          <p:nvPr/>
        </p:nvSpPr>
        <p:spPr>
          <a:xfrm>
            <a:off x="1416433" y="5047618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291"/>
                </a:lnTo>
                <a:lnTo>
                  <a:pt x="48768" y="42291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5" name="object 1025"/>
          <p:cNvSpPr/>
          <p:nvPr/>
        </p:nvSpPr>
        <p:spPr>
          <a:xfrm>
            <a:off x="1429261" y="5023742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3" y="0"/>
                </a:moveTo>
                <a:lnTo>
                  <a:pt x="0" y="42164"/>
                </a:lnTo>
                <a:lnTo>
                  <a:pt x="48767" y="42164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6" name="object 1026"/>
          <p:cNvSpPr/>
          <p:nvPr/>
        </p:nvSpPr>
        <p:spPr>
          <a:xfrm>
            <a:off x="1443103" y="5096893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291"/>
                </a:lnTo>
                <a:lnTo>
                  <a:pt x="48768" y="42291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7" name="object 1027"/>
          <p:cNvSpPr/>
          <p:nvPr/>
        </p:nvSpPr>
        <p:spPr>
          <a:xfrm>
            <a:off x="1457074" y="5154806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291"/>
                </a:lnTo>
                <a:lnTo>
                  <a:pt x="48767" y="42291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8" name="object 1028"/>
          <p:cNvSpPr/>
          <p:nvPr/>
        </p:nvSpPr>
        <p:spPr>
          <a:xfrm>
            <a:off x="1472060" y="5089655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291"/>
                </a:lnTo>
                <a:lnTo>
                  <a:pt x="48768" y="42291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9" name="object 1029"/>
          <p:cNvSpPr/>
          <p:nvPr/>
        </p:nvSpPr>
        <p:spPr>
          <a:xfrm>
            <a:off x="1484886" y="4942081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291"/>
                </a:lnTo>
                <a:lnTo>
                  <a:pt x="48768" y="42291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0" name="object 1030"/>
          <p:cNvSpPr/>
          <p:nvPr/>
        </p:nvSpPr>
        <p:spPr>
          <a:xfrm>
            <a:off x="1499364" y="4992754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164"/>
                </a:lnTo>
                <a:lnTo>
                  <a:pt x="48768" y="42164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1" name="object 1031"/>
          <p:cNvSpPr/>
          <p:nvPr/>
        </p:nvSpPr>
        <p:spPr>
          <a:xfrm>
            <a:off x="1513208" y="5128898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3" y="0"/>
                </a:moveTo>
                <a:lnTo>
                  <a:pt x="0" y="42163"/>
                </a:lnTo>
                <a:lnTo>
                  <a:pt x="48767" y="42163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2" name="object 1032"/>
          <p:cNvSpPr/>
          <p:nvPr/>
        </p:nvSpPr>
        <p:spPr>
          <a:xfrm>
            <a:off x="1526416" y="5249420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163"/>
                </a:lnTo>
                <a:lnTo>
                  <a:pt x="48768" y="42163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3" name="object 1033"/>
          <p:cNvSpPr/>
          <p:nvPr/>
        </p:nvSpPr>
        <p:spPr>
          <a:xfrm>
            <a:off x="1541275" y="5241800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290"/>
                </a:lnTo>
                <a:lnTo>
                  <a:pt x="48768" y="42290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4" name="object 1034"/>
          <p:cNvSpPr/>
          <p:nvPr/>
        </p:nvSpPr>
        <p:spPr>
          <a:xfrm>
            <a:off x="1555880" y="5212210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164"/>
                </a:lnTo>
                <a:lnTo>
                  <a:pt x="48767" y="42164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5" name="object 1035"/>
          <p:cNvSpPr/>
          <p:nvPr/>
        </p:nvSpPr>
        <p:spPr>
          <a:xfrm>
            <a:off x="1568453" y="5233545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163"/>
                </a:lnTo>
                <a:lnTo>
                  <a:pt x="48768" y="42163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6" name="object 1036"/>
          <p:cNvSpPr/>
          <p:nvPr/>
        </p:nvSpPr>
        <p:spPr>
          <a:xfrm>
            <a:off x="1582677" y="5165600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290"/>
                </a:lnTo>
                <a:lnTo>
                  <a:pt x="48768" y="42290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7" name="object 1037"/>
          <p:cNvSpPr/>
          <p:nvPr/>
        </p:nvSpPr>
        <p:spPr>
          <a:xfrm>
            <a:off x="1596392" y="5186682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164"/>
                </a:lnTo>
                <a:lnTo>
                  <a:pt x="48767" y="42164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8" name="object 1038"/>
          <p:cNvSpPr/>
          <p:nvPr/>
        </p:nvSpPr>
        <p:spPr>
          <a:xfrm>
            <a:off x="1611378" y="5150487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163"/>
                </a:lnTo>
                <a:lnTo>
                  <a:pt x="48768" y="42163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9" name="object 1039"/>
          <p:cNvSpPr/>
          <p:nvPr/>
        </p:nvSpPr>
        <p:spPr>
          <a:xfrm>
            <a:off x="1624714" y="5447032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3" y="0"/>
                </a:moveTo>
                <a:lnTo>
                  <a:pt x="0" y="42291"/>
                </a:lnTo>
                <a:lnTo>
                  <a:pt x="48768" y="42291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0" name="object 1040"/>
          <p:cNvSpPr/>
          <p:nvPr/>
        </p:nvSpPr>
        <p:spPr>
          <a:xfrm>
            <a:off x="1636398" y="5090162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163"/>
                </a:lnTo>
                <a:lnTo>
                  <a:pt x="48768" y="42163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1" name="object 1041"/>
          <p:cNvSpPr/>
          <p:nvPr/>
        </p:nvSpPr>
        <p:spPr>
          <a:xfrm>
            <a:off x="1650622" y="4955669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3" y="0"/>
                </a:moveTo>
                <a:lnTo>
                  <a:pt x="0" y="42164"/>
                </a:lnTo>
                <a:lnTo>
                  <a:pt x="48768" y="42164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2" name="object 1042"/>
          <p:cNvSpPr/>
          <p:nvPr/>
        </p:nvSpPr>
        <p:spPr>
          <a:xfrm>
            <a:off x="1664592" y="5016630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164"/>
                </a:lnTo>
                <a:lnTo>
                  <a:pt x="48768" y="42164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3" name="object 1043"/>
          <p:cNvSpPr/>
          <p:nvPr/>
        </p:nvSpPr>
        <p:spPr>
          <a:xfrm>
            <a:off x="1679451" y="4898012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3" y="0"/>
                </a:moveTo>
                <a:lnTo>
                  <a:pt x="0" y="42290"/>
                </a:lnTo>
                <a:lnTo>
                  <a:pt x="48768" y="42290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4" name="object 1044"/>
          <p:cNvSpPr/>
          <p:nvPr/>
        </p:nvSpPr>
        <p:spPr>
          <a:xfrm>
            <a:off x="1694563" y="5086353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3" y="0"/>
                </a:moveTo>
                <a:lnTo>
                  <a:pt x="0" y="42290"/>
                </a:lnTo>
                <a:lnTo>
                  <a:pt x="48768" y="42290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5" name="object 1045"/>
          <p:cNvSpPr/>
          <p:nvPr/>
        </p:nvSpPr>
        <p:spPr>
          <a:xfrm>
            <a:off x="1706755" y="5066160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291"/>
                </a:lnTo>
                <a:lnTo>
                  <a:pt x="48768" y="42291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6" name="object 1046"/>
          <p:cNvSpPr/>
          <p:nvPr/>
        </p:nvSpPr>
        <p:spPr>
          <a:xfrm>
            <a:off x="1721233" y="5169664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3" y="0"/>
                </a:moveTo>
                <a:lnTo>
                  <a:pt x="0" y="42290"/>
                </a:lnTo>
                <a:lnTo>
                  <a:pt x="48768" y="42290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7" name="object 1047"/>
          <p:cNvSpPr/>
          <p:nvPr/>
        </p:nvSpPr>
        <p:spPr>
          <a:xfrm>
            <a:off x="1735204" y="5128517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291"/>
                </a:lnTo>
                <a:lnTo>
                  <a:pt x="48768" y="42291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" name="object 1048"/>
          <p:cNvSpPr/>
          <p:nvPr/>
        </p:nvSpPr>
        <p:spPr>
          <a:xfrm>
            <a:off x="1750951" y="5247897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3" y="0"/>
                </a:moveTo>
                <a:lnTo>
                  <a:pt x="0" y="42290"/>
                </a:lnTo>
                <a:lnTo>
                  <a:pt x="48768" y="42290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9" name="object 1049"/>
          <p:cNvSpPr/>
          <p:nvPr/>
        </p:nvSpPr>
        <p:spPr>
          <a:xfrm>
            <a:off x="1762128" y="5150487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3" y="0"/>
                </a:moveTo>
                <a:lnTo>
                  <a:pt x="0" y="42163"/>
                </a:lnTo>
                <a:lnTo>
                  <a:pt x="48768" y="42163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0" name="object 1050"/>
          <p:cNvSpPr/>
          <p:nvPr/>
        </p:nvSpPr>
        <p:spPr>
          <a:xfrm>
            <a:off x="1778383" y="5114419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3" y="0"/>
                </a:moveTo>
                <a:lnTo>
                  <a:pt x="0" y="42291"/>
                </a:lnTo>
                <a:lnTo>
                  <a:pt x="48768" y="42291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1" name="object 1051"/>
          <p:cNvSpPr/>
          <p:nvPr/>
        </p:nvSpPr>
        <p:spPr>
          <a:xfrm>
            <a:off x="1788798" y="5161410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164"/>
                </a:lnTo>
                <a:lnTo>
                  <a:pt x="48768" y="42164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2" name="object 1052"/>
          <p:cNvSpPr/>
          <p:nvPr/>
        </p:nvSpPr>
        <p:spPr>
          <a:xfrm>
            <a:off x="1803783" y="5206241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3" y="0"/>
                </a:moveTo>
                <a:lnTo>
                  <a:pt x="0" y="42164"/>
                </a:lnTo>
                <a:lnTo>
                  <a:pt x="48768" y="42164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3" name="object 1053"/>
          <p:cNvSpPr/>
          <p:nvPr/>
        </p:nvSpPr>
        <p:spPr>
          <a:xfrm>
            <a:off x="1817119" y="5184778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3" y="0"/>
                </a:moveTo>
                <a:lnTo>
                  <a:pt x="0" y="42164"/>
                </a:lnTo>
                <a:lnTo>
                  <a:pt x="48767" y="42164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4" name="object 1054"/>
          <p:cNvSpPr/>
          <p:nvPr/>
        </p:nvSpPr>
        <p:spPr>
          <a:xfrm>
            <a:off x="1830580" y="5134358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291"/>
                </a:lnTo>
                <a:lnTo>
                  <a:pt x="48768" y="42291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5" name="object 1055"/>
          <p:cNvSpPr/>
          <p:nvPr/>
        </p:nvSpPr>
        <p:spPr>
          <a:xfrm>
            <a:off x="1845439" y="5223512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3" y="0"/>
                </a:moveTo>
                <a:lnTo>
                  <a:pt x="0" y="42163"/>
                </a:lnTo>
                <a:lnTo>
                  <a:pt x="48768" y="42163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6" name="object 1056"/>
          <p:cNvSpPr/>
          <p:nvPr/>
        </p:nvSpPr>
        <p:spPr>
          <a:xfrm>
            <a:off x="1858139" y="5284345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3" y="0"/>
                </a:moveTo>
                <a:lnTo>
                  <a:pt x="0" y="42163"/>
                </a:lnTo>
                <a:lnTo>
                  <a:pt x="48768" y="42163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7" name="object 1057"/>
          <p:cNvSpPr/>
          <p:nvPr/>
        </p:nvSpPr>
        <p:spPr>
          <a:xfrm>
            <a:off x="1875666" y="5135629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291"/>
                </a:lnTo>
                <a:lnTo>
                  <a:pt x="48768" y="42291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8" name="object 1058"/>
          <p:cNvSpPr/>
          <p:nvPr/>
        </p:nvSpPr>
        <p:spPr>
          <a:xfrm>
            <a:off x="1887857" y="5230498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3" y="0"/>
                </a:moveTo>
                <a:lnTo>
                  <a:pt x="0" y="42290"/>
                </a:lnTo>
                <a:lnTo>
                  <a:pt x="48768" y="42290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9" name="object 1059"/>
          <p:cNvSpPr/>
          <p:nvPr/>
        </p:nvSpPr>
        <p:spPr>
          <a:xfrm>
            <a:off x="1900811" y="5168903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164"/>
                </a:lnTo>
                <a:lnTo>
                  <a:pt x="48768" y="42164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0" name="object 1060"/>
          <p:cNvSpPr/>
          <p:nvPr/>
        </p:nvSpPr>
        <p:spPr>
          <a:xfrm>
            <a:off x="1916813" y="4863468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3" y="0"/>
                </a:moveTo>
                <a:lnTo>
                  <a:pt x="0" y="42164"/>
                </a:lnTo>
                <a:lnTo>
                  <a:pt x="48768" y="42164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1" name="object 1061"/>
          <p:cNvSpPr/>
          <p:nvPr/>
        </p:nvSpPr>
        <p:spPr>
          <a:xfrm>
            <a:off x="1930022" y="4861181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3" y="0"/>
                </a:moveTo>
                <a:lnTo>
                  <a:pt x="0" y="42164"/>
                </a:lnTo>
                <a:lnTo>
                  <a:pt x="48768" y="42164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2" name="object 1062"/>
          <p:cNvSpPr/>
          <p:nvPr/>
        </p:nvSpPr>
        <p:spPr>
          <a:xfrm>
            <a:off x="1943357" y="5064508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3" y="0"/>
                </a:moveTo>
                <a:lnTo>
                  <a:pt x="0" y="42164"/>
                </a:lnTo>
                <a:lnTo>
                  <a:pt x="48768" y="42164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3" name="object 1063"/>
          <p:cNvSpPr/>
          <p:nvPr/>
        </p:nvSpPr>
        <p:spPr>
          <a:xfrm>
            <a:off x="1957073" y="4908933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291"/>
                </a:lnTo>
                <a:lnTo>
                  <a:pt x="48768" y="42291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4" name="object 1064"/>
          <p:cNvSpPr/>
          <p:nvPr/>
        </p:nvSpPr>
        <p:spPr>
          <a:xfrm>
            <a:off x="1970407" y="4847085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3" y="0"/>
                </a:moveTo>
                <a:lnTo>
                  <a:pt x="0" y="42291"/>
                </a:lnTo>
                <a:lnTo>
                  <a:pt x="48768" y="42291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5" name="object 1065"/>
          <p:cNvSpPr/>
          <p:nvPr/>
        </p:nvSpPr>
        <p:spPr>
          <a:xfrm>
            <a:off x="1984123" y="4824479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290"/>
                </a:lnTo>
                <a:lnTo>
                  <a:pt x="48768" y="42290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6" name="object 1066"/>
          <p:cNvSpPr/>
          <p:nvPr/>
        </p:nvSpPr>
        <p:spPr>
          <a:xfrm>
            <a:off x="1997967" y="4880867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164"/>
                </a:lnTo>
                <a:lnTo>
                  <a:pt x="48768" y="42164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7" name="object 1067"/>
          <p:cNvSpPr/>
          <p:nvPr/>
        </p:nvSpPr>
        <p:spPr>
          <a:xfrm>
            <a:off x="2012317" y="4984880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291"/>
                </a:lnTo>
                <a:lnTo>
                  <a:pt x="48768" y="42291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8" name="object 1068"/>
          <p:cNvSpPr/>
          <p:nvPr/>
        </p:nvSpPr>
        <p:spPr>
          <a:xfrm>
            <a:off x="2027176" y="5217162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3" y="0"/>
                </a:moveTo>
                <a:lnTo>
                  <a:pt x="0" y="42163"/>
                </a:lnTo>
                <a:lnTo>
                  <a:pt x="48768" y="42163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9" name="object 1069"/>
          <p:cNvSpPr/>
          <p:nvPr/>
        </p:nvSpPr>
        <p:spPr>
          <a:xfrm>
            <a:off x="2040385" y="4769868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164"/>
                </a:lnTo>
                <a:lnTo>
                  <a:pt x="48768" y="42164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0" name="object 1070"/>
          <p:cNvSpPr/>
          <p:nvPr/>
        </p:nvSpPr>
        <p:spPr>
          <a:xfrm>
            <a:off x="2054863" y="4963036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3" y="0"/>
                </a:moveTo>
                <a:lnTo>
                  <a:pt x="0" y="42290"/>
                </a:lnTo>
                <a:lnTo>
                  <a:pt x="48767" y="42290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1" name="object 1071"/>
          <p:cNvSpPr/>
          <p:nvPr/>
        </p:nvSpPr>
        <p:spPr>
          <a:xfrm>
            <a:off x="2068579" y="4916426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163"/>
                </a:lnTo>
                <a:lnTo>
                  <a:pt x="48768" y="42163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2" name="object 1072"/>
          <p:cNvSpPr/>
          <p:nvPr/>
        </p:nvSpPr>
        <p:spPr>
          <a:xfrm>
            <a:off x="2081913" y="4747517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3" y="0"/>
                </a:moveTo>
                <a:lnTo>
                  <a:pt x="0" y="42291"/>
                </a:lnTo>
                <a:lnTo>
                  <a:pt x="48768" y="42291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3" name="object 1073"/>
          <p:cNvSpPr/>
          <p:nvPr/>
        </p:nvSpPr>
        <p:spPr>
          <a:xfrm>
            <a:off x="2094613" y="4512567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3" y="0"/>
                </a:moveTo>
                <a:lnTo>
                  <a:pt x="0" y="42164"/>
                </a:lnTo>
                <a:lnTo>
                  <a:pt x="48768" y="42164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4" name="object 1074"/>
          <p:cNvSpPr/>
          <p:nvPr/>
        </p:nvSpPr>
        <p:spPr>
          <a:xfrm>
            <a:off x="2108710" y="4587369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291"/>
                </a:lnTo>
                <a:lnTo>
                  <a:pt x="48768" y="42291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5" name="object 1075"/>
          <p:cNvSpPr/>
          <p:nvPr/>
        </p:nvSpPr>
        <p:spPr>
          <a:xfrm>
            <a:off x="2122807" y="4710051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3" y="0"/>
                </a:moveTo>
                <a:lnTo>
                  <a:pt x="0" y="42163"/>
                </a:lnTo>
                <a:lnTo>
                  <a:pt x="48768" y="42163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6" name="object 1076"/>
          <p:cNvSpPr/>
          <p:nvPr/>
        </p:nvSpPr>
        <p:spPr>
          <a:xfrm>
            <a:off x="2136651" y="4636392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3" y="0"/>
                </a:moveTo>
                <a:lnTo>
                  <a:pt x="0" y="42164"/>
                </a:lnTo>
                <a:lnTo>
                  <a:pt x="48768" y="42164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7" name="object 1077"/>
          <p:cNvSpPr/>
          <p:nvPr/>
        </p:nvSpPr>
        <p:spPr>
          <a:xfrm>
            <a:off x="2149985" y="4518917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291"/>
                </a:lnTo>
                <a:lnTo>
                  <a:pt x="48768" y="42291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8" name="object 1078"/>
          <p:cNvSpPr/>
          <p:nvPr/>
        </p:nvSpPr>
        <p:spPr>
          <a:xfrm>
            <a:off x="2164717" y="4154173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290"/>
                </a:lnTo>
                <a:lnTo>
                  <a:pt x="48768" y="42290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9" name="object 1079"/>
          <p:cNvSpPr/>
          <p:nvPr/>
        </p:nvSpPr>
        <p:spPr>
          <a:xfrm>
            <a:off x="2179323" y="4556255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164"/>
                </a:lnTo>
                <a:lnTo>
                  <a:pt x="48768" y="42164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0" name="object 1080"/>
          <p:cNvSpPr/>
          <p:nvPr/>
        </p:nvSpPr>
        <p:spPr>
          <a:xfrm>
            <a:off x="2192657" y="4690112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3" y="0"/>
                </a:moveTo>
                <a:lnTo>
                  <a:pt x="0" y="42290"/>
                </a:lnTo>
                <a:lnTo>
                  <a:pt x="48768" y="42290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1" name="object 1081"/>
          <p:cNvSpPr/>
          <p:nvPr/>
        </p:nvSpPr>
        <p:spPr>
          <a:xfrm>
            <a:off x="2207135" y="4639439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290"/>
                </a:lnTo>
                <a:lnTo>
                  <a:pt x="48768" y="42290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2" name="object 1082"/>
          <p:cNvSpPr/>
          <p:nvPr/>
        </p:nvSpPr>
        <p:spPr>
          <a:xfrm>
            <a:off x="2220344" y="4648964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3" y="0"/>
                </a:moveTo>
                <a:lnTo>
                  <a:pt x="0" y="42290"/>
                </a:lnTo>
                <a:lnTo>
                  <a:pt x="48767" y="42290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3" name="object 1083"/>
          <p:cNvSpPr/>
          <p:nvPr/>
        </p:nvSpPr>
        <p:spPr>
          <a:xfrm>
            <a:off x="2236600" y="4700018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3" y="0"/>
                </a:moveTo>
                <a:lnTo>
                  <a:pt x="0" y="42164"/>
                </a:lnTo>
                <a:lnTo>
                  <a:pt x="48767" y="42164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4" name="object 1084"/>
          <p:cNvSpPr/>
          <p:nvPr/>
        </p:nvSpPr>
        <p:spPr>
          <a:xfrm>
            <a:off x="2248157" y="4193035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3" y="0"/>
                </a:moveTo>
                <a:lnTo>
                  <a:pt x="0" y="42291"/>
                </a:lnTo>
                <a:lnTo>
                  <a:pt x="48768" y="42291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5" name="object 1085"/>
          <p:cNvSpPr/>
          <p:nvPr/>
        </p:nvSpPr>
        <p:spPr>
          <a:xfrm>
            <a:off x="2262000" y="4335910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3" y="0"/>
                </a:moveTo>
                <a:lnTo>
                  <a:pt x="0" y="42164"/>
                </a:lnTo>
                <a:lnTo>
                  <a:pt x="48767" y="42164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6" name="object 1086"/>
          <p:cNvSpPr/>
          <p:nvPr/>
        </p:nvSpPr>
        <p:spPr>
          <a:xfrm>
            <a:off x="2275842" y="4463544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291"/>
                </a:lnTo>
                <a:lnTo>
                  <a:pt x="48768" y="42291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7" name="object 1087"/>
          <p:cNvSpPr/>
          <p:nvPr/>
        </p:nvSpPr>
        <p:spPr>
          <a:xfrm>
            <a:off x="2289685" y="4411220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163"/>
                </a:lnTo>
                <a:lnTo>
                  <a:pt x="48768" y="42163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8" name="object 1088"/>
          <p:cNvSpPr/>
          <p:nvPr/>
        </p:nvSpPr>
        <p:spPr>
          <a:xfrm>
            <a:off x="2303655" y="4450210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291"/>
                </a:lnTo>
                <a:lnTo>
                  <a:pt x="48768" y="42291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9" name="object 1089"/>
          <p:cNvSpPr/>
          <p:nvPr/>
        </p:nvSpPr>
        <p:spPr>
          <a:xfrm>
            <a:off x="2317498" y="4383662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163"/>
                </a:lnTo>
                <a:lnTo>
                  <a:pt x="48768" y="42163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0" name="object 1090"/>
          <p:cNvSpPr/>
          <p:nvPr/>
        </p:nvSpPr>
        <p:spPr>
          <a:xfrm>
            <a:off x="2331342" y="4378962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163"/>
                </a:lnTo>
                <a:lnTo>
                  <a:pt x="48768" y="42163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1" name="object 1091"/>
          <p:cNvSpPr/>
          <p:nvPr/>
        </p:nvSpPr>
        <p:spPr>
          <a:xfrm>
            <a:off x="2345185" y="4406268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291"/>
                </a:lnTo>
                <a:lnTo>
                  <a:pt x="48768" y="42291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2" name="object 1092"/>
          <p:cNvSpPr/>
          <p:nvPr/>
        </p:nvSpPr>
        <p:spPr>
          <a:xfrm>
            <a:off x="2360170" y="4877945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3" y="0"/>
                </a:moveTo>
                <a:lnTo>
                  <a:pt x="0" y="42290"/>
                </a:lnTo>
                <a:lnTo>
                  <a:pt x="48768" y="42290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3" name="object 1093"/>
          <p:cNvSpPr/>
          <p:nvPr/>
        </p:nvSpPr>
        <p:spPr>
          <a:xfrm>
            <a:off x="2372998" y="4492628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290"/>
                </a:lnTo>
                <a:lnTo>
                  <a:pt x="48768" y="42290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4" name="object 1094"/>
          <p:cNvSpPr/>
          <p:nvPr/>
        </p:nvSpPr>
        <p:spPr>
          <a:xfrm>
            <a:off x="2386841" y="4638550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290"/>
                </a:lnTo>
                <a:lnTo>
                  <a:pt x="48768" y="42290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5" name="object 1095"/>
          <p:cNvSpPr/>
          <p:nvPr/>
        </p:nvSpPr>
        <p:spPr>
          <a:xfrm>
            <a:off x="2400683" y="4754882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3" y="0"/>
                </a:moveTo>
                <a:lnTo>
                  <a:pt x="0" y="42291"/>
                </a:lnTo>
                <a:lnTo>
                  <a:pt x="48768" y="42291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6" name="object 1096"/>
          <p:cNvSpPr/>
          <p:nvPr/>
        </p:nvSpPr>
        <p:spPr>
          <a:xfrm>
            <a:off x="2414526" y="4818891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3" y="0"/>
                </a:moveTo>
                <a:lnTo>
                  <a:pt x="0" y="42290"/>
                </a:lnTo>
                <a:lnTo>
                  <a:pt x="48768" y="42290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7" name="object 1097"/>
          <p:cNvSpPr/>
          <p:nvPr/>
        </p:nvSpPr>
        <p:spPr>
          <a:xfrm>
            <a:off x="2428242" y="4556128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290"/>
                </a:lnTo>
                <a:lnTo>
                  <a:pt x="48768" y="42290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8" name="object 1098"/>
          <p:cNvSpPr/>
          <p:nvPr/>
        </p:nvSpPr>
        <p:spPr>
          <a:xfrm>
            <a:off x="2442339" y="4654680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3" y="0"/>
                </a:moveTo>
                <a:lnTo>
                  <a:pt x="0" y="42291"/>
                </a:lnTo>
                <a:lnTo>
                  <a:pt x="48768" y="42291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9" name="object 1099"/>
          <p:cNvSpPr/>
          <p:nvPr/>
        </p:nvSpPr>
        <p:spPr>
          <a:xfrm>
            <a:off x="2456182" y="4609594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3" y="0"/>
                </a:moveTo>
                <a:lnTo>
                  <a:pt x="0" y="42164"/>
                </a:lnTo>
                <a:lnTo>
                  <a:pt x="48768" y="42164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0" name="object 1100"/>
          <p:cNvSpPr/>
          <p:nvPr/>
        </p:nvSpPr>
        <p:spPr>
          <a:xfrm>
            <a:off x="2469645" y="4533394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3" y="0"/>
                </a:moveTo>
                <a:lnTo>
                  <a:pt x="0" y="42164"/>
                </a:lnTo>
                <a:lnTo>
                  <a:pt x="48768" y="42164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1" name="object 1101"/>
          <p:cNvSpPr/>
          <p:nvPr/>
        </p:nvSpPr>
        <p:spPr>
          <a:xfrm>
            <a:off x="2484123" y="4518408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291"/>
                </a:lnTo>
                <a:lnTo>
                  <a:pt x="48768" y="42291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2" name="object 1102"/>
          <p:cNvSpPr/>
          <p:nvPr/>
        </p:nvSpPr>
        <p:spPr>
          <a:xfrm>
            <a:off x="2497585" y="4629406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291"/>
                </a:lnTo>
                <a:lnTo>
                  <a:pt x="48768" y="42291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3" name="object 1103"/>
          <p:cNvSpPr/>
          <p:nvPr/>
        </p:nvSpPr>
        <p:spPr>
          <a:xfrm>
            <a:off x="2511682" y="4339338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3" y="0"/>
                </a:moveTo>
                <a:lnTo>
                  <a:pt x="0" y="42163"/>
                </a:lnTo>
                <a:lnTo>
                  <a:pt x="48768" y="42163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4" name="object 1104"/>
          <p:cNvSpPr/>
          <p:nvPr/>
        </p:nvSpPr>
        <p:spPr>
          <a:xfrm>
            <a:off x="2525525" y="4951860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3" y="0"/>
                </a:moveTo>
                <a:lnTo>
                  <a:pt x="0" y="42164"/>
                </a:lnTo>
                <a:lnTo>
                  <a:pt x="48767" y="42164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5" name="object 1105"/>
          <p:cNvSpPr/>
          <p:nvPr/>
        </p:nvSpPr>
        <p:spPr>
          <a:xfrm>
            <a:off x="2539367" y="4925824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163"/>
                </a:lnTo>
                <a:lnTo>
                  <a:pt x="48768" y="42163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6" name="object 1106"/>
          <p:cNvSpPr/>
          <p:nvPr/>
        </p:nvSpPr>
        <p:spPr>
          <a:xfrm>
            <a:off x="2553210" y="4645028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163"/>
                </a:lnTo>
                <a:lnTo>
                  <a:pt x="48768" y="42163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7" name="object 1107"/>
          <p:cNvSpPr/>
          <p:nvPr/>
        </p:nvSpPr>
        <p:spPr>
          <a:xfrm>
            <a:off x="2566926" y="4760343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3" y="0"/>
                </a:moveTo>
                <a:lnTo>
                  <a:pt x="0" y="42164"/>
                </a:lnTo>
                <a:lnTo>
                  <a:pt x="48640" y="42164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8" name="object 1108"/>
          <p:cNvSpPr/>
          <p:nvPr/>
        </p:nvSpPr>
        <p:spPr>
          <a:xfrm>
            <a:off x="2581023" y="4759328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290"/>
                </a:lnTo>
                <a:lnTo>
                  <a:pt x="48768" y="42290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9" name="object 1109"/>
          <p:cNvSpPr/>
          <p:nvPr/>
        </p:nvSpPr>
        <p:spPr>
          <a:xfrm>
            <a:off x="2595120" y="4862832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3" y="0"/>
                </a:moveTo>
                <a:lnTo>
                  <a:pt x="0" y="42291"/>
                </a:lnTo>
                <a:lnTo>
                  <a:pt x="48768" y="42291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0" name="object 1110"/>
          <p:cNvSpPr/>
          <p:nvPr/>
        </p:nvSpPr>
        <p:spPr>
          <a:xfrm>
            <a:off x="2609345" y="4822319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3" y="0"/>
                </a:moveTo>
                <a:lnTo>
                  <a:pt x="0" y="42291"/>
                </a:lnTo>
                <a:lnTo>
                  <a:pt x="48768" y="42291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1" name="object 1111"/>
          <p:cNvSpPr/>
          <p:nvPr/>
        </p:nvSpPr>
        <p:spPr>
          <a:xfrm>
            <a:off x="2622298" y="4867024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290"/>
                </a:lnTo>
                <a:lnTo>
                  <a:pt x="48768" y="42290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2" name="object 1112"/>
          <p:cNvSpPr/>
          <p:nvPr/>
        </p:nvSpPr>
        <p:spPr>
          <a:xfrm>
            <a:off x="2636269" y="4693542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3" y="0"/>
                </a:moveTo>
                <a:lnTo>
                  <a:pt x="0" y="42291"/>
                </a:lnTo>
                <a:lnTo>
                  <a:pt x="48767" y="42291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3" name="object 1113"/>
          <p:cNvSpPr/>
          <p:nvPr/>
        </p:nvSpPr>
        <p:spPr>
          <a:xfrm>
            <a:off x="2649985" y="4455289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163"/>
                </a:lnTo>
                <a:lnTo>
                  <a:pt x="48768" y="42163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4" name="object 1114"/>
          <p:cNvSpPr/>
          <p:nvPr/>
        </p:nvSpPr>
        <p:spPr>
          <a:xfrm>
            <a:off x="2664589" y="4760343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3" y="0"/>
                </a:moveTo>
                <a:lnTo>
                  <a:pt x="0" y="42291"/>
                </a:lnTo>
                <a:lnTo>
                  <a:pt x="48768" y="42291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5" name="object 1115"/>
          <p:cNvSpPr/>
          <p:nvPr/>
        </p:nvSpPr>
        <p:spPr>
          <a:xfrm>
            <a:off x="2678051" y="4634868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3" y="0"/>
                </a:moveTo>
                <a:lnTo>
                  <a:pt x="0" y="42291"/>
                </a:lnTo>
                <a:lnTo>
                  <a:pt x="48768" y="42291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6" name="object 1116"/>
          <p:cNvSpPr/>
          <p:nvPr/>
        </p:nvSpPr>
        <p:spPr>
          <a:xfrm>
            <a:off x="2692529" y="5175506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291"/>
                </a:lnTo>
                <a:lnTo>
                  <a:pt x="48768" y="42291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7" name="object 1117"/>
          <p:cNvSpPr/>
          <p:nvPr/>
        </p:nvSpPr>
        <p:spPr>
          <a:xfrm>
            <a:off x="2705864" y="4700018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3" y="0"/>
                </a:moveTo>
                <a:lnTo>
                  <a:pt x="0" y="42291"/>
                </a:lnTo>
                <a:lnTo>
                  <a:pt x="48768" y="42291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8" name="object 1118"/>
          <p:cNvSpPr/>
          <p:nvPr/>
        </p:nvSpPr>
        <p:spPr>
          <a:xfrm>
            <a:off x="2721739" y="4775964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3" y="0"/>
                </a:moveTo>
                <a:lnTo>
                  <a:pt x="0" y="42163"/>
                </a:lnTo>
                <a:lnTo>
                  <a:pt x="48768" y="42163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9" name="object 1119"/>
          <p:cNvSpPr/>
          <p:nvPr/>
        </p:nvSpPr>
        <p:spPr>
          <a:xfrm>
            <a:off x="2734058" y="4937762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3" y="0"/>
                </a:moveTo>
                <a:lnTo>
                  <a:pt x="0" y="42290"/>
                </a:lnTo>
                <a:lnTo>
                  <a:pt x="48768" y="42290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0" name="object 1120"/>
          <p:cNvSpPr/>
          <p:nvPr/>
        </p:nvSpPr>
        <p:spPr>
          <a:xfrm>
            <a:off x="2747267" y="4961004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164"/>
                </a:lnTo>
                <a:lnTo>
                  <a:pt x="48768" y="42164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1" name="object 1121"/>
          <p:cNvSpPr/>
          <p:nvPr/>
        </p:nvSpPr>
        <p:spPr>
          <a:xfrm>
            <a:off x="2761363" y="4860419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3" y="0"/>
                </a:moveTo>
                <a:lnTo>
                  <a:pt x="0" y="42291"/>
                </a:lnTo>
                <a:lnTo>
                  <a:pt x="48768" y="42291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2" name="object 1122"/>
          <p:cNvSpPr/>
          <p:nvPr/>
        </p:nvSpPr>
        <p:spPr>
          <a:xfrm>
            <a:off x="2774445" y="4920999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3" y="0"/>
                </a:moveTo>
                <a:lnTo>
                  <a:pt x="0" y="42290"/>
                </a:lnTo>
                <a:lnTo>
                  <a:pt x="48768" y="42290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3" name="object 1123"/>
          <p:cNvSpPr/>
          <p:nvPr/>
        </p:nvSpPr>
        <p:spPr>
          <a:xfrm>
            <a:off x="2788414" y="4976498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3" y="0"/>
                </a:moveTo>
                <a:lnTo>
                  <a:pt x="0" y="42290"/>
                </a:lnTo>
                <a:lnTo>
                  <a:pt x="48768" y="42290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4" name="object 1124"/>
          <p:cNvSpPr txBox="1"/>
          <p:nvPr/>
        </p:nvSpPr>
        <p:spPr>
          <a:xfrm>
            <a:off x="-39920" y="4034861"/>
            <a:ext cx="179536" cy="1363501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dirty="0">
                <a:latin typeface="Times New Roman"/>
                <a:cs typeface="Times New Roman"/>
              </a:rPr>
              <a:t>CT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(mg/</a:t>
            </a:r>
            <a:r>
              <a:rPr sz="1200" dirty="0" err="1">
                <a:latin typeface="Times New Roman"/>
                <a:cs typeface="Times New Roman"/>
              </a:rPr>
              <a:t>L</a:t>
            </a:r>
            <a:r>
              <a:rPr lang="en-US" sz="1200" dirty="0" err="1">
                <a:latin typeface="Times New Roman"/>
                <a:cs typeface="Times New Roman"/>
              </a:rPr>
              <a:t>∙</a:t>
            </a:r>
            <a:r>
              <a:rPr sz="1200" dirty="0" err="1">
                <a:latin typeface="Times New Roman"/>
                <a:cs typeface="Times New Roman"/>
              </a:rPr>
              <a:t>min</a:t>
            </a:r>
            <a:r>
              <a:rPr sz="1200" dirty="0">
                <a:latin typeface="Times New Roman"/>
                <a:cs typeface="Times New Roman"/>
              </a:rPr>
              <a:t>)</a:t>
            </a:r>
          </a:p>
        </p:txBody>
      </p:sp>
      <p:sp>
        <p:nvSpPr>
          <p:cNvPr id="1125" name="object 1125"/>
          <p:cNvSpPr txBox="1"/>
          <p:nvPr/>
        </p:nvSpPr>
        <p:spPr>
          <a:xfrm>
            <a:off x="412782" y="4136702"/>
            <a:ext cx="1556991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195"/>
              </a:lnSpc>
              <a:spcBef>
                <a:spcPts val="100"/>
              </a:spcBef>
            </a:pPr>
            <a:r>
              <a:rPr lang="en-US" sz="1200" dirty="0" err="1">
                <a:latin typeface="Times New Roman"/>
                <a:cs typeface="Times New Roman"/>
              </a:rPr>
              <a:t>RMSE</a:t>
            </a:r>
            <a:r>
              <a:rPr lang="en-US" sz="1200" baseline="-25000" dirty="0" err="1">
                <a:latin typeface="Times New Roman"/>
                <a:cs typeface="Times New Roman"/>
              </a:rPr>
              <a:t>conventional</a:t>
            </a:r>
            <a:r>
              <a:rPr lang="en-US" sz="12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13.5</a:t>
            </a:r>
          </a:p>
          <a:p>
            <a:pPr marL="13335">
              <a:lnSpc>
                <a:spcPts val="1195"/>
              </a:lnSpc>
            </a:pPr>
            <a:r>
              <a:rPr lang="en-US" sz="1200" dirty="0" err="1">
                <a:latin typeface="Times New Roman"/>
                <a:cs typeface="Times New Roman"/>
              </a:rPr>
              <a:t>RMSE</a:t>
            </a:r>
            <a:r>
              <a:rPr lang="en-US" sz="1200" baseline="-25000" dirty="0" err="1">
                <a:latin typeface="Times New Roman"/>
                <a:cs typeface="Times New Roman"/>
              </a:rPr>
              <a:t>predicted</a:t>
            </a:r>
            <a:r>
              <a:rPr lang="en-US" sz="1200" baseline="-25000" dirty="0">
                <a:latin typeface="Times New Roman"/>
                <a:cs typeface="Times New Roman"/>
              </a:rPr>
              <a:t>    </a:t>
            </a:r>
            <a:r>
              <a:rPr lang="en-US" sz="1200" dirty="0">
                <a:latin typeface="Times New Roman"/>
                <a:cs typeface="Times New Roman"/>
              </a:rPr>
              <a:t>    </a:t>
            </a:r>
            <a:r>
              <a:rPr sz="1200" dirty="0">
                <a:latin typeface="Times New Roman"/>
                <a:cs typeface="Times New Roman"/>
              </a:rPr>
              <a:t>7.2</a:t>
            </a:r>
          </a:p>
        </p:txBody>
      </p:sp>
      <p:sp>
        <p:nvSpPr>
          <p:cNvPr id="1126" name="object 1126"/>
          <p:cNvSpPr/>
          <p:nvPr/>
        </p:nvSpPr>
        <p:spPr>
          <a:xfrm>
            <a:off x="3510664" y="4500248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4" y="0"/>
                </a:moveTo>
                <a:lnTo>
                  <a:pt x="0" y="42163"/>
                </a:lnTo>
                <a:lnTo>
                  <a:pt x="48767" y="42163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7" name="object 1127"/>
          <p:cNvSpPr/>
          <p:nvPr/>
        </p:nvSpPr>
        <p:spPr>
          <a:xfrm>
            <a:off x="3518793" y="4706623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4" y="0"/>
                </a:moveTo>
                <a:lnTo>
                  <a:pt x="0" y="42163"/>
                </a:lnTo>
                <a:lnTo>
                  <a:pt x="48768" y="42163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8" name="object 1128"/>
          <p:cNvSpPr/>
          <p:nvPr/>
        </p:nvSpPr>
        <p:spPr>
          <a:xfrm>
            <a:off x="3524126" y="4670300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4" y="0"/>
                </a:moveTo>
                <a:lnTo>
                  <a:pt x="0" y="42163"/>
                </a:lnTo>
                <a:lnTo>
                  <a:pt x="48767" y="42163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9" name="object 1129"/>
          <p:cNvSpPr/>
          <p:nvPr/>
        </p:nvSpPr>
        <p:spPr>
          <a:xfrm>
            <a:off x="3571751" y="4539999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4" y="0"/>
                </a:moveTo>
                <a:lnTo>
                  <a:pt x="0" y="42290"/>
                </a:lnTo>
                <a:lnTo>
                  <a:pt x="48767" y="42290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0" name="object 1130"/>
          <p:cNvSpPr/>
          <p:nvPr/>
        </p:nvSpPr>
        <p:spPr>
          <a:xfrm>
            <a:off x="3579752" y="4853307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4" y="0"/>
                </a:moveTo>
                <a:lnTo>
                  <a:pt x="0" y="42291"/>
                </a:lnTo>
                <a:lnTo>
                  <a:pt x="48767" y="42291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1" name="object 1131"/>
          <p:cNvSpPr/>
          <p:nvPr/>
        </p:nvSpPr>
        <p:spPr>
          <a:xfrm>
            <a:off x="3584959" y="4696843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4" y="0"/>
                </a:moveTo>
                <a:lnTo>
                  <a:pt x="0" y="42291"/>
                </a:lnTo>
                <a:lnTo>
                  <a:pt x="48768" y="42291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2" name="object 1132"/>
          <p:cNvSpPr/>
          <p:nvPr/>
        </p:nvSpPr>
        <p:spPr>
          <a:xfrm>
            <a:off x="3692401" y="4523616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4" y="0"/>
                </a:moveTo>
                <a:lnTo>
                  <a:pt x="0" y="42164"/>
                </a:lnTo>
                <a:lnTo>
                  <a:pt x="48767" y="42164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3" name="object 1133"/>
          <p:cNvSpPr/>
          <p:nvPr/>
        </p:nvSpPr>
        <p:spPr>
          <a:xfrm>
            <a:off x="3701038" y="4762249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3" y="0"/>
                </a:moveTo>
                <a:lnTo>
                  <a:pt x="0" y="42290"/>
                </a:lnTo>
                <a:lnTo>
                  <a:pt x="48767" y="42290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4" name="object 1134"/>
          <p:cNvSpPr/>
          <p:nvPr/>
        </p:nvSpPr>
        <p:spPr>
          <a:xfrm>
            <a:off x="3706626" y="4642487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3" y="0"/>
                </a:moveTo>
                <a:lnTo>
                  <a:pt x="0" y="42163"/>
                </a:lnTo>
                <a:lnTo>
                  <a:pt x="48767" y="42163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5" name="object 1135"/>
          <p:cNvSpPr/>
          <p:nvPr/>
        </p:nvSpPr>
        <p:spPr>
          <a:xfrm>
            <a:off x="3752726" y="4826637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4" y="0"/>
                </a:moveTo>
                <a:lnTo>
                  <a:pt x="0" y="42163"/>
                </a:lnTo>
                <a:lnTo>
                  <a:pt x="48767" y="42163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6" name="object 1136"/>
          <p:cNvSpPr/>
          <p:nvPr/>
        </p:nvSpPr>
        <p:spPr>
          <a:xfrm>
            <a:off x="3761997" y="4712718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4" y="0"/>
                </a:moveTo>
                <a:lnTo>
                  <a:pt x="0" y="42291"/>
                </a:lnTo>
                <a:lnTo>
                  <a:pt x="48768" y="42291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7" name="object 1137"/>
          <p:cNvSpPr/>
          <p:nvPr/>
        </p:nvSpPr>
        <p:spPr>
          <a:xfrm>
            <a:off x="3767332" y="4722117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4" y="0"/>
                </a:moveTo>
                <a:lnTo>
                  <a:pt x="0" y="42291"/>
                </a:lnTo>
                <a:lnTo>
                  <a:pt x="48768" y="42291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8" name="object 1138"/>
          <p:cNvSpPr/>
          <p:nvPr/>
        </p:nvSpPr>
        <p:spPr>
          <a:xfrm>
            <a:off x="3934845" y="4388995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4" y="0"/>
                </a:moveTo>
                <a:lnTo>
                  <a:pt x="0" y="42290"/>
                </a:lnTo>
                <a:lnTo>
                  <a:pt x="48768" y="42290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9" name="object 1139"/>
          <p:cNvSpPr/>
          <p:nvPr/>
        </p:nvSpPr>
        <p:spPr>
          <a:xfrm>
            <a:off x="3943604" y="4843401"/>
            <a:ext cx="109220" cy="11379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0" name="object 1140"/>
          <p:cNvSpPr/>
          <p:nvPr/>
        </p:nvSpPr>
        <p:spPr>
          <a:xfrm>
            <a:off x="4008758" y="4708655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4" y="0"/>
                </a:moveTo>
                <a:lnTo>
                  <a:pt x="0" y="42291"/>
                </a:lnTo>
                <a:lnTo>
                  <a:pt x="48768" y="42291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1" name="object 1141"/>
          <p:cNvSpPr/>
          <p:nvPr/>
        </p:nvSpPr>
        <p:spPr>
          <a:xfrm>
            <a:off x="4358517" y="5014217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4" y="0"/>
                </a:moveTo>
                <a:lnTo>
                  <a:pt x="0" y="42291"/>
                </a:lnTo>
                <a:lnTo>
                  <a:pt x="48767" y="42291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2" name="object 1142"/>
          <p:cNvSpPr/>
          <p:nvPr/>
        </p:nvSpPr>
        <p:spPr>
          <a:xfrm>
            <a:off x="4367280" y="5131818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4" y="0"/>
                </a:moveTo>
                <a:lnTo>
                  <a:pt x="0" y="42291"/>
                </a:lnTo>
                <a:lnTo>
                  <a:pt x="48767" y="42291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3" name="object 1143"/>
          <p:cNvSpPr/>
          <p:nvPr/>
        </p:nvSpPr>
        <p:spPr>
          <a:xfrm>
            <a:off x="4372487" y="5139312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3" y="0"/>
                </a:moveTo>
                <a:lnTo>
                  <a:pt x="0" y="42290"/>
                </a:lnTo>
                <a:lnTo>
                  <a:pt x="48767" y="42290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4" name="object 1144"/>
          <p:cNvSpPr/>
          <p:nvPr/>
        </p:nvSpPr>
        <p:spPr>
          <a:xfrm>
            <a:off x="4479675" y="4974212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3" y="0"/>
                </a:moveTo>
                <a:lnTo>
                  <a:pt x="0" y="42163"/>
                </a:lnTo>
                <a:lnTo>
                  <a:pt x="48767" y="42163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5" name="object 1145"/>
          <p:cNvSpPr/>
          <p:nvPr/>
        </p:nvSpPr>
        <p:spPr>
          <a:xfrm>
            <a:off x="4488692" y="5150487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4" y="0"/>
                </a:moveTo>
                <a:lnTo>
                  <a:pt x="0" y="42290"/>
                </a:lnTo>
                <a:lnTo>
                  <a:pt x="48767" y="42290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6" name="object 1146"/>
          <p:cNvSpPr/>
          <p:nvPr/>
        </p:nvSpPr>
        <p:spPr>
          <a:xfrm>
            <a:off x="4493390" y="4506343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4" y="0"/>
                </a:moveTo>
                <a:lnTo>
                  <a:pt x="0" y="42164"/>
                </a:lnTo>
                <a:lnTo>
                  <a:pt x="48767" y="42164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7" name="object 1147"/>
          <p:cNvSpPr/>
          <p:nvPr/>
        </p:nvSpPr>
        <p:spPr>
          <a:xfrm>
            <a:off x="4540253" y="5208018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4" y="0"/>
                </a:moveTo>
                <a:lnTo>
                  <a:pt x="0" y="42291"/>
                </a:lnTo>
                <a:lnTo>
                  <a:pt x="48767" y="42291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8" name="object 1148"/>
          <p:cNvSpPr/>
          <p:nvPr/>
        </p:nvSpPr>
        <p:spPr>
          <a:xfrm>
            <a:off x="4548889" y="5186682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4" y="0"/>
                </a:moveTo>
                <a:lnTo>
                  <a:pt x="0" y="42164"/>
                </a:lnTo>
                <a:lnTo>
                  <a:pt x="48767" y="42164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9" name="object 1149"/>
          <p:cNvSpPr/>
          <p:nvPr/>
        </p:nvSpPr>
        <p:spPr>
          <a:xfrm>
            <a:off x="4553843" y="5153917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4" y="0"/>
                </a:moveTo>
                <a:lnTo>
                  <a:pt x="0" y="42164"/>
                </a:lnTo>
                <a:lnTo>
                  <a:pt x="48768" y="42164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0" name="object 1150"/>
          <p:cNvSpPr/>
          <p:nvPr/>
        </p:nvSpPr>
        <p:spPr>
          <a:xfrm>
            <a:off x="4600578" y="5140581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4" y="0"/>
                </a:moveTo>
                <a:lnTo>
                  <a:pt x="0" y="42164"/>
                </a:lnTo>
                <a:lnTo>
                  <a:pt x="48767" y="42164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1" name="object 1151"/>
          <p:cNvSpPr/>
          <p:nvPr/>
        </p:nvSpPr>
        <p:spPr>
          <a:xfrm>
            <a:off x="4609469" y="5103624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4" y="0"/>
                </a:moveTo>
                <a:lnTo>
                  <a:pt x="0" y="42290"/>
                </a:lnTo>
                <a:lnTo>
                  <a:pt x="48768" y="42290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2" name="object 1152"/>
          <p:cNvSpPr/>
          <p:nvPr/>
        </p:nvSpPr>
        <p:spPr>
          <a:xfrm>
            <a:off x="4614549" y="5114674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3" y="0"/>
                </a:moveTo>
                <a:lnTo>
                  <a:pt x="0" y="42290"/>
                </a:lnTo>
                <a:lnTo>
                  <a:pt x="48767" y="42290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3" name="object 1153"/>
          <p:cNvSpPr/>
          <p:nvPr/>
        </p:nvSpPr>
        <p:spPr>
          <a:xfrm>
            <a:off x="4721990" y="5077336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4" y="0"/>
                </a:moveTo>
                <a:lnTo>
                  <a:pt x="0" y="42163"/>
                </a:lnTo>
                <a:lnTo>
                  <a:pt x="48767" y="42163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4" name="object 1154"/>
          <p:cNvSpPr/>
          <p:nvPr/>
        </p:nvSpPr>
        <p:spPr>
          <a:xfrm>
            <a:off x="4730753" y="5055492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4" y="0"/>
                </a:moveTo>
                <a:lnTo>
                  <a:pt x="0" y="42291"/>
                </a:lnTo>
                <a:lnTo>
                  <a:pt x="48767" y="42291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5" name="object 1155"/>
          <p:cNvSpPr/>
          <p:nvPr/>
        </p:nvSpPr>
        <p:spPr>
          <a:xfrm>
            <a:off x="4735833" y="5151249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4" y="0"/>
                </a:moveTo>
                <a:lnTo>
                  <a:pt x="0" y="42163"/>
                </a:lnTo>
                <a:lnTo>
                  <a:pt x="48768" y="42163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6" name="object 1156"/>
          <p:cNvSpPr/>
          <p:nvPr/>
        </p:nvSpPr>
        <p:spPr>
          <a:xfrm>
            <a:off x="4782824" y="5027932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3" y="0"/>
                </a:moveTo>
                <a:lnTo>
                  <a:pt x="0" y="42164"/>
                </a:lnTo>
                <a:lnTo>
                  <a:pt x="48767" y="42164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7" name="object 1157"/>
          <p:cNvSpPr/>
          <p:nvPr/>
        </p:nvSpPr>
        <p:spPr>
          <a:xfrm>
            <a:off x="4791459" y="4951732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4" y="0"/>
                </a:moveTo>
                <a:lnTo>
                  <a:pt x="0" y="42164"/>
                </a:lnTo>
                <a:lnTo>
                  <a:pt x="48768" y="42164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8" name="object 1158"/>
          <p:cNvSpPr/>
          <p:nvPr/>
        </p:nvSpPr>
        <p:spPr>
          <a:xfrm>
            <a:off x="4796413" y="5082416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3" y="0"/>
                </a:moveTo>
                <a:lnTo>
                  <a:pt x="0" y="42164"/>
                </a:lnTo>
                <a:lnTo>
                  <a:pt x="48767" y="42164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9" name="object 1159"/>
          <p:cNvSpPr/>
          <p:nvPr/>
        </p:nvSpPr>
        <p:spPr>
          <a:xfrm>
            <a:off x="4964180" y="5007358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4" y="0"/>
                </a:moveTo>
                <a:lnTo>
                  <a:pt x="0" y="42164"/>
                </a:lnTo>
                <a:lnTo>
                  <a:pt x="48767" y="42164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0" name="object 1160"/>
          <p:cNvSpPr/>
          <p:nvPr/>
        </p:nvSpPr>
        <p:spPr>
          <a:xfrm>
            <a:off x="4973324" y="4955288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3" y="0"/>
                </a:moveTo>
                <a:lnTo>
                  <a:pt x="0" y="42290"/>
                </a:lnTo>
                <a:lnTo>
                  <a:pt x="48767" y="42290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1" name="object 1161"/>
          <p:cNvSpPr/>
          <p:nvPr/>
        </p:nvSpPr>
        <p:spPr>
          <a:xfrm>
            <a:off x="4978150" y="5018916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3" y="0"/>
                </a:moveTo>
                <a:lnTo>
                  <a:pt x="0" y="42290"/>
                </a:lnTo>
                <a:lnTo>
                  <a:pt x="48767" y="42290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2" name="object 1162"/>
          <p:cNvSpPr/>
          <p:nvPr/>
        </p:nvSpPr>
        <p:spPr>
          <a:xfrm>
            <a:off x="5085211" y="4947033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3" y="0"/>
                </a:moveTo>
                <a:lnTo>
                  <a:pt x="0" y="42164"/>
                </a:lnTo>
                <a:lnTo>
                  <a:pt x="48767" y="42164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3" name="object 1163"/>
          <p:cNvSpPr/>
          <p:nvPr/>
        </p:nvSpPr>
        <p:spPr>
          <a:xfrm>
            <a:off x="5094482" y="4755899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4" y="0"/>
                </a:moveTo>
                <a:lnTo>
                  <a:pt x="0" y="42163"/>
                </a:lnTo>
                <a:lnTo>
                  <a:pt x="48768" y="42163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4" name="object 1164"/>
          <p:cNvSpPr/>
          <p:nvPr/>
        </p:nvSpPr>
        <p:spPr>
          <a:xfrm>
            <a:off x="5099307" y="4780029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4" y="0"/>
                </a:moveTo>
                <a:lnTo>
                  <a:pt x="0" y="42164"/>
                </a:lnTo>
                <a:lnTo>
                  <a:pt x="48768" y="42164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5" name="object 1165"/>
          <p:cNvSpPr/>
          <p:nvPr/>
        </p:nvSpPr>
        <p:spPr>
          <a:xfrm>
            <a:off x="5206369" y="5072256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4" y="0"/>
                </a:moveTo>
                <a:lnTo>
                  <a:pt x="0" y="42164"/>
                </a:lnTo>
                <a:lnTo>
                  <a:pt x="48768" y="42164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6" name="object 1166"/>
          <p:cNvSpPr/>
          <p:nvPr/>
        </p:nvSpPr>
        <p:spPr>
          <a:xfrm>
            <a:off x="5215258" y="4839973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4" y="0"/>
                </a:moveTo>
                <a:lnTo>
                  <a:pt x="0" y="42163"/>
                </a:lnTo>
                <a:lnTo>
                  <a:pt x="48768" y="42163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7" name="object 1167"/>
          <p:cNvSpPr/>
          <p:nvPr/>
        </p:nvSpPr>
        <p:spPr>
          <a:xfrm>
            <a:off x="5220338" y="4752850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3" y="0"/>
                </a:moveTo>
                <a:lnTo>
                  <a:pt x="0" y="42290"/>
                </a:lnTo>
                <a:lnTo>
                  <a:pt x="48767" y="42290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8" name="object 1168"/>
          <p:cNvSpPr/>
          <p:nvPr/>
        </p:nvSpPr>
        <p:spPr>
          <a:xfrm>
            <a:off x="5266947" y="5099942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4" y="0"/>
                </a:moveTo>
                <a:lnTo>
                  <a:pt x="0" y="42291"/>
                </a:lnTo>
                <a:lnTo>
                  <a:pt x="48768" y="42291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9" name="object 1169"/>
          <p:cNvSpPr/>
          <p:nvPr/>
        </p:nvSpPr>
        <p:spPr>
          <a:xfrm>
            <a:off x="5275711" y="4646043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3" y="0"/>
                </a:moveTo>
                <a:lnTo>
                  <a:pt x="0" y="42291"/>
                </a:lnTo>
                <a:lnTo>
                  <a:pt x="48767" y="42291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0" name="object 1170"/>
          <p:cNvSpPr/>
          <p:nvPr/>
        </p:nvSpPr>
        <p:spPr>
          <a:xfrm>
            <a:off x="5280663" y="4744468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3" y="0"/>
                </a:moveTo>
                <a:lnTo>
                  <a:pt x="0" y="42164"/>
                </a:lnTo>
                <a:lnTo>
                  <a:pt x="48767" y="42164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1" name="object 1171"/>
          <p:cNvSpPr/>
          <p:nvPr/>
        </p:nvSpPr>
        <p:spPr>
          <a:xfrm>
            <a:off x="5329051" y="4453766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3" y="0"/>
                </a:moveTo>
                <a:lnTo>
                  <a:pt x="0" y="42290"/>
                </a:lnTo>
                <a:lnTo>
                  <a:pt x="48767" y="42290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2" name="object 1172"/>
          <p:cNvSpPr/>
          <p:nvPr/>
        </p:nvSpPr>
        <p:spPr>
          <a:xfrm>
            <a:off x="5336163" y="4695955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3" y="0"/>
                </a:moveTo>
                <a:lnTo>
                  <a:pt x="0" y="42164"/>
                </a:lnTo>
                <a:lnTo>
                  <a:pt x="48767" y="42164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3" name="object 1173"/>
          <p:cNvSpPr/>
          <p:nvPr/>
        </p:nvSpPr>
        <p:spPr>
          <a:xfrm>
            <a:off x="5341370" y="5036695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4" y="0"/>
                </a:moveTo>
                <a:lnTo>
                  <a:pt x="0" y="42290"/>
                </a:lnTo>
                <a:lnTo>
                  <a:pt x="48768" y="42290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4" name="object 1174"/>
          <p:cNvSpPr/>
          <p:nvPr/>
        </p:nvSpPr>
        <p:spPr>
          <a:xfrm>
            <a:off x="5388740" y="4716529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4" y="0"/>
                </a:moveTo>
                <a:lnTo>
                  <a:pt x="0" y="42164"/>
                </a:lnTo>
                <a:lnTo>
                  <a:pt x="48767" y="42164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5" name="object 1175"/>
          <p:cNvSpPr/>
          <p:nvPr/>
        </p:nvSpPr>
        <p:spPr>
          <a:xfrm>
            <a:off x="5396742" y="4873500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4" y="0"/>
                </a:moveTo>
                <a:lnTo>
                  <a:pt x="0" y="42163"/>
                </a:lnTo>
                <a:lnTo>
                  <a:pt x="48767" y="42163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6" name="object 1176"/>
          <p:cNvSpPr/>
          <p:nvPr/>
        </p:nvSpPr>
        <p:spPr>
          <a:xfrm>
            <a:off x="5402202" y="4978783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4" y="0"/>
                </a:moveTo>
                <a:lnTo>
                  <a:pt x="0" y="42291"/>
                </a:lnTo>
                <a:lnTo>
                  <a:pt x="48767" y="42291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7" name="object 1177"/>
          <p:cNvSpPr/>
          <p:nvPr/>
        </p:nvSpPr>
        <p:spPr>
          <a:xfrm>
            <a:off x="5630676" y="5500373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3" y="0"/>
                </a:moveTo>
                <a:lnTo>
                  <a:pt x="0" y="42163"/>
                </a:lnTo>
                <a:lnTo>
                  <a:pt x="48767" y="42163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8" name="object 1178"/>
          <p:cNvSpPr/>
          <p:nvPr/>
        </p:nvSpPr>
        <p:spPr>
          <a:xfrm>
            <a:off x="5639438" y="4154173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3" y="0"/>
                </a:moveTo>
                <a:lnTo>
                  <a:pt x="0" y="42290"/>
                </a:lnTo>
                <a:lnTo>
                  <a:pt x="48767" y="42290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9" name="object 1179"/>
          <p:cNvSpPr/>
          <p:nvPr/>
        </p:nvSpPr>
        <p:spPr>
          <a:xfrm>
            <a:off x="5644011" y="4956812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3" y="0"/>
                </a:moveTo>
                <a:lnTo>
                  <a:pt x="0" y="42163"/>
                </a:lnTo>
                <a:lnTo>
                  <a:pt x="48767" y="42163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0" name="object 1180"/>
          <p:cNvSpPr/>
          <p:nvPr/>
        </p:nvSpPr>
        <p:spPr>
          <a:xfrm>
            <a:off x="5691255" y="4918458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4" y="0"/>
                </a:moveTo>
                <a:lnTo>
                  <a:pt x="0" y="42164"/>
                </a:lnTo>
                <a:lnTo>
                  <a:pt x="48767" y="42164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1" name="object 1181"/>
          <p:cNvSpPr/>
          <p:nvPr/>
        </p:nvSpPr>
        <p:spPr>
          <a:xfrm>
            <a:off x="5699637" y="4920744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3" y="0"/>
                </a:moveTo>
                <a:lnTo>
                  <a:pt x="0" y="42291"/>
                </a:lnTo>
                <a:lnTo>
                  <a:pt x="48767" y="42291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2" name="object 1182"/>
          <p:cNvSpPr/>
          <p:nvPr/>
        </p:nvSpPr>
        <p:spPr>
          <a:xfrm>
            <a:off x="5705225" y="5141851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3" y="0"/>
                </a:moveTo>
                <a:lnTo>
                  <a:pt x="0" y="42290"/>
                </a:lnTo>
                <a:lnTo>
                  <a:pt x="48767" y="42290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3" name="object 1183"/>
          <p:cNvSpPr/>
          <p:nvPr/>
        </p:nvSpPr>
        <p:spPr>
          <a:xfrm>
            <a:off x="5751707" y="4993262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4" y="0"/>
                </a:moveTo>
                <a:lnTo>
                  <a:pt x="0" y="42290"/>
                </a:lnTo>
                <a:lnTo>
                  <a:pt x="48768" y="42290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4" name="object 1184"/>
          <p:cNvSpPr/>
          <p:nvPr/>
        </p:nvSpPr>
        <p:spPr>
          <a:xfrm>
            <a:off x="5760470" y="4779393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4" y="0"/>
                </a:moveTo>
                <a:lnTo>
                  <a:pt x="0" y="42291"/>
                </a:lnTo>
                <a:lnTo>
                  <a:pt x="48768" y="42291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5" name="object 1185"/>
          <p:cNvSpPr/>
          <p:nvPr/>
        </p:nvSpPr>
        <p:spPr>
          <a:xfrm>
            <a:off x="5765550" y="4831591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3" y="0"/>
                </a:moveTo>
                <a:lnTo>
                  <a:pt x="0" y="42164"/>
                </a:lnTo>
                <a:lnTo>
                  <a:pt x="48767" y="42164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6" name="object 1186"/>
          <p:cNvSpPr/>
          <p:nvPr/>
        </p:nvSpPr>
        <p:spPr>
          <a:xfrm>
            <a:off x="5812539" y="5582542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4" y="0"/>
                </a:moveTo>
                <a:lnTo>
                  <a:pt x="0" y="42291"/>
                </a:lnTo>
                <a:lnTo>
                  <a:pt x="48767" y="42291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7" name="object 1187"/>
          <p:cNvSpPr/>
          <p:nvPr/>
        </p:nvSpPr>
        <p:spPr>
          <a:xfrm>
            <a:off x="5820921" y="4863594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4" y="0"/>
                </a:moveTo>
                <a:lnTo>
                  <a:pt x="0" y="42291"/>
                </a:lnTo>
                <a:lnTo>
                  <a:pt x="48768" y="42291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8" name="object 1188"/>
          <p:cNvSpPr/>
          <p:nvPr/>
        </p:nvSpPr>
        <p:spPr>
          <a:xfrm>
            <a:off x="5826382" y="4943350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4" y="0"/>
                </a:moveTo>
                <a:lnTo>
                  <a:pt x="0" y="42290"/>
                </a:lnTo>
                <a:lnTo>
                  <a:pt x="48768" y="42290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9" name="object 1189"/>
          <p:cNvSpPr/>
          <p:nvPr/>
        </p:nvSpPr>
        <p:spPr>
          <a:xfrm>
            <a:off x="3442335" y="4385820"/>
            <a:ext cx="0" cy="1068705"/>
          </a:xfrm>
          <a:custGeom>
            <a:avLst/>
            <a:gdLst/>
            <a:ahLst/>
            <a:cxnLst/>
            <a:rect l="l" t="t" r="r" b="b"/>
            <a:pathLst>
              <a:path h="1068704">
                <a:moveTo>
                  <a:pt x="0" y="1068196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0" name="object 1190"/>
          <p:cNvSpPr/>
          <p:nvPr/>
        </p:nvSpPr>
        <p:spPr>
          <a:xfrm>
            <a:off x="3382013" y="5454015"/>
            <a:ext cx="60325" cy="0"/>
          </a:xfrm>
          <a:custGeom>
            <a:avLst/>
            <a:gdLst/>
            <a:ahLst/>
            <a:cxnLst/>
            <a:rect l="l" t="t" r="r" b="b"/>
            <a:pathLst>
              <a:path w="60325">
                <a:moveTo>
                  <a:pt x="60325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1" name="object 1191"/>
          <p:cNvSpPr/>
          <p:nvPr/>
        </p:nvSpPr>
        <p:spPr>
          <a:xfrm>
            <a:off x="3382013" y="5097907"/>
            <a:ext cx="60325" cy="0"/>
          </a:xfrm>
          <a:custGeom>
            <a:avLst/>
            <a:gdLst/>
            <a:ahLst/>
            <a:cxnLst/>
            <a:rect l="l" t="t" r="r" b="b"/>
            <a:pathLst>
              <a:path w="60325">
                <a:moveTo>
                  <a:pt x="60325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2" name="object 1192"/>
          <p:cNvSpPr/>
          <p:nvPr/>
        </p:nvSpPr>
        <p:spPr>
          <a:xfrm>
            <a:off x="3382013" y="4741926"/>
            <a:ext cx="60325" cy="0"/>
          </a:xfrm>
          <a:custGeom>
            <a:avLst/>
            <a:gdLst/>
            <a:ahLst/>
            <a:cxnLst/>
            <a:rect l="l" t="t" r="r" b="b"/>
            <a:pathLst>
              <a:path w="60325">
                <a:moveTo>
                  <a:pt x="60325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3" name="object 1193"/>
          <p:cNvSpPr/>
          <p:nvPr/>
        </p:nvSpPr>
        <p:spPr>
          <a:xfrm>
            <a:off x="3382013" y="4385817"/>
            <a:ext cx="60325" cy="0"/>
          </a:xfrm>
          <a:custGeom>
            <a:avLst/>
            <a:gdLst/>
            <a:ahLst/>
            <a:cxnLst/>
            <a:rect l="l" t="t" r="r" b="b"/>
            <a:pathLst>
              <a:path w="60325">
                <a:moveTo>
                  <a:pt x="60325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4" name="object 1194"/>
          <p:cNvSpPr txBox="1"/>
          <p:nvPr/>
        </p:nvSpPr>
        <p:spPr>
          <a:xfrm>
            <a:off x="3193996" y="5378193"/>
            <a:ext cx="184666" cy="177420"/>
          </a:xfrm>
          <a:prstGeom prst="rect">
            <a:avLst/>
          </a:prstGeom>
        </p:spPr>
        <p:txBody>
          <a:bodyPr vert="vert270" wrap="square" lIns="0" tIns="1270" rIns="0" bIns="0" rtlCol="0">
            <a:spAutoFit/>
          </a:bodyPr>
          <a:lstStyle/>
          <a:p>
            <a:pPr marL="12700">
              <a:spcBef>
                <a:spcPts val="10"/>
              </a:spcBef>
            </a:pPr>
            <a:r>
              <a:rPr sz="1200" dirty="0">
                <a:latin typeface="Times New Roman"/>
                <a:cs typeface="Times New Roman"/>
              </a:rPr>
              <a:t>10</a:t>
            </a:r>
          </a:p>
        </p:txBody>
      </p:sp>
      <p:sp>
        <p:nvSpPr>
          <p:cNvPr id="1195" name="object 1195"/>
          <p:cNvSpPr txBox="1"/>
          <p:nvPr/>
        </p:nvSpPr>
        <p:spPr>
          <a:xfrm>
            <a:off x="3193996" y="5022085"/>
            <a:ext cx="184666" cy="177420"/>
          </a:xfrm>
          <a:prstGeom prst="rect">
            <a:avLst/>
          </a:prstGeom>
        </p:spPr>
        <p:txBody>
          <a:bodyPr vert="vert270" wrap="square" lIns="0" tIns="1270" rIns="0" bIns="0" rtlCol="0">
            <a:spAutoFit/>
          </a:bodyPr>
          <a:lstStyle/>
          <a:p>
            <a:pPr marL="12700">
              <a:spcBef>
                <a:spcPts val="10"/>
              </a:spcBef>
            </a:pPr>
            <a:r>
              <a:rPr sz="1200" dirty="0">
                <a:latin typeface="Times New Roman"/>
                <a:cs typeface="Times New Roman"/>
              </a:rPr>
              <a:t>20</a:t>
            </a:r>
          </a:p>
        </p:txBody>
      </p:sp>
      <p:sp>
        <p:nvSpPr>
          <p:cNvPr id="1196" name="object 1196"/>
          <p:cNvSpPr txBox="1"/>
          <p:nvPr/>
        </p:nvSpPr>
        <p:spPr>
          <a:xfrm>
            <a:off x="3193996" y="4666104"/>
            <a:ext cx="184666" cy="177420"/>
          </a:xfrm>
          <a:prstGeom prst="rect">
            <a:avLst/>
          </a:prstGeom>
        </p:spPr>
        <p:txBody>
          <a:bodyPr vert="vert270" wrap="square" lIns="0" tIns="1270" rIns="0" bIns="0" rtlCol="0">
            <a:spAutoFit/>
          </a:bodyPr>
          <a:lstStyle/>
          <a:p>
            <a:pPr marL="12700">
              <a:spcBef>
                <a:spcPts val="10"/>
              </a:spcBef>
            </a:pPr>
            <a:r>
              <a:rPr sz="1200" dirty="0">
                <a:latin typeface="Times New Roman"/>
                <a:cs typeface="Times New Roman"/>
              </a:rPr>
              <a:t>30</a:t>
            </a:r>
          </a:p>
        </p:txBody>
      </p:sp>
      <p:sp>
        <p:nvSpPr>
          <p:cNvPr id="1197" name="object 1197"/>
          <p:cNvSpPr txBox="1"/>
          <p:nvPr/>
        </p:nvSpPr>
        <p:spPr>
          <a:xfrm>
            <a:off x="3193996" y="4309995"/>
            <a:ext cx="184666" cy="177420"/>
          </a:xfrm>
          <a:prstGeom prst="rect">
            <a:avLst/>
          </a:prstGeom>
        </p:spPr>
        <p:txBody>
          <a:bodyPr vert="vert270" wrap="square" lIns="0" tIns="1270" rIns="0" bIns="0" rtlCol="0">
            <a:spAutoFit/>
          </a:bodyPr>
          <a:lstStyle/>
          <a:p>
            <a:pPr marL="12700">
              <a:spcBef>
                <a:spcPts val="10"/>
              </a:spcBef>
            </a:pPr>
            <a:r>
              <a:rPr sz="1200" dirty="0">
                <a:latin typeface="Times New Roman"/>
                <a:cs typeface="Times New Roman"/>
              </a:rPr>
              <a:t>40</a:t>
            </a:r>
          </a:p>
        </p:txBody>
      </p:sp>
      <p:sp>
        <p:nvSpPr>
          <p:cNvPr id="1198" name="object 1198"/>
          <p:cNvSpPr/>
          <p:nvPr/>
        </p:nvSpPr>
        <p:spPr>
          <a:xfrm>
            <a:off x="3442338" y="4125214"/>
            <a:ext cx="2501265" cy="1543050"/>
          </a:xfrm>
          <a:custGeom>
            <a:avLst/>
            <a:gdLst/>
            <a:ahLst/>
            <a:cxnLst/>
            <a:rect l="l" t="t" r="r" b="b"/>
            <a:pathLst>
              <a:path w="2501265" h="1543050">
                <a:moveTo>
                  <a:pt x="0" y="1542669"/>
                </a:moveTo>
                <a:lnTo>
                  <a:pt x="2501138" y="1542669"/>
                </a:lnTo>
                <a:lnTo>
                  <a:pt x="2501138" y="0"/>
                </a:lnTo>
                <a:lnTo>
                  <a:pt x="0" y="0"/>
                </a:lnTo>
                <a:lnTo>
                  <a:pt x="0" y="154266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9" name="object 1199"/>
          <p:cNvSpPr/>
          <p:nvPr/>
        </p:nvSpPr>
        <p:spPr>
          <a:xfrm>
            <a:off x="3560954" y="5667883"/>
            <a:ext cx="2241550" cy="0"/>
          </a:xfrm>
          <a:custGeom>
            <a:avLst/>
            <a:gdLst/>
            <a:ahLst/>
            <a:cxnLst/>
            <a:rect l="l" t="t" r="r" b="b"/>
            <a:pathLst>
              <a:path w="2241550">
                <a:moveTo>
                  <a:pt x="0" y="0"/>
                </a:moveTo>
                <a:lnTo>
                  <a:pt x="2241423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0" name="object 1200"/>
          <p:cNvSpPr/>
          <p:nvPr/>
        </p:nvSpPr>
        <p:spPr>
          <a:xfrm>
            <a:off x="3560954" y="5667886"/>
            <a:ext cx="0" cy="60325"/>
          </a:xfrm>
          <a:custGeom>
            <a:avLst/>
            <a:gdLst/>
            <a:ahLst/>
            <a:cxnLst/>
            <a:rect l="l" t="t" r="r" b="b"/>
            <a:pathLst>
              <a:path h="60325">
                <a:moveTo>
                  <a:pt x="0" y="0"/>
                </a:moveTo>
                <a:lnTo>
                  <a:pt x="0" y="60324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3" name="object 1243"/>
          <p:cNvSpPr txBox="1"/>
          <p:nvPr/>
        </p:nvSpPr>
        <p:spPr>
          <a:xfrm>
            <a:off x="3509013" y="4675123"/>
            <a:ext cx="59055" cy="52578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sz="250" spc="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250">
              <a:latin typeface="MS UI Gothic"/>
              <a:cs typeface="MS UI Gothic"/>
            </a:endParaRPr>
          </a:p>
        </p:txBody>
      </p:sp>
      <p:sp>
        <p:nvSpPr>
          <p:cNvPr id="1244" name="object 1244"/>
          <p:cNvSpPr txBox="1"/>
          <p:nvPr/>
        </p:nvSpPr>
        <p:spPr>
          <a:xfrm>
            <a:off x="3578101" y="5156453"/>
            <a:ext cx="59055" cy="52578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sz="250" spc="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250">
              <a:latin typeface="MS UI Gothic"/>
              <a:cs typeface="MS UI Gothic"/>
            </a:endParaRPr>
          </a:p>
        </p:txBody>
      </p:sp>
      <p:sp>
        <p:nvSpPr>
          <p:cNvPr id="1245" name="object 1245"/>
          <p:cNvSpPr txBox="1"/>
          <p:nvPr/>
        </p:nvSpPr>
        <p:spPr>
          <a:xfrm>
            <a:off x="3517269" y="4998592"/>
            <a:ext cx="125095" cy="9271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7780">
              <a:lnSpc>
                <a:spcPts val="254"/>
              </a:lnSpc>
              <a:spcBef>
                <a:spcPts val="110"/>
              </a:spcBef>
            </a:pPr>
            <a:r>
              <a:rPr sz="250" spc="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250">
              <a:latin typeface="MS UI Gothic"/>
              <a:cs typeface="MS UI Gothic"/>
            </a:endParaRPr>
          </a:p>
          <a:p>
            <a:pPr marL="12700">
              <a:lnSpc>
                <a:spcPts val="254"/>
              </a:lnSpc>
            </a:pPr>
            <a:r>
              <a:rPr sz="375" spc="7" baseline="-22222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375" spc="37" baseline="-22222" dirty="0">
                <a:solidFill>
                  <a:srgbClr val="FF0000"/>
                </a:solidFill>
                <a:latin typeface="MS UI Gothic"/>
                <a:cs typeface="MS UI Gothic"/>
              </a:rPr>
              <a:t> </a:t>
            </a:r>
            <a:r>
              <a:rPr sz="250" spc="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250">
              <a:latin typeface="MS UI Gothic"/>
              <a:cs typeface="MS UI Gothic"/>
            </a:endParaRPr>
          </a:p>
        </p:txBody>
      </p:sp>
      <p:sp>
        <p:nvSpPr>
          <p:cNvPr id="1246" name="object 1246"/>
          <p:cNvSpPr txBox="1"/>
          <p:nvPr/>
        </p:nvSpPr>
        <p:spPr>
          <a:xfrm>
            <a:off x="3699513" y="4993592"/>
            <a:ext cx="64769" cy="11990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>
              <a:spcBef>
                <a:spcPts val="55"/>
              </a:spcBef>
            </a:pPr>
            <a:endParaRPr sz="150">
              <a:latin typeface="Times New Roman"/>
              <a:cs typeface="Times New Roman"/>
            </a:endParaRPr>
          </a:p>
          <a:p>
            <a:pPr marL="17780"/>
            <a:r>
              <a:rPr sz="250" spc="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250">
              <a:latin typeface="MS UI Gothic"/>
              <a:cs typeface="MS UI Gothic"/>
            </a:endParaRPr>
          </a:p>
          <a:p>
            <a:pPr marL="12700">
              <a:spcBef>
                <a:spcPts val="130"/>
              </a:spcBef>
            </a:pPr>
            <a:r>
              <a:rPr sz="250" spc="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250">
              <a:latin typeface="MS UI Gothic"/>
              <a:cs typeface="MS UI Gothic"/>
            </a:endParaRPr>
          </a:p>
        </p:txBody>
      </p:sp>
      <p:sp>
        <p:nvSpPr>
          <p:cNvPr id="1247" name="object 1247"/>
          <p:cNvSpPr txBox="1"/>
          <p:nvPr/>
        </p:nvSpPr>
        <p:spPr>
          <a:xfrm>
            <a:off x="3570227" y="4828794"/>
            <a:ext cx="240029" cy="52578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sz="250" spc="5" dirty="0">
                <a:solidFill>
                  <a:srgbClr val="FF0000"/>
                </a:solidFill>
                <a:latin typeface="MS UI Gothic"/>
                <a:cs typeface="MS UI Gothic"/>
              </a:rPr>
              <a:t>● ●</a:t>
            </a:r>
            <a:r>
              <a:rPr sz="250" spc="35" dirty="0">
                <a:solidFill>
                  <a:srgbClr val="FF0000"/>
                </a:solidFill>
                <a:latin typeface="MS UI Gothic"/>
                <a:cs typeface="MS UI Gothic"/>
              </a:rPr>
              <a:t> </a:t>
            </a:r>
            <a:r>
              <a:rPr sz="250" spc="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250">
              <a:latin typeface="MS UI Gothic"/>
              <a:cs typeface="MS UI Gothic"/>
            </a:endParaRPr>
          </a:p>
        </p:txBody>
      </p:sp>
      <p:sp>
        <p:nvSpPr>
          <p:cNvPr id="1248" name="object 1248"/>
          <p:cNvSpPr txBox="1"/>
          <p:nvPr/>
        </p:nvSpPr>
        <p:spPr>
          <a:xfrm>
            <a:off x="3760474" y="5084064"/>
            <a:ext cx="59055" cy="52578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sz="250" spc="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250">
              <a:latin typeface="MS UI Gothic"/>
              <a:cs typeface="MS UI Gothic"/>
            </a:endParaRPr>
          </a:p>
        </p:txBody>
      </p:sp>
      <p:sp>
        <p:nvSpPr>
          <p:cNvPr id="1249" name="object 1249"/>
          <p:cNvSpPr txBox="1"/>
          <p:nvPr/>
        </p:nvSpPr>
        <p:spPr>
          <a:xfrm>
            <a:off x="3765681" y="4979542"/>
            <a:ext cx="59055" cy="52578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sz="250" spc="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250">
              <a:latin typeface="MS UI Gothic"/>
              <a:cs typeface="MS UI Gothic"/>
            </a:endParaRPr>
          </a:p>
        </p:txBody>
      </p:sp>
      <p:sp>
        <p:nvSpPr>
          <p:cNvPr id="1250" name="object 1250"/>
          <p:cNvSpPr txBox="1"/>
          <p:nvPr/>
        </p:nvSpPr>
        <p:spPr>
          <a:xfrm>
            <a:off x="3933317" y="4850082"/>
            <a:ext cx="72390" cy="18859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>
              <a:spcBef>
                <a:spcPts val="35"/>
              </a:spcBef>
            </a:pPr>
            <a:endParaRPr sz="150">
              <a:latin typeface="Times New Roman"/>
              <a:cs typeface="Times New Roman"/>
            </a:endParaRPr>
          </a:p>
          <a:p>
            <a:pPr marL="12700"/>
            <a:r>
              <a:rPr sz="250" spc="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250">
              <a:latin typeface="MS UI Gothic"/>
              <a:cs typeface="MS UI Gothic"/>
            </a:endParaRPr>
          </a:p>
          <a:p>
            <a:pPr marL="26034">
              <a:spcBef>
                <a:spcPts val="110"/>
              </a:spcBef>
            </a:pPr>
            <a:r>
              <a:rPr sz="250" spc="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250">
              <a:latin typeface="MS UI Gothic"/>
              <a:cs typeface="MS UI Gothic"/>
            </a:endParaRPr>
          </a:p>
          <a:p>
            <a:pPr marL="20955">
              <a:spcBef>
                <a:spcPts val="160"/>
              </a:spcBef>
            </a:pPr>
            <a:r>
              <a:rPr sz="250" spc="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250">
              <a:latin typeface="MS UI Gothic"/>
              <a:cs typeface="MS UI Gothic"/>
            </a:endParaRPr>
          </a:p>
        </p:txBody>
      </p:sp>
      <p:sp>
        <p:nvSpPr>
          <p:cNvPr id="1251" name="object 1251"/>
          <p:cNvSpPr txBox="1"/>
          <p:nvPr/>
        </p:nvSpPr>
        <p:spPr>
          <a:xfrm>
            <a:off x="3993392" y="4826380"/>
            <a:ext cx="59055" cy="52578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sz="250" spc="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250">
              <a:latin typeface="MS UI Gothic"/>
              <a:cs typeface="MS UI Gothic"/>
            </a:endParaRPr>
          </a:p>
        </p:txBody>
      </p:sp>
      <p:sp>
        <p:nvSpPr>
          <p:cNvPr id="1252" name="object 1252"/>
          <p:cNvSpPr txBox="1"/>
          <p:nvPr/>
        </p:nvSpPr>
        <p:spPr>
          <a:xfrm>
            <a:off x="4002533" y="5011420"/>
            <a:ext cx="63500" cy="11413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7145">
              <a:spcBef>
                <a:spcPts val="110"/>
              </a:spcBef>
            </a:pPr>
            <a:r>
              <a:rPr sz="250" spc="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250">
              <a:latin typeface="MS UI Gothic"/>
              <a:cs typeface="MS UI Gothic"/>
            </a:endParaRPr>
          </a:p>
          <a:p>
            <a:pPr>
              <a:spcBef>
                <a:spcPts val="35"/>
              </a:spcBef>
            </a:pPr>
            <a:endParaRPr sz="150">
              <a:latin typeface="Times New Roman"/>
              <a:cs typeface="Times New Roman"/>
            </a:endParaRPr>
          </a:p>
          <a:p>
            <a:pPr marL="12700"/>
            <a:r>
              <a:rPr sz="250" spc="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250">
              <a:latin typeface="MS UI Gothic"/>
              <a:cs typeface="MS UI Gothic"/>
            </a:endParaRPr>
          </a:p>
        </p:txBody>
      </p:sp>
      <p:sp>
        <p:nvSpPr>
          <p:cNvPr id="1253" name="object 1253"/>
          <p:cNvSpPr txBox="1"/>
          <p:nvPr/>
        </p:nvSpPr>
        <p:spPr>
          <a:xfrm>
            <a:off x="4356993" y="5173167"/>
            <a:ext cx="73025" cy="118622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spcBef>
                <a:spcPts val="225"/>
              </a:spcBef>
            </a:pPr>
            <a:r>
              <a:rPr sz="375" spc="-217" baseline="11111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250" spc="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250">
              <a:latin typeface="MS UI Gothic"/>
              <a:cs typeface="MS UI Gothic"/>
            </a:endParaRPr>
          </a:p>
          <a:p>
            <a:pPr marL="20955">
              <a:spcBef>
                <a:spcPts val="135"/>
              </a:spcBef>
            </a:pPr>
            <a:r>
              <a:rPr sz="250" spc="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250">
              <a:latin typeface="MS UI Gothic"/>
              <a:cs typeface="MS UI Gothic"/>
            </a:endParaRPr>
          </a:p>
        </p:txBody>
      </p:sp>
      <p:sp>
        <p:nvSpPr>
          <p:cNvPr id="1254" name="object 1254"/>
          <p:cNvSpPr txBox="1"/>
          <p:nvPr/>
        </p:nvSpPr>
        <p:spPr>
          <a:xfrm>
            <a:off x="4478148" y="5339207"/>
            <a:ext cx="128270" cy="52578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sz="250" spc="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250" spc="40" dirty="0">
                <a:solidFill>
                  <a:srgbClr val="FF0000"/>
                </a:solidFill>
                <a:latin typeface="MS UI Gothic"/>
                <a:cs typeface="MS UI Gothic"/>
              </a:rPr>
              <a:t> </a:t>
            </a:r>
            <a:r>
              <a:rPr sz="375" spc="7" baseline="-22222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375" baseline="-22222">
              <a:latin typeface="MS UI Gothic"/>
              <a:cs typeface="MS UI Gothic"/>
            </a:endParaRPr>
          </a:p>
        </p:txBody>
      </p:sp>
      <p:sp>
        <p:nvSpPr>
          <p:cNvPr id="1255" name="object 1255"/>
          <p:cNvSpPr txBox="1"/>
          <p:nvPr/>
        </p:nvSpPr>
        <p:spPr>
          <a:xfrm>
            <a:off x="4552192" y="5297423"/>
            <a:ext cx="59055" cy="52578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sz="250" spc="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250">
              <a:latin typeface="MS UI Gothic"/>
              <a:cs typeface="MS UI Gothic"/>
            </a:endParaRPr>
          </a:p>
        </p:txBody>
      </p:sp>
      <p:sp>
        <p:nvSpPr>
          <p:cNvPr id="1256" name="object 1256"/>
          <p:cNvSpPr txBox="1"/>
          <p:nvPr/>
        </p:nvSpPr>
        <p:spPr>
          <a:xfrm>
            <a:off x="4599055" y="5162550"/>
            <a:ext cx="59055" cy="52578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sz="250" spc="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250">
              <a:latin typeface="MS UI Gothic"/>
              <a:cs typeface="MS UI Gothic"/>
            </a:endParaRPr>
          </a:p>
        </p:txBody>
      </p:sp>
      <p:sp>
        <p:nvSpPr>
          <p:cNvPr id="1257" name="object 1257"/>
          <p:cNvSpPr txBox="1"/>
          <p:nvPr/>
        </p:nvSpPr>
        <p:spPr>
          <a:xfrm>
            <a:off x="4487168" y="5330571"/>
            <a:ext cx="179705" cy="52578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sz="375" spc="7" baseline="11111" dirty="0">
                <a:solidFill>
                  <a:srgbClr val="FF0000"/>
                </a:solidFill>
                <a:latin typeface="MS UI Gothic"/>
                <a:cs typeface="MS UI Gothic"/>
              </a:rPr>
              <a:t>● </a:t>
            </a:r>
            <a:r>
              <a:rPr sz="250" spc="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250">
              <a:latin typeface="MS UI Gothic"/>
              <a:cs typeface="MS UI Gothic"/>
            </a:endParaRPr>
          </a:p>
        </p:txBody>
      </p:sp>
      <p:sp>
        <p:nvSpPr>
          <p:cNvPr id="1258" name="object 1258"/>
          <p:cNvSpPr txBox="1"/>
          <p:nvPr/>
        </p:nvSpPr>
        <p:spPr>
          <a:xfrm>
            <a:off x="4729230" y="5238877"/>
            <a:ext cx="59055" cy="52578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sz="250" spc="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250">
              <a:latin typeface="MS UI Gothic"/>
              <a:cs typeface="MS UI Gothic"/>
            </a:endParaRPr>
          </a:p>
        </p:txBody>
      </p:sp>
      <p:sp>
        <p:nvSpPr>
          <p:cNvPr id="1259" name="object 1259"/>
          <p:cNvSpPr txBox="1"/>
          <p:nvPr/>
        </p:nvSpPr>
        <p:spPr>
          <a:xfrm>
            <a:off x="4491739" y="5255895"/>
            <a:ext cx="301625" cy="52578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sz="375" spc="7" baseline="-22222" dirty="0">
                <a:solidFill>
                  <a:srgbClr val="FF0000"/>
                </a:solidFill>
                <a:latin typeface="MS UI Gothic"/>
                <a:cs typeface="MS UI Gothic"/>
              </a:rPr>
              <a:t>● </a:t>
            </a:r>
            <a:r>
              <a:rPr sz="250" spc="5" dirty="0">
                <a:solidFill>
                  <a:srgbClr val="FF0000"/>
                </a:solidFill>
                <a:latin typeface="MS UI Gothic"/>
                <a:cs typeface="MS UI Gothic"/>
              </a:rPr>
              <a:t>● </a:t>
            </a:r>
            <a:r>
              <a:rPr sz="375" spc="7" baseline="-44444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375" spc="127" baseline="-44444" dirty="0">
                <a:solidFill>
                  <a:srgbClr val="FF0000"/>
                </a:solidFill>
                <a:latin typeface="MS UI Gothic"/>
                <a:cs typeface="MS UI Gothic"/>
              </a:rPr>
              <a:t> </a:t>
            </a:r>
            <a:r>
              <a:rPr sz="375" spc="7" baseline="11111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375" baseline="11111">
              <a:latin typeface="MS UI Gothic"/>
              <a:cs typeface="MS UI Gothic"/>
            </a:endParaRPr>
          </a:p>
        </p:txBody>
      </p:sp>
      <p:sp>
        <p:nvSpPr>
          <p:cNvPr id="1260" name="object 1260"/>
          <p:cNvSpPr txBox="1"/>
          <p:nvPr/>
        </p:nvSpPr>
        <p:spPr>
          <a:xfrm>
            <a:off x="4720464" y="5140782"/>
            <a:ext cx="133350" cy="118622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>
              <a:spcBef>
                <a:spcPts val="45"/>
              </a:spcBef>
            </a:pPr>
            <a:endParaRPr sz="150">
              <a:latin typeface="Times New Roman"/>
              <a:cs typeface="Times New Roman"/>
            </a:endParaRPr>
          </a:p>
          <a:p>
            <a:pPr marL="74295" algn="ctr"/>
            <a:r>
              <a:rPr sz="250" spc="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250">
              <a:latin typeface="MS UI Gothic"/>
              <a:cs typeface="MS UI Gothic"/>
            </a:endParaRPr>
          </a:p>
          <a:p>
            <a:pPr algn="ctr">
              <a:spcBef>
                <a:spcPts val="125"/>
              </a:spcBef>
            </a:pPr>
            <a:r>
              <a:rPr sz="375" spc="7" baseline="22222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375" spc="97" baseline="22222" dirty="0">
                <a:solidFill>
                  <a:srgbClr val="FF0000"/>
                </a:solidFill>
                <a:latin typeface="MS UI Gothic"/>
                <a:cs typeface="MS UI Gothic"/>
              </a:rPr>
              <a:t> </a:t>
            </a:r>
            <a:r>
              <a:rPr sz="250" spc="-8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375" spc="-127" baseline="11111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375" baseline="11111">
              <a:latin typeface="MS UI Gothic"/>
              <a:cs typeface="MS UI Gothic"/>
            </a:endParaRPr>
          </a:p>
        </p:txBody>
      </p:sp>
      <p:sp>
        <p:nvSpPr>
          <p:cNvPr id="1261" name="object 1261"/>
          <p:cNvSpPr txBox="1"/>
          <p:nvPr/>
        </p:nvSpPr>
        <p:spPr>
          <a:xfrm>
            <a:off x="4962656" y="5359400"/>
            <a:ext cx="59055" cy="52578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sz="250" spc="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250">
              <a:latin typeface="MS UI Gothic"/>
              <a:cs typeface="MS UI Gothic"/>
            </a:endParaRPr>
          </a:p>
        </p:txBody>
      </p:sp>
      <p:sp>
        <p:nvSpPr>
          <p:cNvPr id="1262" name="object 1262"/>
          <p:cNvSpPr txBox="1"/>
          <p:nvPr/>
        </p:nvSpPr>
        <p:spPr>
          <a:xfrm>
            <a:off x="4971672" y="5506339"/>
            <a:ext cx="59055" cy="52578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sz="250" spc="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250">
              <a:latin typeface="MS UI Gothic"/>
              <a:cs typeface="MS UI Gothic"/>
            </a:endParaRPr>
          </a:p>
        </p:txBody>
      </p:sp>
      <p:sp>
        <p:nvSpPr>
          <p:cNvPr id="1263" name="object 1263"/>
          <p:cNvSpPr txBox="1"/>
          <p:nvPr/>
        </p:nvSpPr>
        <p:spPr>
          <a:xfrm>
            <a:off x="5083687" y="5290565"/>
            <a:ext cx="59055" cy="52578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sz="250" spc="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250">
              <a:latin typeface="MS UI Gothic"/>
              <a:cs typeface="MS UI Gothic"/>
            </a:endParaRPr>
          </a:p>
        </p:txBody>
      </p:sp>
      <p:sp>
        <p:nvSpPr>
          <p:cNvPr id="1264" name="object 1264"/>
          <p:cNvSpPr txBox="1"/>
          <p:nvPr/>
        </p:nvSpPr>
        <p:spPr>
          <a:xfrm>
            <a:off x="5092831" y="5022599"/>
            <a:ext cx="64135" cy="91051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7145">
              <a:lnSpc>
                <a:spcPts val="270"/>
              </a:lnSpc>
              <a:spcBef>
                <a:spcPts val="110"/>
              </a:spcBef>
            </a:pPr>
            <a:r>
              <a:rPr sz="250" spc="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250">
              <a:latin typeface="MS UI Gothic"/>
              <a:cs typeface="MS UI Gothic"/>
            </a:endParaRPr>
          </a:p>
          <a:p>
            <a:pPr marL="12700">
              <a:lnSpc>
                <a:spcPts val="270"/>
              </a:lnSpc>
            </a:pPr>
            <a:r>
              <a:rPr sz="250" spc="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250">
              <a:latin typeface="MS UI Gothic"/>
              <a:cs typeface="MS UI Gothic"/>
            </a:endParaRPr>
          </a:p>
        </p:txBody>
      </p:sp>
      <p:sp>
        <p:nvSpPr>
          <p:cNvPr id="1265" name="object 1265"/>
          <p:cNvSpPr txBox="1"/>
          <p:nvPr/>
        </p:nvSpPr>
        <p:spPr>
          <a:xfrm>
            <a:off x="5265424" y="5351526"/>
            <a:ext cx="59055" cy="52578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sz="250" spc="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250">
              <a:latin typeface="MS UI Gothic"/>
              <a:cs typeface="MS UI Gothic"/>
            </a:endParaRPr>
          </a:p>
        </p:txBody>
      </p:sp>
      <p:sp>
        <p:nvSpPr>
          <p:cNvPr id="1266" name="object 1266"/>
          <p:cNvSpPr txBox="1"/>
          <p:nvPr/>
        </p:nvSpPr>
        <p:spPr>
          <a:xfrm>
            <a:off x="5274059" y="4990084"/>
            <a:ext cx="59055" cy="52578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sz="250" spc="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250">
              <a:latin typeface="MS UI Gothic"/>
              <a:cs typeface="MS UI Gothic"/>
            </a:endParaRPr>
          </a:p>
        </p:txBody>
      </p:sp>
      <p:sp>
        <p:nvSpPr>
          <p:cNvPr id="1267" name="object 1267"/>
          <p:cNvSpPr txBox="1"/>
          <p:nvPr/>
        </p:nvSpPr>
        <p:spPr>
          <a:xfrm>
            <a:off x="5327526" y="4627752"/>
            <a:ext cx="59055" cy="52578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sz="250" spc="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250">
              <a:latin typeface="MS UI Gothic"/>
              <a:cs typeface="MS UI Gothic"/>
            </a:endParaRPr>
          </a:p>
        </p:txBody>
      </p:sp>
      <p:sp>
        <p:nvSpPr>
          <p:cNvPr id="1268" name="object 1268"/>
          <p:cNvSpPr txBox="1"/>
          <p:nvPr/>
        </p:nvSpPr>
        <p:spPr>
          <a:xfrm>
            <a:off x="5218814" y="4976367"/>
            <a:ext cx="174625" cy="52578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sz="375" spc="7" baseline="22222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375" spc="75" baseline="22222" dirty="0">
                <a:solidFill>
                  <a:srgbClr val="FF0000"/>
                </a:solidFill>
                <a:latin typeface="MS UI Gothic"/>
                <a:cs typeface="MS UI Gothic"/>
              </a:rPr>
              <a:t> </a:t>
            </a:r>
            <a:r>
              <a:rPr sz="250" spc="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250">
              <a:latin typeface="MS UI Gothic"/>
              <a:cs typeface="MS UI Gothic"/>
            </a:endParaRPr>
          </a:p>
        </p:txBody>
      </p:sp>
      <p:sp>
        <p:nvSpPr>
          <p:cNvPr id="1269" name="object 1269"/>
          <p:cNvSpPr txBox="1"/>
          <p:nvPr/>
        </p:nvSpPr>
        <p:spPr>
          <a:xfrm>
            <a:off x="5204842" y="5079622"/>
            <a:ext cx="194310" cy="91051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ts val="300"/>
              </a:lnSpc>
              <a:spcBef>
                <a:spcPts val="110"/>
              </a:spcBef>
            </a:pPr>
            <a:r>
              <a:rPr sz="250" spc="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250" spc="30" dirty="0">
                <a:solidFill>
                  <a:srgbClr val="FF0000"/>
                </a:solidFill>
                <a:latin typeface="MS UI Gothic"/>
                <a:cs typeface="MS UI Gothic"/>
              </a:rPr>
              <a:t> </a:t>
            </a:r>
            <a:r>
              <a:rPr sz="250" spc="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250">
              <a:latin typeface="MS UI Gothic"/>
              <a:cs typeface="MS UI Gothic"/>
            </a:endParaRPr>
          </a:p>
          <a:p>
            <a:pPr marL="20955">
              <a:lnSpc>
                <a:spcPts val="300"/>
              </a:lnSpc>
            </a:pPr>
            <a:r>
              <a:rPr sz="250" spc="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250">
              <a:latin typeface="MS UI Gothic"/>
              <a:cs typeface="MS UI Gothic"/>
            </a:endParaRPr>
          </a:p>
        </p:txBody>
      </p:sp>
      <p:sp>
        <p:nvSpPr>
          <p:cNvPr id="1270" name="object 1270"/>
          <p:cNvSpPr txBox="1"/>
          <p:nvPr/>
        </p:nvSpPr>
        <p:spPr>
          <a:xfrm>
            <a:off x="5387217" y="5274690"/>
            <a:ext cx="59055" cy="52578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sz="250" spc="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250">
              <a:latin typeface="MS UI Gothic"/>
              <a:cs typeface="MS UI Gothic"/>
            </a:endParaRPr>
          </a:p>
        </p:txBody>
      </p:sp>
      <p:sp>
        <p:nvSpPr>
          <p:cNvPr id="1271" name="object 1271"/>
          <p:cNvSpPr txBox="1"/>
          <p:nvPr/>
        </p:nvSpPr>
        <p:spPr>
          <a:xfrm>
            <a:off x="5400678" y="5059934"/>
            <a:ext cx="59055" cy="52578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sz="250" spc="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250">
              <a:latin typeface="MS UI Gothic"/>
              <a:cs typeface="MS UI Gothic"/>
            </a:endParaRPr>
          </a:p>
        </p:txBody>
      </p:sp>
      <p:sp>
        <p:nvSpPr>
          <p:cNvPr id="1272" name="object 1272"/>
          <p:cNvSpPr txBox="1"/>
          <p:nvPr/>
        </p:nvSpPr>
        <p:spPr>
          <a:xfrm>
            <a:off x="5629151" y="5491226"/>
            <a:ext cx="59055" cy="52578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sz="250" spc="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250">
              <a:latin typeface="MS UI Gothic"/>
              <a:cs typeface="MS UI Gothic"/>
            </a:endParaRPr>
          </a:p>
        </p:txBody>
      </p:sp>
      <p:sp>
        <p:nvSpPr>
          <p:cNvPr id="1273" name="object 1273"/>
          <p:cNvSpPr txBox="1"/>
          <p:nvPr/>
        </p:nvSpPr>
        <p:spPr>
          <a:xfrm>
            <a:off x="5637914" y="5316092"/>
            <a:ext cx="59055" cy="52578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sz="250" spc="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250">
              <a:latin typeface="MS UI Gothic"/>
              <a:cs typeface="MS UI Gothic"/>
            </a:endParaRPr>
          </a:p>
        </p:txBody>
      </p:sp>
      <p:sp>
        <p:nvSpPr>
          <p:cNvPr id="1274" name="object 1274"/>
          <p:cNvSpPr txBox="1"/>
          <p:nvPr/>
        </p:nvSpPr>
        <p:spPr>
          <a:xfrm>
            <a:off x="5642487" y="5154803"/>
            <a:ext cx="59055" cy="52578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sz="250" spc="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250">
              <a:latin typeface="MS UI Gothic"/>
              <a:cs typeface="MS UI Gothic"/>
            </a:endParaRPr>
          </a:p>
        </p:txBody>
      </p:sp>
      <p:sp>
        <p:nvSpPr>
          <p:cNvPr id="1275" name="object 1275"/>
          <p:cNvSpPr txBox="1"/>
          <p:nvPr/>
        </p:nvSpPr>
        <p:spPr>
          <a:xfrm>
            <a:off x="5689603" y="5221604"/>
            <a:ext cx="59055" cy="52578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sz="250" spc="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250">
              <a:latin typeface="MS UI Gothic"/>
              <a:cs typeface="MS UI Gothic"/>
            </a:endParaRPr>
          </a:p>
        </p:txBody>
      </p:sp>
      <p:sp>
        <p:nvSpPr>
          <p:cNvPr id="1276" name="object 1276"/>
          <p:cNvSpPr txBox="1"/>
          <p:nvPr/>
        </p:nvSpPr>
        <p:spPr>
          <a:xfrm>
            <a:off x="5703701" y="5109845"/>
            <a:ext cx="59055" cy="52578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sz="250" spc="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250">
              <a:latin typeface="MS UI Gothic"/>
              <a:cs typeface="MS UI Gothic"/>
            </a:endParaRPr>
          </a:p>
        </p:txBody>
      </p:sp>
      <p:sp>
        <p:nvSpPr>
          <p:cNvPr id="1277" name="object 1277"/>
          <p:cNvSpPr txBox="1"/>
          <p:nvPr/>
        </p:nvSpPr>
        <p:spPr>
          <a:xfrm>
            <a:off x="5698113" y="5186679"/>
            <a:ext cx="111125" cy="52578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sz="250" spc="5" dirty="0">
                <a:solidFill>
                  <a:srgbClr val="FF0000"/>
                </a:solidFill>
                <a:latin typeface="MS UI Gothic"/>
                <a:cs typeface="MS UI Gothic"/>
              </a:rPr>
              <a:t>● </a:t>
            </a:r>
            <a:r>
              <a:rPr sz="375" spc="7" baseline="-33333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375" baseline="-33333">
              <a:latin typeface="MS UI Gothic"/>
              <a:cs typeface="MS UI Gothic"/>
            </a:endParaRPr>
          </a:p>
        </p:txBody>
      </p:sp>
      <p:sp>
        <p:nvSpPr>
          <p:cNvPr id="1278" name="object 1278"/>
          <p:cNvSpPr txBox="1"/>
          <p:nvPr/>
        </p:nvSpPr>
        <p:spPr>
          <a:xfrm>
            <a:off x="5758819" y="4868036"/>
            <a:ext cx="59055" cy="52578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sz="250" spc="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250">
              <a:latin typeface="MS UI Gothic"/>
              <a:cs typeface="MS UI Gothic"/>
            </a:endParaRPr>
          </a:p>
        </p:txBody>
      </p:sp>
      <p:sp>
        <p:nvSpPr>
          <p:cNvPr id="1279" name="object 1279"/>
          <p:cNvSpPr txBox="1"/>
          <p:nvPr/>
        </p:nvSpPr>
        <p:spPr>
          <a:xfrm>
            <a:off x="5764023" y="4953003"/>
            <a:ext cx="120014" cy="18081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73025">
              <a:lnSpc>
                <a:spcPts val="280"/>
              </a:lnSpc>
              <a:spcBef>
                <a:spcPts val="110"/>
              </a:spcBef>
            </a:pPr>
            <a:r>
              <a:rPr sz="250" spc="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250">
              <a:latin typeface="MS UI Gothic"/>
              <a:cs typeface="MS UI Gothic"/>
            </a:endParaRPr>
          </a:p>
          <a:p>
            <a:pPr marL="12700">
              <a:lnSpc>
                <a:spcPts val="250"/>
              </a:lnSpc>
            </a:pPr>
            <a:r>
              <a:rPr sz="250" spc="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250">
              <a:latin typeface="MS UI Gothic"/>
              <a:cs typeface="MS UI Gothic"/>
            </a:endParaRPr>
          </a:p>
          <a:p>
            <a:pPr marL="59055">
              <a:lnSpc>
                <a:spcPts val="270"/>
              </a:lnSpc>
            </a:pPr>
            <a:r>
              <a:rPr sz="250" spc="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250">
              <a:latin typeface="MS UI Gothic"/>
              <a:cs typeface="MS UI Gothic"/>
            </a:endParaRPr>
          </a:p>
          <a:p>
            <a:pPr marL="67945">
              <a:spcBef>
                <a:spcPts val="80"/>
              </a:spcBef>
            </a:pPr>
            <a:r>
              <a:rPr sz="250" spc="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250">
              <a:latin typeface="MS UI Gothic"/>
              <a:cs typeface="MS UI Gothic"/>
            </a:endParaRPr>
          </a:p>
        </p:txBody>
      </p:sp>
      <p:sp>
        <p:nvSpPr>
          <p:cNvPr id="1280" name="object 1280"/>
          <p:cNvSpPr/>
          <p:nvPr/>
        </p:nvSpPr>
        <p:spPr>
          <a:xfrm>
            <a:off x="3520317" y="478637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0" y="29337"/>
                </a:moveTo>
                <a:lnTo>
                  <a:pt x="29463" y="29337"/>
                </a:lnTo>
                <a:lnTo>
                  <a:pt x="29463" y="0"/>
                </a:lnTo>
                <a:lnTo>
                  <a:pt x="0" y="0"/>
                </a:lnTo>
                <a:lnTo>
                  <a:pt x="0" y="29337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1" name="object 1281"/>
          <p:cNvSpPr/>
          <p:nvPr/>
        </p:nvSpPr>
        <p:spPr>
          <a:xfrm>
            <a:off x="3528445" y="480136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0" y="29463"/>
                </a:moveTo>
                <a:lnTo>
                  <a:pt x="29463" y="29463"/>
                </a:lnTo>
                <a:lnTo>
                  <a:pt x="29463" y="0"/>
                </a:lnTo>
                <a:lnTo>
                  <a:pt x="0" y="0"/>
                </a:lnTo>
                <a:lnTo>
                  <a:pt x="0" y="29463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2" name="object 1282"/>
          <p:cNvSpPr/>
          <p:nvPr/>
        </p:nvSpPr>
        <p:spPr>
          <a:xfrm>
            <a:off x="3533778" y="471157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0" y="29336"/>
                </a:moveTo>
                <a:lnTo>
                  <a:pt x="29463" y="29336"/>
                </a:lnTo>
                <a:lnTo>
                  <a:pt x="29463" y="0"/>
                </a:lnTo>
                <a:lnTo>
                  <a:pt x="0" y="0"/>
                </a:lnTo>
                <a:lnTo>
                  <a:pt x="0" y="29336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3" name="object 1283"/>
          <p:cNvSpPr/>
          <p:nvPr/>
        </p:nvSpPr>
        <p:spPr>
          <a:xfrm>
            <a:off x="3581531" y="463029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0" y="29463"/>
                </a:moveTo>
                <a:lnTo>
                  <a:pt x="29337" y="29463"/>
                </a:lnTo>
                <a:lnTo>
                  <a:pt x="29337" y="0"/>
                </a:lnTo>
                <a:lnTo>
                  <a:pt x="0" y="0"/>
                </a:lnTo>
                <a:lnTo>
                  <a:pt x="0" y="29463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4" name="object 1284"/>
          <p:cNvSpPr/>
          <p:nvPr/>
        </p:nvSpPr>
        <p:spPr>
          <a:xfrm>
            <a:off x="3589405" y="469570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0" y="29463"/>
                </a:moveTo>
                <a:lnTo>
                  <a:pt x="29337" y="29463"/>
                </a:lnTo>
                <a:lnTo>
                  <a:pt x="29337" y="0"/>
                </a:lnTo>
                <a:lnTo>
                  <a:pt x="0" y="0"/>
                </a:lnTo>
                <a:lnTo>
                  <a:pt x="0" y="29463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5" name="object 1285"/>
          <p:cNvSpPr/>
          <p:nvPr/>
        </p:nvSpPr>
        <p:spPr>
          <a:xfrm>
            <a:off x="3594612" y="473202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0" y="29336"/>
                </a:moveTo>
                <a:lnTo>
                  <a:pt x="29463" y="29336"/>
                </a:lnTo>
                <a:lnTo>
                  <a:pt x="29463" y="0"/>
                </a:lnTo>
                <a:lnTo>
                  <a:pt x="0" y="0"/>
                </a:lnTo>
                <a:lnTo>
                  <a:pt x="0" y="29336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6" name="object 1286"/>
          <p:cNvSpPr/>
          <p:nvPr/>
        </p:nvSpPr>
        <p:spPr>
          <a:xfrm>
            <a:off x="3702181" y="476250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0" y="29463"/>
                </a:moveTo>
                <a:lnTo>
                  <a:pt x="29337" y="29463"/>
                </a:lnTo>
                <a:lnTo>
                  <a:pt x="29337" y="0"/>
                </a:lnTo>
                <a:lnTo>
                  <a:pt x="0" y="0"/>
                </a:lnTo>
                <a:lnTo>
                  <a:pt x="0" y="29463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7" name="object 1287"/>
          <p:cNvSpPr/>
          <p:nvPr/>
        </p:nvSpPr>
        <p:spPr>
          <a:xfrm>
            <a:off x="3710689" y="480492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0" y="29336"/>
                </a:moveTo>
                <a:lnTo>
                  <a:pt x="29463" y="29336"/>
                </a:lnTo>
                <a:lnTo>
                  <a:pt x="29463" y="0"/>
                </a:lnTo>
                <a:lnTo>
                  <a:pt x="0" y="0"/>
                </a:lnTo>
                <a:lnTo>
                  <a:pt x="0" y="29336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8" name="object 1288"/>
          <p:cNvSpPr/>
          <p:nvPr/>
        </p:nvSpPr>
        <p:spPr>
          <a:xfrm>
            <a:off x="3716277" y="479704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0" y="29336"/>
                </a:moveTo>
                <a:lnTo>
                  <a:pt x="29463" y="29336"/>
                </a:lnTo>
                <a:lnTo>
                  <a:pt x="29463" y="0"/>
                </a:lnTo>
                <a:lnTo>
                  <a:pt x="0" y="0"/>
                </a:lnTo>
                <a:lnTo>
                  <a:pt x="0" y="29336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9" name="object 1289"/>
          <p:cNvSpPr/>
          <p:nvPr/>
        </p:nvSpPr>
        <p:spPr>
          <a:xfrm>
            <a:off x="3762378" y="467182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0" y="29463"/>
                </a:moveTo>
                <a:lnTo>
                  <a:pt x="29463" y="29463"/>
                </a:lnTo>
                <a:lnTo>
                  <a:pt x="29463" y="0"/>
                </a:lnTo>
                <a:lnTo>
                  <a:pt x="0" y="0"/>
                </a:lnTo>
                <a:lnTo>
                  <a:pt x="0" y="29463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0" name="object 1290"/>
          <p:cNvSpPr/>
          <p:nvPr/>
        </p:nvSpPr>
        <p:spPr>
          <a:xfrm>
            <a:off x="3771650" y="4725926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0" y="29463"/>
                </a:moveTo>
                <a:lnTo>
                  <a:pt x="29463" y="29463"/>
                </a:lnTo>
                <a:lnTo>
                  <a:pt x="29463" y="0"/>
                </a:lnTo>
                <a:lnTo>
                  <a:pt x="0" y="0"/>
                </a:lnTo>
                <a:lnTo>
                  <a:pt x="0" y="29463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1" name="object 1291"/>
          <p:cNvSpPr/>
          <p:nvPr/>
        </p:nvSpPr>
        <p:spPr>
          <a:xfrm>
            <a:off x="3776983" y="4696336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0" y="29463"/>
                </a:moveTo>
                <a:lnTo>
                  <a:pt x="29337" y="29463"/>
                </a:lnTo>
                <a:lnTo>
                  <a:pt x="29337" y="0"/>
                </a:lnTo>
                <a:lnTo>
                  <a:pt x="0" y="0"/>
                </a:lnTo>
                <a:lnTo>
                  <a:pt x="0" y="29463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2" name="object 1292"/>
          <p:cNvSpPr/>
          <p:nvPr/>
        </p:nvSpPr>
        <p:spPr>
          <a:xfrm>
            <a:off x="3944496" y="480352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0" y="29463"/>
                </a:moveTo>
                <a:lnTo>
                  <a:pt x="29464" y="29463"/>
                </a:lnTo>
                <a:lnTo>
                  <a:pt x="29464" y="0"/>
                </a:lnTo>
                <a:lnTo>
                  <a:pt x="0" y="0"/>
                </a:lnTo>
                <a:lnTo>
                  <a:pt x="0" y="29463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3" name="object 1293"/>
          <p:cNvSpPr/>
          <p:nvPr/>
        </p:nvSpPr>
        <p:spPr>
          <a:xfrm>
            <a:off x="3953259" y="480199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0" y="29336"/>
                </a:moveTo>
                <a:lnTo>
                  <a:pt x="29464" y="29336"/>
                </a:lnTo>
                <a:lnTo>
                  <a:pt x="29464" y="0"/>
                </a:lnTo>
                <a:lnTo>
                  <a:pt x="0" y="0"/>
                </a:lnTo>
                <a:lnTo>
                  <a:pt x="0" y="29336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4" name="object 1294"/>
          <p:cNvSpPr/>
          <p:nvPr/>
        </p:nvSpPr>
        <p:spPr>
          <a:xfrm>
            <a:off x="3958086" y="477736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0" y="29463"/>
                </a:moveTo>
                <a:lnTo>
                  <a:pt x="29463" y="29463"/>
                </a:lnTo>
                <a:lnTo>
                  <a:pt x="29463" y="0"/>
                </a:lnTo>
                <a:lnTo>
                  <a:pt x="0" y="0"/>
                </a:lnTo>
                <a:lnTo>
                  <a:pt x="0" y="29463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5" name="object 1295"/>
          <p:cNvSpPr/>
          <p:nvPr/>
        </p:nvSpPr>
        <p:spPr>
          <a:xfrm>
            <a:off x="4004695" y="463004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0" y="29464"/>
                </a:moveTo>
                <a:lnTo>
                  <a:pt x="29337" y="29464"/>
                </a:lnTo>
                <a:lnTo>
                  <a:pt x="29337" y="0"/>
                </a:lnTo>
                <a:lnTo>
                  <a:pt x="0" y="0"/>
                </a:lnTo>
                <a:lnTo>
                  <a:pt x="0" y="29464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6" name="object 1296"/>
          <p:cNvSpPr/>
          <p:nvPr/>
        </p:nvSpPr>
        <p:spPr>
          <a:xfrm>
            <a:off x="4013712" y="480326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0" y="29464"/>
                </a:moveTo>
                <a:lnTo>
                  <a:pt x="29463" y="29464"/>
                </a:lnTo>
                <a:lnTo>
                  <a:pt x="29463" y="0"/>
                </a:lnTo>
                <a:lnTo>
                  <a:pt x="0" y="0"/>
                </a:lnTo>
                <a:lnTo>
                  <a:pt x="0" y="29464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7" name="object 1297"/>
          <p:cNvSpPr/>
          <p:nvPr/>
        </p:nvSpPr>
        <p:spPr>
          <a:xfrm>
            <a:off x="4018411" y="487870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0" y="29337"/>
                </a:moveTo>
                <a:lnTo>
                  <a:pt x="29463" y="29337"/>
                </a:lnTo>
                <a:lnTo>
                  <a:pt x="29463" y="0"/>
                </a:lnTo>
                <a:lnTo>
                  <a:pt x="0" y="0"/>
                </a:lnTo>
                <a:lnTo>
                  <a:pt x="0" y="29337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8" name="object 1298"/>
          <p:cNvSpPr/>
          <p:nvPr/>
        </p:nvSpPr>
        <p:spPr>
          <a:xfrm>
            <a:off x="4368169" y="5221226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0" y="29463"/>
                </a:moveTo>
                <a:lnTo>
                  <a:pt x="29463" y="29463"/>
                </a:lnTo>
                <a:lnTo>
                  <a:pt x="29463" y="0"/>
                </a:lnTo>
                <a:lnTo>
                  <a:pt x="0" y="0"/>
                </a:lnTo>
                <a:lnTo>
                  <a:pt x="0" y="29463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9" name="object 1299"/>
          <p:cNvSpPr/>
          <p:nvPr/>
        </p:nvSpPr>
        <p:spPr>
          <a:xfrm>
            <a:off x="4376932" y="521665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0" y="29464"/>
                </a:moveTo>
                <a:lnTo>
                  <a:pt x="29463" y="29464"/>
                </a:lnTo>
                <a:lnTo>
                  <a:pt x="29463" y="0"/>
                </a:lnTo>
                <a:lnTo>
                  <a:pt x="0" y="0"/>
                </a:lnTo>
                <a:lnTo>
                  <a:pt x="0" y="29464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0" name="object 1300"/>
          <p:cNvSpPr/>
          <p:nvPr/>
        </p:nvSpPr>
        <p:spPr>
          <a:xfrm>
            <a:off x="4382138" y="489851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0" y="29464"/>
                </a:moveTo>
                <a:lnTo>
                  <a:pt x="29463" y="29464"/>
                </a:lnTo>
                <a:lnTo>
                  <a:pt x="29463" y="0"/>
                </a:lnTo>
                <a:lnTo>
                  <a:pt x="0" y="0"/>
                </a:lnTo>
                <a:lnTo>
                  <a:pt x="0" y="29464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1" name="object 1301"/>
          <p:cNvSpPr/>
          <p:nvPr/>
        </p:nvSpPr>
        <p:spPr>
          <a:xfrm>
            <a:off x="4489326" y="517195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0" y="29463"/>
                </a:moveTo>
                <a:lnTo>
                  <a:pt x="29463" y="29463"/>
                </a:lnTo>
                <a:lnTo>
                  <a:pt x="29463" y="0"/>
                </a:lnTo>
                <a:lnTo>
                  <a:pt x="0" y="0"/>
                </a:lnTo>
                <a:lnTo>
                  <a:pt x="0" y="29463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2" name="object 1302"/>
          <p:cNvSpPr/>
          <p:nvPr/>
        </p:nvSpPr>
        <p:spPr>
          <a:xfrm>
            <a:off x="4498470" y="4621406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0" y="29464"/>
                </a:moveTo>
                <a:lnTo>
                  <a:pt x="29337" y="29464"/>
                </a:lnTo>
                <a:lnTo>
                  <a:pt x="29337" y="0"/>
                </a:lnTo>
                <a:lnTo>
                  <a:pt x="0" y="0"/>
                </a:lnTo>
                <a:lnTo>
                  <a:pt x="0" y="29464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3" name="object 1303"/>
          <p:cNvSpPr/>
          <p:nvPr/>
        </p:nvSpPr>
        <p:spPr>
          <a:xfrm>
            <a:off x="4503043" y="517233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0" y="29464"/>
                </a:moveTo>
                <a:lnTo>
                  <a:pt x="29337" y="29464"/>
                </a:lnTo>
                <a:lnTo>
                  <a:pt x="29337" y="0"/>
                </a:lnTo>
                <a:lnTo>
                  <a:pt x="0" y="0"/>
                </a:lnTo>
                <a:lnTo>
                  <a:pt x="0" y="29464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4" name="object 1304"/>
          <p:cNvSpPr/>
          <p:nvPr/>
        </p:nvSpPr>
        <p:spPr>
          <a:xfrm>
            <a:off x="4549906" y="504088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0" y="29463"/>
                </a:moveTo>
                <a:lnTo>
                  <a:pt x="29463" y="29463"/>
                </a:lnTo>
                <a:lnTo>
                  <a:pt x="29463" y="0"/>
                </a:lnTo>
                <a:lnTo>
                  <a:pt x="0" y="0"/>
                </a:lnTo>
                <a:lnTo>
                  <a:pt x="0" y="29463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5" name="object 1305"/>
          <p:cNvSpPr/>
          <p:nvPr/>
        </p:nvSpPr>
        <p:spPr>
          <a:xfrm>
            <a:off x="4558542" y="506628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0" y="29463"/>
                </a:moveTo>
                <a:lnTo>
                  <a:pt x="29463" y="29463"/>
                </a:lnTo>
                <a:lnTo>
                  <a:pt x="29463" y="0"/>
                </a:lnTo>
                <a:lnTo>
                  <a:pt x="0" y="0"/>
                </a:lnTo>
                <a:lnTo>
                  <a:pt x="0" y="29463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6" name="object 1306"/>
          <p:cNvSpPr/>
          <p:nvPr/>
        </p:nvSpPr>
        <p:spPr>
          <a:xfrm>
            <a:off x="4563495" y="5123056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0" y="29337"/>
                </a:moveTo>
                <a:lnTo>
                  <a:pt x="29337" y="29337"/>
                </a:lnTo>
                <a:lnTo>
                  <a:pt x="29337" y="0"/>
                </a:lnTo>
                <a:lnTo>
                  <a:pt x="0" y="0"/>
                </a:lnTo>
                <a:lnTo>
                  <a:pt x="0" y="29337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7" name="object 1307"/>
          <p:cNvSpPr/>
          <p:nvPr/>
        </p:nvSpPr>
        <p:spPr>
          <a:xfrm>
            <a:off x="4610231" y="515467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0" y="29464"/>
                </a:moveTo>
                <a:lnTo>
                  <a:pt x="29463" y="29464"/>
                </a:lnTo>
                <a:lnTo>
                  <a:pt x="29463" y="0"/>
                </a:lnTo>
                <a:lnTo>
                  <a:pt x="0" y="0"/>
                </a:lnTo>
                <a:lnTo>
                  <a:pt x="0" y="29464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8" name="object 1308"/>
          <p:cNvSpPr/>
          <p:nvPr/>
        </p:nvSpPr>
        <p:spPr>
          <a:xfrm>
            <a:off x="4619120" y="5095878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0" y="29337"/>
                </a:moveTo>
                <a:lnTo>
                  <a:pt x="29463" y="29337"/>
                </a:lnTo>
                <a:lnTo>
                  <a:pt x="29463" y="0"/>
                </a:lnTo>
                <a:lnTo>
                  <a:pt x="0" y="0"/>
                </a:lnTo>
                <a:lnTo>
                  <a:pt x="0" y="29337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9" name="object 1309"/>
          <p:cNvSpPr/>
          <p:nvPr/>
        </p:nvSpPr>
        <p:spPr>
          <a:xfrm>
            <a:off x="4624201" y="513080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0" y="29337"/>
                </a:moveTo>
                <a:lnTo>
                  <a:pt x="29463" y="29337"/>
                </a:lnTo>
                <a:lnTo>
                  <a:pt x="29463" y="0"/>
                </a:lnTo>
                <a:lnTo>
                  <a:pt x="0" y="0"/>
                </a:lnTo>
                <a:lnTo>
                  <a:pt x="0" y="29337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0" name="object 1310"/>
          <p:cNvSpPr/>
          <p:nvPr/>
        </p:nvSpPr>
        <p:spPr>
          <a:xfrm>
            <a:off x="4731643" y="516242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0" y="29463"/>
                </a:moveTo>
                <a:lnTo>
                  <a:pt x="29463" y="29463"/>
                </a:lnTo>
                <a:lnTo>
                  <a:pt x="29463" y="0"/>
                </a:lnTo>
                <a:lnTo>
                  <a:pt x="0" y="0"/>
                </a:lnTo>
                <a:lnTo>
                  <a:pt x="0" y="29463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1" name="object 1311"/>
          <p:cNvSpPr/>
          <p:nvPr/>
        </p:nvSpPr>
        <p:spPr>
          <a:xfrm>
            <a:off x="4740406" y="500304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0" y="29464"/>
                </a:moveTo>
                <a:lnTo>
                  <a:pt x="29463" y="29464"/>
                </a:lnTo>
                <a:lnTo>
                  <a:pt x="29463" y="0"/>
                </a:lnTo>
                <a:lnTo>
                  <a:pt x="0" y="0"/>
                </a:lnTo>
                <a:lnTo>
                  <a:pt x="0" y="29464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2" name="object 1312"/>
          <p:cNvSpPr/>
          <p:nvPr/>
        </p:nvSpPr>
        <p:spPr>
          <a:xfrm>
            <a:off x="4745486" y="501002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0" y="29336"/>
                </a:moveTo>
                <a:lnTo>
                  <a:pt x="29463" y="29336"/>
                </a:lnTo>
                <a:lnTo>
                  <a:pt x="29463" y="0"/>
                </a:lnTo>
                <a:lnTo>
                  <a:pt x="0" y="0"/>
                </a:lnTo>
                <a:lnTo>
                  <a:pt x="0" y="29336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3" name="object 1313"/>
          <p:cNvSpPr/>
          <p:nvPr/>
        </p:nvSpPr>
        <p:spPr>
          <a:xfrm>
            <a:off x="4792476" y="504583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0" y="29463"/>
                </a:moveTo>
                <a:lnTo>
                  <a:pt x="29463" y="29463"/>
                </a:lnTo>
                <a:lnTo>
                  <a:pt x="29463" y="0"/>
                </a:lnTo>
                <a:lnTo>
                  <a:pt x="0" y="0"/>
                </a:lnTo>
                <a:lnTo>
                  <a:pt x="0" y="29463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4" name="object 1314"/>
          <p:cNvSpPr/>
          <p:nvPr/>
        </p:nvSpPr>
        <p:spPr>
          <a:xfrm>
            <a:off x="4801112" y="508482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0" y="29464"/>
                </a:moveTo>
                <a:lnTo>
                  <a:pt x="29463" y="29464"/>
                </a:lnTo>
                <a:lnTo>
                  <a:pt x="29463" y="0"/>
                </a:lnTo>
                <a:lnTo>
                  <a:pt x="0" y="0"/>
                </a:lnTo>
                <a:lnTo>
                  <a:pt x="0" y="29464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5" name="object 1315"/>
          <p:cNvSpPr/>
          <p:nvPr/>
        </p:nvSpPr>
        <p:spPr>
          <a:xfrm>
            <a:off x="4806064" y="495376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0" y="29337"/>
                </a:moveTo>
                <a:lnTo>
                  <a:pt x="29463" y="29337"/>
                </a:lnTo>
                <a:lnTo>
                  <a:pt x="29463" y="0"/>
                </a:lnTo>
                <a:lnTo>
                  <a:pt x="0" y="0"/>
                </a:lnTo>
                <a:lnTo>
                  <a:pt x="0" y="29337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6" name="object 1316"/>
          <p:cNvSpPr/>
          <p:nvPr/>
        </p:nvSpPr>
        <p:spPr>
          <a:xfrm>
            <a:off x="4973832" y="527571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0" y="29464"/>
                </a:moveTo>
                <a:lnTo>
                  <a:pt x="29463" y="29464"/>
                </a:lnTo>
                <a:lnTo>
                  <a:pt x="29463" y="0"/>
                </a:lnTo>
                <a:lnTo>
                  <a:pt x="0" y="0"/>
                </a:lnTo>
                <a:lnTo>
                  <a:pt x="0" y="29464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7" name="object 1317"/>
          <p:cNvSpPr/>
          <p:nvPr/>
        </p:nvSpPr>
        <p:spPr>
          <a:xfrm>
            <a:off x="4982976" y="493814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0" y="29464"/>
                </a:moveTo>
                <a:lnTo>
                  <a:pt x="29463" y="29464"/>
                </a:lnTo>
                <a:lnTo>
                  <a:pt x="29463" y="0"/>
                </a:lnTo>
                <a:lnTo>
                  <a:pt x="0" y="0"/>
                </a:lnTo>
                <a:lnTo>
                  <a:pt x="0" y="29464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8" name="object 1318"/>
          <p:cNvSpPr/>
          <p:nvPr/>
        </p:nvSpPr>
        <p:spPr>
          <a:xfrm>
            <a:off x="4987801" y="4926206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0" y="29337"/>
                </a:moveTo>
                <a:lnTo>
                  <a:pt x="29463" y="29337"/>
                </a:lnTo>
                <a:lnTo>
                  <a:pt x="29463" y="0"/>
                </a:lnTo>
                <a:lnTo>
                  <a:pt x="0" y="0"/>
                </a:lnTo>
                <a:lnTo>
                  <a:pt x="0" y="29337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9" name="object 1319"/>
          <p:cNvSpPr/>
          <p:nvPr/>
        </p:nvSpPr>
        <p:spPr>
          <a:xfrm>
            <a:off x="5094863" y="491680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0" y="29464"/>
                </a:moveTo>
                <a:lnTo>
                  <a:pt x="29463" y="29464"/>
                </a:lnTo>
                <a:lnTo>
                  <a:pt x="29463" y="0"/>
                </a:lnTo>
                <a:lnTo>
                  <a:pt x="0" y="0"/>
                </a:lnTo>
                <a:lnTo>
                  <a:pt x="0" y="29464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0" name="object 1320"/>
          <p:cNvSpPr/>
          <p:nvPr/>
        </p:nvSpPr>
        <p:spPr>
          <a:xfrm>
            <a:off x="5104133" y="4885566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0" y="29337"/>
                </a:moveTo>
                <a:lnTo>
                  <a:pt x="29463" y="29337"/>
                </a:lnTo>
                <a:lnTo>
                  <a:pt x="29463" y="0"/>
                </a:lnTo>
                <a:lnTo>
                  <a:pt x="0" y="0"/>
                </a:lnTo>
                <a:lnTo>
                  <a:pt x="0" y="29337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1" name="object 1321"/>
          <p:cNvSpPr/>
          <p:nvPr/>
        </p:nvSpPr>
        <p:spPr>
          <a:xfrm>
            <a:off x="5109087" y="477913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0" y="29463"/>
                </a:moveTo>
                <a:lnTo>
                  <a:pt x="29337" y="29463"/>
                </a:lnTo>
                <a:lnTo>
                  <a:pt x="29337" y="0"/>
                </a:lnTo>
                <a:lnTo>
                  <a:pt x="0" y="0"/>
                </a:lnTo>
                <a:lnTo>
                  <a:pt x="0" y="29463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2" name="object 1322"/>
          <p:cNvSpPr/>
          <p:nvPr/>
        </p:nvSpPr>
        <p:spPr>
          <a:xfrm>
            <a:off x="5216147" y="498462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0" y="29336"/>
                </a:moveTo>
                <a:lnTo>
                  <a:pt x="29337" y="29336"/>
                </a:lnTo>
                <a:lnTo>
                  <a:pt x="29337" y="0"/>
                </a:lnTo>
                <a:lnTo>
                  <a:pt x="0" y="0"/>
                </a:lnTo>
                <a:lnTo>
                  <a:pt x="0" y="29336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3" name="object 1323"/>
          <p:cNvSpPr/>
          <p:nvPr/>
        </p:nvSpPr>
        <p:spPr>
          <a:xfrm>
            <a:off x="5224911" y="484073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0" y="29337"/>
                </a:moveTo>
                <a:lnTo>
                  <a:pt x="29463" y="29337"/>
                </a:lnTo>
                <a:lnTo>
                  <a:pt x="29463" y="0"/>
                </a:lnTo>
                <a:lnTo>
                  <a:pt x="0" y="0"/>
                </a:lnTo>
                <a:lnTo>
                  <a:pt x="0" y="29337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4" name="object 1324"/>
          <p:cNvSpPr/>
          <p:nvPr/>
        </p:nvSpPr>
        <p:spPr>
          <a:xfrm>
            <a:off x="5230118" y="496024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0" y="29464"/>
                </a:moveTo>
                <a:lnTo>
                  <a:pt x="29337" y="29464"/>
                </a:lnTo>
                <a:lnTo>
                  <a:pt x="29337" y="0"/>
                </a:lnTo>
                <a:lnTo>
                  <a:pt x="0" y="0"/>
                </a:lnTo>
                <a:lnTo>
                  <a:pt x="0" y="29464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5" name="object 1325"/>
          <p:cNvSpPr/>
          <p:nvPr/>
        </p:nvSpPr>
        <p:spPr>
          <a:xfrm>
            <a:off x="5276600" y="508076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0" y="29463"/>
                </a:moveTo>
                <a:lnTo>
                  <a:pt x="29463" y="29463"/>
                </a:lnTo>
                <a:lnTo>
                  <a:pt x="29463" y="0"/>
                </a:lnTo>
                <a:lnTo>
                  <a:pt x="0" y="0"/>
                </a:lnTo>
                <a:lnTo>
                  <a:pt x="0" y="29463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6" name="object 1326"/>
          <p:cNvSpPr/>
          <p:nvPr/>
        </p:nvSpPr>
        <p:spPr>
          <a:xfrm>
            <a:off x="5285363" y="479133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0" y="29337"/>
                </a:moveTo>
                <a:lnTo>
                  <a:pt x="29463" y="29337"/>
                </a:lnTo>
                <a:lnTo>
                  <a:pt x="29463" y="0"/>
                </a:lnTo>
                <a:lnTo>
                  <a:pt x="0" y="0"/>
                </a:lnTo>
                <a:lnTo>
                  <a:pt x="0" y="29337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7" name="object 1327"/>
          <p:cNvSpPr/>
          <p:nvPr/>
        </p:nvSpPr>
        <p:spPr>
          <a:xfrm>
            <a:off x="5290315" y="474611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0" y="29464"/>
                </a:moveTo>
                <a:lnTo>
                  <a:pt x="29463" y="29464"/>
                </a:lnTo>
                <a:lnTo>
                  <a:pt x="29463" y="0"/>
                </a:lnTo>
                <a:lnTo>
                  <a:pt x="0" y="0"/>
                </a:lnTo>
                <a:lnTo>
                  <a:pt x="0" y="29464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8" name="object 1328"/>
          <p:cNvSpPr/>
          <p:nvPr/>
        </p:nvSpPr>
        <p:spPr>
          <a:xfrm>
            <a:off x="5338830" y="446113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0" y="29464"/>
                </a:moveTo>
                <a:lnTo>
                  <a:pt x="29337" y="29464"/>
                </a:lnTo>
                <a:lnTo>
                  <a:pt x="29337" y="0"/>
                </a:lnTo>
                <a:lnTo>
                  <a:pt x="0" y="0"/>
                </a:lnTo>
                <a:lnTo>
                  <a:pt x="0" y="29464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9" name="object 1329"/>
          <p:cNvSpPr/>
          <p:nvPr/>
        </p:nvSpPr>
        <p:spPr>
          <a:xfrm>
            <a:off x="5345814" y="489471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0" y="29337"/>
                </a:moveTo>
                <a:lnTo>
                  <a:pt x="29463" y="29337"/>
                </a:lnTo>
                <a:lnTo>
                  <a:pt x="29463" y="0"/>
                </a:lnTo>
                <a:lnTo>
                  <a:pt x="0" y="0"/>
                </a:lnTo>
                <a:lnTo>
                  <a:pt x="0" y="29337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0" name="object 1330"/>
          <p:cNvSpPr/>
          <p:nvPr/>
        </p:nvSpPr>
        <p:spPr>
          <a:xfrm>
            <a:off x="5351021" y="5013836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0" y="29336"/>
                </a:moveTo>
                <a:lnTo>
                  <a:pt x="29464" y="29336"/>
                </a:lnTo>
                <a:lnTo>
                  <a:pt x="29464" y="0"/>
                </a:lnTo>
                <a:lnTo>
                  <a:pt x="0" y="0"/>
                </a:lnTo>
                <a:lnTo>
                  <a:pt x="0" y="29336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1" name="object 1331"/>
          <p:cNvSpPr/>
          <p:nvPr/>
        </p:nvSpPr>
        <p:spPr>
          <a:xfrm>
            <a:off x="5398393" y="496074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0" y="29463"/>
                </a:moveTo>
                <a:lnTo>
                  <a:pt x="29463" y="29463"/>
                </a:lnTo>
                <a:lnTo>
                  <a:pt x="29463" y="0"/>
                </a:lnTo>
                <a:lnTo>
                  <a:pt x="0" y="0"/>
                </a:lnTo>
                <a:lnTo>
                  <a:pt x="0" y="29463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2" name="object 1332"/>
          <p:cNvSpPr/>
          <p:nvPr/>
        </p:nvSpPr>
        <p:spPr>
          <a:xfrm>
            <a:off x="5406394" y="475158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0" y="29464"/>
                </a:moveTo>
                <a:lnTo>
                  <a:pt x="29463" y="29464"/>
                </a:lnTo>
                <a:lnTo>
                  <a:pt x="29463" y="0"/>
                </a:lnTo>
                <a:lnTo>
                  <a:pt x="0" y="0"/>
                </a:lnTo>
                <a:lnTo>
                  <a:pt x="0" y="29464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3" name="object 1333"/>
          <p:cNvSpPr/>
          <p:nvPr/>
        </p:nvSpPr>
        <p:spPr>
          <a:xfrm>
            <a:off x="5411855" y="4998468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0" y="29337"/>
                </a:moveTo>
                <a:lnTo>
                  <a:pt x="29463" y="29337"/>
                </a:lnTo>
                <a:lnTo>
                  <a:pt x="29463" y="0"/>
                </a:lnTo>
                <a:lnTo>
                  <a:pt x="0" y="0"/>
                </a:lnTo>
                <a:lnTo>
                  <a:pt x="0" y="29337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4" name="object 1334"/>
          <p:cNvSpPr/>
          <p:nvPr/>
        </p:nvSpPr>
        <p:spPr>
          <a:xfrm>
            <a:off x="5640327" y="492874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0" y="29336"/>
                </a:moveTo>
                <a:lnTo>
                  <a:pt x="29463" y="29336"/>
                </a:lnTo>
                <a:lnTo>
                  <a:pt x="29463" y="0"/>
                </a:lnTo>
                <a:lnTo>
                  <a:pt x="0" y="0"/>
                </a:lnTo>
                <a:lnTo>
                  <a:pt x="0" y="29336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5" name="object 1335"/>
          <p:cNvSpPr/>
          <p:nvPr/>
        </p:nvSpPr>
        <p:spPr>
          <a:xfrm>
            <a:off x="5649090" y="4954018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0" y="29464"/>
                </a:moveTo>
                <a:lnTo>
                  <a:pt x="29463" y="29464"/>
                </a:lnTo>
                <a:lnTo>
                  <a:pt x="29463" y="0"/>
                </a:lnTo>
                <a:lnTo>
                  <a:pt x="0" y="0"/>
                </a:lnTo>
                <a:lnTo>
                  <a:pt x="0" y="29464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6" name="object 1336"/>
          <p:cNvSpPr/>
          <p:nvPr/>
        </p:nvSpPr>
        <p:spPr>
          <a:xfrm>
            <a:off x="5653663" y="474180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0" y="29463"/>
                </a:moveTo>
                <a:lnTo>
                  <a:pt x="29463" y="29463"/>
                </a:lnTo>
                <a:lnTo>
                  <a:pt x="29463" y="0"/>
                </a:lnTo>
                <a:lnTo>
                  <a:pt x="0" y="0"/>
                </a:lnTo>
                <a:lnTo>
                  <a:pt x="0" y="29463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7" name="object 1337"/>
          <p:cNvSpPr/>
          <p:nvPr/>
        </p:nvSpPr>
        <p:spPr>
          <a:xfrm>
            <a:off x="5700907" y="5266438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0" y="29463"/>
                </a:moveTo>
                <a:lnTo>
                  <a:pt x="29463" y="29463"/>
                </a:lnTo>
                <a:lnTo>
                  <a:pt x="29463" y="0"/>
                </a:lnTo>
                <a:lnTo>
                  <a:pt x="0" y="0"/>
                </a:lnTo>
                <a:lnTo>
                  <a:pt x="0" y="29463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8" name="object 1338"/>
          <p:cNvSpPr/>
          <p:nvPr/>
        </p:nvSpPr>
        <p:spPr>
          <a:xfrm>
            <a:off x="5709415" y="4990468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0" y="29337"/>
                </a:moveTo>
                <a:lnTo>
                  <a:pt x="29337" y="29337"/>
                </a:lnTo>
                <a:lnTo>
                  <a:pt x="29337" y="0"/>
                </a:lnTo>
                <a:lnTo>
                  <a:pt x="0" y="0"/>
                </a:lnTo>
                <a:lnTo>
                  <a:pt x="0" y="29337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9" name="object 1339"/>
          <p:cNvSpPr/>
          <p:nvPr/>
        </p:nvSpPr>
        <p:spPr>
          <a:xfrm>
            <a:off x="5715003" y="505752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0" y="29336"/>
                </a:moveTo>
                <a:lnTo>
                  <a:pt x="29337" y="29336"/>
                </a:lnTo>
                <a:lnTo>
                  <a:pt x="29337" y="0"/>
                </a:lnTo>
                <a:lnTo>
                  <a:pt x="0" y="0"/>
                </a:lnTo>
                <a:lnTo>
                  <a:pt x="0" y="29336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0" name="object 1340"/>
          <p:cNvSpPr/>
          <p:nvPr/>
        </p:nvSpPr>
        <p:spPr>
          <a:xfrm>
            <a:off x="5761486" y="507251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0" y="29337"/>
                </a:moveTo>
                <a:lnTo>
                  <a:pt x="29336" y="29337"/>
                </a:lnTo>
                <a:lnTo>
                  <a:pt x="29336" y="0"/>
                </a:lnTo>
                <a:lnTo>
                  <a:pt x="0" y="0"/>
                </a:lnTo>
                <a:lnTo>
                  <a:pt x="0" y="29337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1" name="object 1341"/>
          <p:cNvSpPr/>
          <p:nvPr/>
        </p:nvSpPr>
        <p:spPr>
          <a:xfrm>
            <a:off x="5770121" y="4865626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0" y="29463"/>
                </a:moveTo>
                <a:lnTo>
                  <a:pt x="29337" y="29463"/>
                </a:lnTo>
                <a:lnTo>
                  <a:pt x="29337" y="0"/>
                </a:lnTo>
                <a:lnTo>
                  <a:pt x="0" y="0"/>
                </a:lnTo>
                <a:lnTo>
                  <a:pt x="0" y="29463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2" name="object 1342"/>
          <p:cNvSpPr/>
          <p:nvPr/>
        </p:nvSpPr>
        <p:spPr>
          <a:xfrm>
            <a:off x="5775328" y="491756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0" y="29337"/>
                </a:moveTo>
                <a:lnTo>
                  <a:pt x="29337" y="29337"/>
                </a:lnTo>
                <a:lnTo>
                  <a:pt x="29337" y="0"/>
                </a:lnTo>
                <a:lnTo>
                  <a:pt x="0" y="0"/>
                </a:lnTo>
                <a:lnTo>
                  <a:pt x="0" y="29337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3" name="object 1343"/>
          <p:cNvSpPr/>
          <p:nvPr/>
        </p:nvSpPr>
        <p:spPr>
          <a:xfrm>
            <a:off x="5822192" y="5061206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0" y="29464"/>
                </a:moveTo>
                <a:lnTo>
                  <a:pt x="29463" y="29464"/>
                </a:lnTo>
                <a:lnTo>
                  <a:pt x="29463" y="0"/>
                </a:lnTo>
                <a:lnTo>
                  <a:pt x="0" y="0"/>
                </a:lnTo>
                <a:lnTo>
                  <a:pt x="0" y="29464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4" name="object 1344"/>
          <p:cNvSpPr/>
          <p:nvPr/>
        </p:nvSpPr>
        <p:spPr>
          <a:xfrm>
            <a:off x="5830574" y="486931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0" y="29464"/>
                </a:moveTo>
                <a:lnTo>
                  <a:pt x="29463" y="29464"/>
                </a:lnTo>
                <a:lnTo>
                  <a:pt x="29463" y="0"/>
                </a:lnTo>
                <a:lnTo>
                  <a:pt x="0" y="0"/>
                </a:lnTo>
                <a:lnTo>
                  <a:pt x="0" y="29464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5" name="object 1345"/>
          <p:cNvSpPr/>
          <p:nvPr/>
        </p:nvSpPr>
        <p:spPr>
          <a:xfrm>
            <a:off x="5836162" y="4924936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0" y="29463"/>
                </a:moveTo>
                <a:lnTo>
                  <a:pt x="29337" y="29463"/>
                </a:lnTo>
                <a:lnTo>
                  <a:pt x="29337" y="0"/>
                </a:lnTo>
                <a:lnTo>
                  <a:pt x="0" y="0"/>
                </a:lnTo>
                <a:lnTo>
                  <a:pt x="0" y="29463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6" name="object 1346"/>
          <p:cNvSpPr/>
          <p:nvPr/>
        </p:nvSpPr>
        <p:spPr>
          <a:xfrm>
            <a:off x="3510664" y="4500248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4" y="0"/>
                </a:moveTo>
                <a:lnTo>
                  <a:pt x="0" y="42163"/>
                </a:lnTo>
                <a:lnTo>
                  <a:pt x="48767" y="42163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7" name="object 1347"/>
          <p:cNvSpPr/>
          <p:nvPr/>
        </p:nvSpPr>
        <p:spPr>
          <a:xfrm>
            <a:off x="3518793" y="4706623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4" y="0"/>
                </a:moveTo>
                <a:lnTo>
                  <a:pt x="0" y="42163"/>
                </a:lnTo>
                <a:lnTo>
                  <a:pt x="48768" y="42163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8" name="object 1348"/>
          <p:cNvSpPr/>
          <p:nvPr/>
        </p:nvSpPr>
        <p:spPr>
          <a:xfrm>
            <a:off x="3524126" y="4670300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4" y="0"/>
                </a:moveTo>
                <a:lnTo>
                  <a:pt x="0" y="42163"/>
                </a:lnTo>
                <a:lnTo>
                  <a:pt x="48767" y="42163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9" name="object 1349"/>
          <p:cNvSpPr/>
          <p:nvPr/>
        </p:nvSpPr>
        <p:spPr>
          <a:xfrm>
            <a:off x="3571751" y="4539999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4" y="0"/>
                </a:moveTo>
                <a:lnTo>
                  <a:pt x="0" y="42290"/>
                </a:lnTo>
                <a:lnTo>
                  <a:pt x="48767" y="42290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0" name="object 1350"/>
          <p:cNvSpPr/>
          <p:nvPr/>
        </p:nvSpPr>
        <p:spPr>
          <a:xfrm>
            <a:off x="3579752" y="4853307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4" y="0"/>
                </a:moveTo>
                <a:lnTo>
                  <a:pt x="0" y="42291"/>
                </a:lnTo>
                <a:lnTo>
                  <a:pt x="48767" y="42291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1" name="object 1351"/>
          <p:cNvSpPr/>
          <p:nvPr/>
        </p:nvSpPr>
        <p:spPr>
          <a:xfrm>
            <a:off x="3584959" y="4696843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4" y="0"/>
                </a:moveTo>
                <a:lnTo>
                  <a:pt x="0" y="42291"/>
                </a:lnTo>
                <a:lnTo>
                  <a:pt x="48768" y="42291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2" name="object 1352"/>
          <p:cNvSpPr/>
          <p:nvPr/>
        </p:nvSpPr>
        <p:spPr>
          <a:xfrm>
            <a:off x="3692401" y="4523616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4" y="0"/>
                </a:moveTo>
                <a:lnTo>
                  <a:pt x="0" y="42164"/>
                </a:lnTo>
                <a:lnTo>
                  <a:pt x="48767" y="42164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3" name="object 1353"/>
          <p:cNvSpPr/>
          <p:nvPr/>
        </p:nvSpPr>
        <p:spPr>
          <a:xfrm>
            <a:off x="3701038" y="4762249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3" y="0"/>
                </a:moveTo>
                <a:lnTo>
                  <a:pt x="0" y="42290"/>
                </a:lnTo>
                <a:lnTo>
                  <a:pt x="48767" y="42290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4" name="object 1354"/>
          <p:cNvSpPr/>
          <p:nvPr/>
        </p:nvSpPr>
        <p:spPr>
          <a:xfrm>
            <a:off x="3706626" y="4642487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3" y="0"/>
                </a:moveTo>
                <a:lnTo>
                  <a:pt x="0" y="42163"/>
                </a:lnTo>
                <a:lnTo>
                  <a:pt x="48767" y="42163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5" name="object 1355"/>
          <p:cNvSpPr/>
          <p:nvPr/>
        </p:nvSpPr>
        <p:spPr>
          <a:xfrm>
            <a:off x="3752726" y="4826637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4" y="0"/>
                </a:moveTo>
                <a:lnTo>
                  <a:pt x="0" y="42163"/>
                </a:lnTo>
                <a:lnTo>
                  <a:pt x="48767" y="42163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6" name="object 1356"/>
          <p:cNvSpPr/>
          <p:nvPr/>
        </p:nvSpPr>
        <p:spPr>
          <a:xfrm>
            <a:off x="3761997" y="4712718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4" y="0"/>
                </a:moveTo>
                <a:lnTo>
                  <a:pt x="0" y="42291"/>
                </a:lnTo>
                <a:lnTo>
                  <a:pt x="48768" y="42291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7" name="object 1357"/>
          <p:cNvSpPr/>
          <p:nvPr/>
        </p:nvSpPr>
        <p:spPr>
          <a:xfrm>
            <a:off x="3767332" y="4722117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4" y="0"/>
                </a:moveTo>
                <a:lnTo>
                  <a:pt x="0" y="42291"/>
                </a:lnTo>
                <a:lnTo>
                  <a:pt x="48768" y="42291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8" name="object 1358"/>
          <p:cNvSpPr/>
          <p:nvPr/>
        </p:nvSpPr>
        <p:spPr>
          <a:xfrm>
            <a:off x="3934845" y="4388995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4" y="0"/>
                </a:moveTo>
                <a:lnTo>
                  <a:pt x="0" y="42290"/>
                </a:lnTo>
                <a:lnTo>
                  <a:pt x="48768" y="42290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9" name="object 1359"/>
          <p:cNvSpPr/>
          <p:nvPr/>
        </p:nvSpPr>
        <p:spPr>
          <a:xfrm>
            <a:off x="3943607" y="4914903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4" y="0"/>
                </a:moveTo>
                <a:lnTo>
                  <a:pt x="0" y="42290"/>
                </a:lnTo>
                <a:lnTo>
                  <a:pt x="48768" y="42290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0" name="object 1360"/>
          <p:cNvSpPr/>
          <p:nvPr/>
        </p:nvSpPr>
        <p:spPr>
          <a:xfrm>
            <a:off x="3948433" y="4859023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4" y="0"/>
                </a:moveTo>
                <a:lnTo>
                  <a:pt x="0" y="42163"/>
                </a:lnTo>
                <a:lnTo>
                  <a:pt x="48768" y="42163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1" name="object 1361"/>
          <p:cNvSpPr/>
          <p:nvPr/>
        </p:nvSpPr>
        <p:spPr>
          <a:xfrm>
            <a:off x="3995043" y="4862706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4" y="0"/>
                </a:moveTo>
                <a:lnTo>
                  <a:pt x="0" y="42291"/>
                </a:lnTo>
                <a:lnTo>
                  <a:pt x="48768" y="42291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2" name="object 1362"/>
          <p:cNvSpPr/>
          <p:nvPr/>
        </p:nvSpPr>
        <p:spPr>
          <a:xfrm>
            <a:off x="4004059" y="4843401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4" y="0"/>
                </a:moveTo>
                <a:lnTo>
                  <a:pt x="0" y="42290"/>
                </a:lnTo>
                <a:lnTo>
                  <a:pt x="48768" y="42290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3" name="object 1363"/>
          <p:cNvSpPr/>
          <p:nvPr/>
        </p:nvSpPr>
        <p:spPr>
          <a:xfrm>
            <a:off x="4008758" y="4708655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4" y="0"/>
                </a:moveTo>
                <a:lnTo>
                  <a:pt x="0" y="42291"/>
                </a:lnTo>
                <a:lnTo>
                  <a:pt x="48768" y="42291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4" name="object 1364"/>
          <p:cNvSpPr/>
          <p:nvPr/>
        </p:nvSpPr>
        <p:spPr>
          <a:xfrm>
            <a:off x="4358517" y="5014217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4" y="0"/>
                </a:moveTo>
                <a:lnTo>
                  <a:pt x="0" y="42291"/>
                </a:lnTo>
                <a:lnTo>
                  <a:pt x="48767" y="42291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5" name="object 1365"/>
          <p:cNvSpPr/>
          <p:nvPr/>
        </p:nvSpPr>
        <p:spPr>
          <a:xfrm>
            <a:off x="4367280" y="5131818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4" y="0"/>
                </a:moveTo>
                <a:lnTo>
                  <a:pt x="0" y="42291"/>
                </a:lnTo>
                <a:lnTo>
                  <a:pt x="48767" y="42291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6" name="object 1366"/>
          <p:cNvSpPr/>
          <p:nvPr/>
        </p:nvSpPr>
        <p:spPr>
          <a:xfrm>
            <a:off x="4372487" y="5139312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3" y="0"/>
                </a:moveTo>
                <a:lnTo>
                  <a:pt x="0" y="42290"/>
                </a:lnTo>
                <a:lnTo>
                  <a:pt x="48767" y="42290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7" name="object 1367"/>
          <p:cNvSpPr/>
          <p:nvPr/>
        </p:nvSpPr>
        <p:spPr>
          <a:xfrm>
            <a:off x="4479675" y="4974212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3" y="0"/>
                </a:moveTo>
                <a:lnTo>
                  <a:pt x="0" y="42163"/>
                </a:lnTo>
                <a:lnTo>
                  <a:pt x="48767" y="42163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8" name="object 1368"/>
          <p:cNvSpPr/>
          <p:nvPr/>
        </p:nvSpPr>
        <p:spPr>
          <a:xfrm>
            <a:off x="4488692" y="5150487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4" y="0"/>
                </a:moveTo>
                <a:lnTo>
                  <a:pt x="0" y="42290"/>
                </a:lnTo>
                <a:lnTo>
                  <a:pt x="48767" y="42290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9" name="object 1369"/>
          <p:cNvSpPr/>
          <p:nvPr/>
        </p:nvSpPr>
        <p:spPr>
          <a:xfrm>
            <a:off x="4493390" y="4506343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4" y="0"/>
                </a:moveTo>
                <a:lnTo>
                  <a:pt x="0" y="42164"/>
                </a:lnTo>
                <a:lnTo>
                  <a:pt x="48767" y="42164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0" name="object 1370"/>
          <p:cNvSpPr/>
          <p:nvPr/>
        </p:nvSpPr>
        <p:spPr>
          <a:xfrm>
            <a:off x="4540253" y="5208018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4" y="0"/>
                </a:moveTo>
                <a:lnTo>
                  <a:pt x="0" y="42291"/>
                </a:lnTo>
                <a:lnTo>
                  <a:pt x="48767" y="42291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1" name="object 1371"/>
          <p:cNvSpPr/>
          <p:nvPr/>
        </p:nvSpPr>
        <p:spPr>
          <a:xfrm>
            <a:off x="4548889" y="5186682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4" y="0"/>
                </a:moveTo>
                <a:lnTo>
                  <a:pt x="0" y="42164"/>
                </a:lnTo>
                <a:lnTo>
                  <a:pt x="48767" y="42164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2" name="object 1372"/>
          <p:cNvSpPr/>
          <p:nvPr/>
        </p:nvSpPr>
        <p:spPr>
          <a:xfrm>
            <a:off x="4553843" y="5153917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4" y="0"/>
                </a:moveTo>
                <a:lnTo>
                  <a:pt x="0" y="42164"/>
                </a:lnTo>
                <a:lnTo>
                  <a:pt x="48768" y="42164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3" name="object 1373"/>
          <p:cNvSpPr/>
          <p:nvPr/>
        </p:nvSpPr>
        <p:spPr>
          <a:xfrm>
            <a:off x="4600578" y="5140581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4" y="0"/>
                </a:moveTo>
                <a:lnTo>
                  <a:pt x="0" y="42164"/>
                </a:lnTo>
                <a:lnTo>
                  <a:pt x="48767" y="42164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4" name="object 1374"/>
          <p:cNvSpPr/>
          <p:nvPr/>
        </p:nvSpPr>
        <p:spPr>
          <a:xfrm>
            <a:off x="4609469" y="5103624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4" y="0"/>
                </a:moveTo>
                <a:lnTo>
                  <a:pt x="0" y="42290"/>
                </a:lnTo>
                <a:lnTo>
                  <a:pt x="48768" y="42290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5" name="object 1375"/>
          <p:cNvSpPr/>
          <p:nvPr/>
        </p:nvSpPr>
        <p:spPr>
          <a:xfrm>
            <a:off x="4614549" y="5114674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3" y="0"/>
                </a:moveTo>
                <a:lnTo>
                  <a:pt x="0" y="42290"/>
                </a:lnTo>
                <a:lnTo>
                  <a:pt x="48767" y="42290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6" name="object 1376"/>
          <p:cNvSpPr/>
          <p:nvPr/>
        </p:nvSpPr>
        <p:spPr>
          <a:xfrm>
            <a:off x="4721990" y="5077336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4" y="0"/>
                </a:moveTo>
                <a:lnTo>
                  <a:pt x="0" y="42163"/>
                </a:lnTo>
                <a:lnTo>
                  <a:pt x="48767" y="42163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7" name="object 1377"/>
          <p:cNvSpPr/>
          <p:nvPr/>
        </p:nvSpPr>
        <p:spPr>
          <a:xfrm>
            <a:off x="4730753" y="5055492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4" y="0"/>
                </a:moveTo>
                <a:lnTo>
                  <a:pt x="0" y="42291"/>
                </a:lnTo>
                <a:lnTo>
                  <a:pt x="48767" y="42291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8" name="object 1378"/>
          <p:cNvSpPr/>
          <p:nvPr/>
        </p:nvSpPr>
        <p:spPr>
          <a:xfrm>
            <a:off x="4735833" y="5151249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4" y="0"/>
                </a:moveTo>
                <a:lnTo>
                  <a:pt x="0" y="42163"/>
                </a:lnTo>
                <a:lnTo>
                  <a:pt x="48768" y="42163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9" name="object 1379"/>
          <p:cNvSpPr/>
          <p:nvPr/>
        </p:nvSpPr>
        <p:spPr>
          <a:xfrm>
            <a:off x="4782824" y="5027932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3" y="0"/>
                </a:moveTo>
                <a:lnTo>
                  <a:pt x="0" y="42164"/>
                </a:lnTo>
                <a:lnTo>
                  <a:pt x="48767" y="42164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0" name="object 1380"/>
          <p:cNvSpPr/>
          <p:nvPr/>
        </p:nvSpPr>
        <p:spPr>
          <a:xfrm>
            <a:off x="4791459" y="4951732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4" y="0"/>
                </a:moveTo>
                <a:lnTo>
                  <a:pt x="0" y="42164"/>
                </a:lnTo>
                <a:lnTo>
                  <a:pt x="48768" y="42164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1" name="object 1381"/>
          <p:cNvSpPr/>
          <p:nvPr/>
        </p:nvSpPr>
        <p:spPr>
          <a:xfrm>
            <a:off x="4796413" y="5082416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3" y="0"/>
                </a:moveTo>
                <a:lnTo>
                  <a:pt x="0" y="42164"/>
                </a:lnTo>
                <a:lnTo>
                  <a:pt x="48767" y="42164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2" name="object 1382"/>
          <p:cNvSpPr/>
          <p:nvPr/>
        </p:nvSpPr>
        <p:spPr>
          <a:xfrm>
            <a:off x="4964180" y="5007358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4" y="0"/>
                </a:moveTo>
                <a:lnTo>
                  <a:pt x="0" y="42164"/>
                </a:lnTo>
                <a:lnTo>
                  <a:pt x="48767" y="42164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3" name="object 1383"/>
          <p:cNvSpPr/>
          <p:nvPr/>
        </p:nvSpPr>
        <p:spPr>
          <a:xfrm>
            <a:off x="4973324" y="4955288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3" y="0"/>
                </a:moveTo>
                <a:lnTo>
                  <a:pt x="0" y="42290"/>
                </a:lnTo>
                <a:lnTo>
                  <a:pt x="48767" y="42290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4" name="object 1384"/>
          <p:cNvSpPr/>
          <p:nvPr/>
        </p:nvSpPr>
        <p:spPr>
          <a:xfrm>
            <a:off x="4978150" y="5018916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3" y="0"/>
                </a:moveTo>
                <a:lnTo>
                  <a:pt x="0" y="42290"/>
                </a:lnTo>
                <a:lnTo>
                  <a:pt x="48767" y="42290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5" name="object 1385"/>
          <p:cNvSpPr/>
          <p:nvPr/>
        </p:nvSpPr>
        <p:spPr>
          <a:xfrm>
            <a:off x="5085211" y="4947033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3" y="0"/>
                </a:moveTo>
                <a:lnTo>
                  <a:pt x="0" y="42164"/>
                </a:lnTo>
                <a:lnTo>
                  <a:pt x="48767" y="42164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6" name="object 1386"/>
          <p:cNvSpPr/>
          <p:nvPr/>
        </p:nvSpPr>
        <p:spPr>
          <a:xfrm>
            <a:off x="5094482" y="4755899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4" y="0"/>
                </a:moveTo>
                <a:lnTo>
                  <a:pt x="0" y="42163"/>
                </a:lnTo>
                <a:lnTo>
                  <a:pt x="48768" y="42163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7" name="object 1387"/>
          <p:cNvSpPr/>
          <p:nvPr/>
        </p:nvSpPr>
        <p:spPr>
          <a:xfrm>
            <a:off x="5099307" y="4780029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4" y="0"/>
                </a:moveTo>
                <a:lnTo>
                  <a:pt x="0" y="42164"/>
                </a:lnTo>
                <a:lnTo>
                  <a:pt x="48768" y="42164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8" name="object 1388"/>
          <p:cNvSpPr/>
          <p:nvPr/>
        </p:nvSpPr>
        <p:spPr>
          <a:xfrm>
            <a:off x="5206369" y="5072256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4" y="0"/>
                </a:moveTo>
                <a:lnTo>
                  <a:pt x="0" y="42164"/>
                </a:lnTo>
                <a:lnTo>
                  <a:pt x="48768" y="42164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9" name="object 1389"/>
          <p:cNvSpPr/>
          <p:nvPr/>
        </p:nvSpPr>
        <p:spPr>
          <a:xfrm>
            <a:off x="5215258" y="4839973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4" y="0"/>
                </a:moveTo>
                <a:lnTo>
                  <a:pt x="0" y="42163"/>
                </a:lnTo>
                <a:lnTo>
                  <a:pt x="48768" y="42163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0" name="object 1390"/>
          <p:cNvSpPr/>
          <p:nvPr/>
        </p:nvSpPr>
        <p:spPr>
          <a:xfrm>
            <a:off x="5220338" y="4752850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3" y="0"/>
                </a:moveTo>
                <a:lnTo>
                  <a:pt x="0" y="42290"/>
                </a:lnTo>
                <a:lnTo>
                  <a:pt x="48767" y="42290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1" name="object 1391"/>
          <p:cNvSpPr/>
          <p:nvPr/>
        </p:nvSpPr>
        <p:spPr>
          <a:xfrm>
            <a:off x="5266947" y="5099942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4" y="0"/>
                </a:moveTo>
                <a:lnTo>
                  <a:pt x="0" y="42291"/>
                </a:lnTo>
                <a:lnTo>
                  <a:pt x="48768" y="42291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2" name="object 1392"/>
          <p:cNvSpPr/>
          <p:nvPr/>
        </p:nvSpPr>
        <p:spPr>
          <a:xfrm>
            <a:off x="5275711" y="4646043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3" y="0"/>
                </a:moveTo>
                <a:lnTo>
                  <a:pt x="0" y="42291"/>
                </a:lnTo>
                <a:lnTo>
                  <a:pt x="48767" y="42291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3" name="object 1393"/>
          <p:cNvSpPr/>
          <p:nvPr/>
        </p:nvSpPr>
        <p:spPr>
          <a:xfrm>
            <a:off x="5280663" y="4744468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3" y="0"/>
                </a:moveTo>
                <a:lnTo>
                  <a:pt x="0" y="42164"/>
                </a:lnTo>
                <a:lnTo>
                  <a:pt x="48767" y="42164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4" name="object 1394"/>
          <p:cNvSpPr/>
          <p:nvPr/>
        </p:nvSpPr>
        <p:spPr>
          <a:xfrm>
            <a:off x="5329051" y="4453766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3" y="0"/>
                </a:moveTo>
                <a:lnTo>
                  <a:pt x="0" y="42290"/>
                </a:lnTo>
                <a:lnTo>
                  <a:pt x="48767" y="42290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5" name="object 1395"/>
          <p:cNvSpPr/>
          <p:nvPr/>
        </p:nvSpPr>
        <p:spPr>
          <a:xfrm>
            <a:off x="5336163" y="4695955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3" y="0"/>
                </a:moveTo>
                <a:lnTo>
                  <a:pt x="0" y="42164"/>
                </a:lnTo>
                <a:lnTo>
                  <a:pt x="48767" y="42164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6" name="object 1396"/>
          <p:cNvSpPr/>
          <p:nvPr/>
        </p:nvSpPr>
        <p:spPr>
          <a:xfrm>
            <a:off x="5341370" y="5036695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4" y="0"/>
                </a:moveTo>
                <a:lnTo>
                  <a:pt x="0" y="42290"/>
                </a:lnTo>
                <a:lnTo>
                  <a:pt x="48768" y="42290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7" name="object 1397"/>
          <p:cNvSpPr/>
          <p:nvPr/>
        </p:nvSpPr>
        <p:spPr>
          <a:xfrm>
            <a:off x="5388740" y="4716529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4" y="0"/>
                </a:moveTo>
                <a:lnTo>
                  <a:pt x="0" y="42164"/>
                </a:lnTo>
                <a:lnTo>
                  <a:pt x="48767" y="42164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8" name="object 1398"/>
          <p:cNvSpPr/>
          <p:nvPr/>
        </p:nvSpPr>
        <p:spPr>
          <a:xfrm>
            <a:off x="5396742" y="4873500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4" y="0"/>
                </a:moveTo>
                <a:lnTo>
                  <a:pt x="0" y="42163"/>
                </a:lnTo>
                <a:lnTo>
                  <a:pt x="48767" y="42163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9" name="object 1399"/>
          <p:cNvSpPr/>
          <p:nvPr/>
        </p:nvSpPr>
        <p:spPr>
          <a:xfrm>
            <a:off x="5402202" y="4978783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4" y="0"/>
                </a:moveTo>
                <a:lnTo>
                  <a:pt x="0" y="42291"/>
                </a:lnTo>
                <a:lnTo>
                  <a:pt x="48767" y="42291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0" name="object 1400"/>
          <p:cNvSpPr/>
          <p:nvPr/>
        </p:nvSpPr>
        <p:spPr>
          <a:xfrm>
            <a:off x="5630676" y="5500373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3" y="0"/>
                </a:moveTo>
                <a:lnTo>
                  <a:pt x="0" y="42163"/>
                </a:lnTo>
                <a:lnTo>
                  <a:pt x="48767" y="42163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1" name="object 1401"/>
          <p:cNvSpPr/>
          <p:nvPr/>
        </p:nvSpPr>
        <p:spPr>
          <a:xfrm>
            <a:off x="5639438" y="4154173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3" y="0"/>
                </a:moveTo>
                <a:lnTo>
                  <a:pt x="0" y="42290"/>
                </a:lnTo>
                <a:lnTo>
                  <a:pt x="48767" y="42290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2" name="object 1402"/>
          <p:cNvSpPr/>
          <p:nvPr/>
        </p:nvSpPr>
        <p:spPr>
          <a:xfrm>
            <a:off x="5644011" y="4956812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3" y="0"/>
                </a:moveTo>
                <a:lnTo>
                  <a:pt x="0" y="42163"/>
                </a:lnTo>
                <a:lnTo>
                  <a:pt x="48767" y="42163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3" name="object 1403"/>
          <p:cNvSpPr/>
          <p:nvPr/>
        </p:nvSpPr>
        <p:spPr>
          <a:xfrm>
            <a:off x="5691255" y="4918458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4" y="0"/>
                </a:moveTo>
                <a:lnTo>
                  <a:pt x="0" y="42164"/>
                </a:lnTo>
                <a:lnTo>
                  <a:pt x="48767" y="42164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4" name="object 1404"/>
          <p:cNvSpPr/>
          <p:nvPr/>
        </p:nvSpPr>
        <p:spPr>
          <a:xfrm>
            <a:off x="5699637" y="4920744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3" y="0"/>
                </a:moveTo>
                <a:lnTo>
                  <a:pt x="0" y="42291"/>
                </a:lnTo>
                <a:lnTo>
                  <a:pt x="48767" y="42291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5" name="object 1405"/>
          <p:cNvSpPr/>
          <p:nvPr/>
        </p:nvSpPr>
        <p:spPr>
          <a:xfrm>
            <a:off x="5705225" y="5141851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3" y="0"/>
                </a:moveTo>
                <a:lnTo>
                  <a:pt x="0" y="42290"/>
                </a:lnTo>
                <a:lnTo>
                  <a:pt x="48767" y="42290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6" name="object 1406"/>
          <p:cNvSpPr/>
          <p:nvPr/>
        </p:nvSpPr>
        <p:spPr>
          <a:xfrm>
            <a:off x="5751707" y="4993262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4" y="0"/>
                </a:moveTo>
                <a:lnTo>
                  <a:pt x="0" y="42290"/>
                </a:lnTo>
                <a:lnTo>
                  <a:pt x="48768" y="42290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7" name="object 1407"/>
          <p:cNvSpPr/>
          <p:nvPr/>
        </p:nvSpPr>
        <p:spPr>
          <a:xfrm>
            <a:off x="5760470" y="4779393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4" y="0"/>
                </a:moveTo>
                <a:lnTo>
                  <a:pt x="0" y="42291"/>
                </a:lnTo>
                <a:lnTo>
                  <a:pt x="48768" y="42291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8" name="object 1408"/>
          <p:cNvSpPr/>
          <p:nvPr/>
        </p:nvSpPr>
        <p:spPr>
          <a:xfrm>
            <a:off x="5765550" y="4831591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3" y="0"/>
                </a:moveTo>
                <a:lnTo>
                  <a:pt x="0" y="42164"/>
                </a:lnTo>
                <a:lnTo>
                  <a:pt x="48767" y="42164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9" name="object 1409"/>
          <p:cNvSpPr/>
          <p:nvPr/>
        </p:nvSpPr>
        <p:spPr>
          <a:xfrm>
            <a:off x="5812539" y="5582542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4" y="0"/>
                </a:moveTo>
                <a:lnTo>
                  <a:pt x="0" y="42291"/>
                </a:lnTo>
                <a:lnTo>
                  <a:pt x="48767" y="42291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0" name="object 1410"/>
          <p:cNvSpPr/>
          <p:nvPr/>
        </p:nvSpPr>
        <p:spPr>
          <a:xfrm>
            <a:off x="5820921" y="4863594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4" y="0"/>
                </a:moveTo>
                <a:lnTo>
                  <a:pt x="0" y="42291"/>
                </a:lnTo>
                <a:lnTo>
                  <a:pt x="48768" y="42291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1" name="object 1411"/>
          <p:cNvSpPr/>
          <p:nvPr/>
        </p:nvSpPr>
        <p:spPr>
          <a:xfrm>
            <a:off x="5826382" y="4943350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4" y="0"/>
                </a:moveTo>
                <a:lnTo>
                  <a:pt x="0" y="42290"/>
                </a:lnTo>
                <a:lnTo>
                  <a:pt x="48768" y="42290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2" name="object 1412"/>
          <p:cNvSpPr txBox="1"/>
          <p:nvPr/>
        </p:nvSpPr>
        <p:spPr>
          <a:xfrm>
            <a:off x="2998174" y="4395061"/>
            <a:ext cx="179536" cy="100330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dirty="0">
                <a:latin typeface="Times New Roman"/>
                <a:cs typeface="Times New Roman"/>
              </a:rPr>
              <a:t>CT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(mg/</a:t>
            </a:r>
            <a:r>
              <a:rPr sz="1200" dirty="0" err="1">
                <a:latin typeface="Times New Roman"/>
                <a:cs typeface="Times New Roman"/>
              </a:rPr>
              <a:t>L</a:t>
            </a:r>
            <a:r>
              <a:rPr lang="en-US" sz="1200" dirty="0" err="1">
                <a:latin typeface="Times New Roman"/>
                <a:cs typeface="Times New Roman"/>
              </a:rPr>
              <a:t>∙</a:t>
            </a:r>
            <a:r>
              <a:rPr sz="1200" dirty="0" err="1">
                <a:latin typeface="Times New Roman"/>
                <a:cs typeface="Times New Roman"/>
              </a:rPr>
              <a:t>min</a:t>
            </a:r>
            <a:r>
              <a:rPr sz="1200" dirty="0">
                <a:latin typeface="Times New Roman"/>
                <a:cs typeface="Times New Roman"/>
              </a:rPr>
              <a:t>)</a:t>
            </a:r>
          </a:p>
        </p:txBody>
      </p:sp>
      <p:sp>
        <p:nvSpPr>
          <p:cNvPr id="1414" name="object 2">
            <a:extLst>
              <a:ext uri="{FF2B5EF4-FFF2-40B4-BE49-F238E27FC236}">
                <a16:creationId xmlns:a16="http://schemas.microsoft.com/office/drawing/2014/main" id="{4B4A6269-CFF7-4389-A48F-A8084BABE202}"/>
              </a:ext>
            </a:extLst>
          </p:cNvPr>
          <p:cNvSpPr txBox="1"/>
          <p:nvPr/>
        </p:nvSpPr>
        <p:spPr>
          <a:xfrm>
            <a:off x="3192424" y="1636203"/>
            <a:ext cx="184666" cy="281814"/>
          </a:xfrm>
          <a:prstGeom prst="rect">
            <a:avLst/>
          </a:prstGeom>
        </p:spPr>
        <p:txBody>
          <a:bodyPr vert="vert270" wrap="square" lIns="0" tIns="1270" rIns="0" bIns="0" rtlCol="0">
            <a:spAutoFit/>
          </a:bodyPr>
          <a:lstStyle/>
          <a:p>
            <a:pPr marL="12700" algn="ctr">
              <a:spcBef>
                <a:spcPts val="10"/>
              </a:spcBef>
            </a:pPr>
            <a:r>
              <a:rPr sz="1200" dirty="0">
                <a:latin typeface="Times New Roman"/>
                <a:cs typeface="Times New Roman"/>
              </a:rPr>
              <a:t>0.00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415" name="object 4">
            <a:extLst>
              <a:ext uri="{FF2B5EF4-FFF2-40B4-BE49-F238E27FC236}">
                <a16:creationId xmlns:a16="http://schemas.microsoft.com/office/drawing/2014/main" id="{70B82DA1-1607-4E53-B1C5-3FAB372CC7FD}"/>
              </a:ext>
            </a:extLst>
          </p:cNvPr>
          <p:cNvSpPr txBox="1"/>
          <p:nvPr/>
        </p:nvSpPr>
        <p:spPr>
          <a:xfrm>
            <a:off x="3192424" y="1021904"/>
            <a:ext cx="184666" cy="281814"/>
          </a:xfrm>
          <a:prstGeom prst="rect">
            <a:avLst/>
          </a:prstGeom>
        </p:spPr>
        <p:txBody>
          <a:bodyPr vert="vert270" wrap="square" lIns="0" tIns="1270" rIns="0" bIns="0" rtlCol="0">
            <a:spAutoFit/>
          </a:bodyPr>
          <a:lstStyle/>
          <a:p>
            <a:pPr marL="12700" algn="ctr">
              <a:spcBef>
                <a:spcPts val="10"/>
              </a:spcBef>
            </a:pPr>
            <a:r>
              <a:rPr sz="1200" dirty="0">
                <a:latin typeface="Times New Roman"/>
                <a:cs typeface="Times New Roman"/>
              </a:rPr>
              <a:t>0.04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416" name="object 6">
            <a:extLst>
              <a:ext uri="{FF2B5EF4-FFF2-40B4-BE49-F238E27FC236}">
                <a16:creationId xmlns:a16="http://schemas.microsoft.com/office/drawing/2014/main" id="{609D07C6-0B43-411B-A347-6A01418972F5}"/>
              </a:ext>
            </a:extLst>
          </p:cNvPr>
          <p:cNvSpPr txBox="1"/>
          <p:nvPr/>
        </p:nvSpPr>
        <p:spPr>
          <a:xfrm>
            <a:off x="3192424" y="407733"/>
            <a:ext cx="184666" cy="281814"/>
          </a:xfrm>
          <a:prstGeom prst="rect">
            <a:avLst/>
          </a:prstGeom>
        </p:spPr>
        <p:txBody>
          <a:bodyPr vert="vert270" wrap="square" lIns="0" tIns="1270" rIns="0" bIns="0" rtlCol="0">
            <a:spAutoFit/>
          </a:bodyPr>
          <a:lstStyle/>
          <a:p>
            <a:pPr marL="12700" algn="ctr">
              <a:spcBef>
                <a:spcPts val="10"/>
              </a:spcBef>
            </a:pPr>
            <a:r>
              <a:rPr sz="1200" dirty="0">
                <a:latin typeface="Times New Roman"/>
                <a:cs typeface="Times New Roman"/>
              </a:rPr>
              <a:t>0.08</a:t>
            </a:r>
          </a:p>
        </p:txBody>
      </p:sp>
      <p:sp>
        <p:nvSpPr>
          <p:cNvPr id="1417" name="object 30">
            <a:extLst>
              <a:ext uri="{FF2B5EF4-FFF2-40B4-BE49-F238E27FC236}">
                <a16:creationId xmlns:a16="http://schemas.microsoft.com/office/drawing/2014/main" id="{D9FF1775-1F4F-48CF-825D-3F8CE496E440}"/>
              </a:ext>
            </a:extLst>
          </p:cNvPr>
          <p:cNvSpPr txBox="1"/>
          <p:nvPr/>
        </p:nvSpPr>
        <p:spPr>
          <a:xfrm>
            <a:off x="2996281" y="252285"/>
            <a:ext cx="179536" cy="1542668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 algn="ctr">
              <a:lnSpc>
                <a:spcPts val="1410"/>
              </a:lnSpc>
            </a:pPr>
            <a:r>
              <a:rPr sz="1200" dirty="0">
                <a:latin typeface="Times New Roman"/>
                <a:cs typeface="Times New Roman"/>
              </a:rPr>
              <a:t>Decay (k,</a:t>
            </a:r>
            <a:r>
              <a:rPr sz="1200" spc="-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min−1)</a:t>
            </a:r>
          </a:p>
        </p:txBody>
      </p:sp>
      <p:sp>
        <p:nvSpPr>
          <p:cNvPr id="1418" name="object 325">
            <a:extLst>
              <a:ext uri="{FF2B5EF4-FFF2-40B4-BE49-F238E27FC236}">
                <a16:creationId xmlns:a16="http://schemas.microsoft.com/office/drawing/2014/main" id="{C47381B8-E3AB-47C5-AD0B-9CA7D91DC5FC}"/>
              </a:ext>
            </a:extLst>
          </p:cNvPr>
          <p:cNvSpPr txBox="1"/>
          <p:nvPr/>
        </p:nvSpPr>
        <p:spPr>
          <a:xfrm>
            <a:off x="3192962" y="3632325"/>
            <a:ext cx="184666" cy="232792"/>
          </a:xfrm>
          <a:prstGeom prst="rect">
            <a:avLst/>
          </a:prstGeom>
        </p:spPr>
        <p:txBody>
          <a:bodyPr vert="vert270" wrap="square" lIns="0" tIns="1270" rIns="0" bIns="0" rtlCol="0">
            <a:spAutoFit/>
          </a:bodyPr>
          <a:lstStyle/>
          <a:p>
            <a:pPr marL="12700" algn="ctr">
              <a:spcBef>
                <a:spcPts val="10"/>
              </a:spcBef>
            </a:pPr>
            <a:r>
              <a:rPr sz="1200" dirty="0">
                <a:latin typeface="Times New Roman"/>
                <a:cs typeface="Times New Roman"/>
              </a:rPr>
              <a:t>0.0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419" name="object 327">
            <a:extLst>
              <a:ext uri="{FF2B5EF4-FFF2-40B4-BE49-F238E27FC236}">
                <a16:creationId xmlns:a16="http://schemas.microsoft.com/office/drawing/2014/main" id="{FB4190A3-FB6C-459A-A2F0-347B07EDE411}"/>
              </a:ext>
            </a:extLst>
          </p:cNvPr>
          <p:cNvSpPr txBox="1"/>
          <p:nvPr/>
        </p:nvSpPr>
        <p:spPr>
          <a:xfrm>
            <a:off x="3192962" y="2918077"/>
            <a:ext cx="184666" cy="232792"/>
          </a:xfrm>
          <a:prstGeom prst="rect">
            <a:avLst/>
          </a:prstGeom>
        </p:spPr>
        <p:txBody>
          <a:bodyPr vert="vert270" wrap="square" lIns="0" tIns="1270" rIns="0" bIns="0" rtlCol="0">
            <a:spAutoFit/>
          </a:bodyPr>
          <a:lstStyle/>
          <a:p>
            <a:pPr marL="12700" algn="ctr">
              <a:spcBef>
                <a:spcPts val="10"/>
              </a:spcBef>
            </a:pPr>
            <a:r>
              <a:rPr sz="1200" dirty="0">
                <a:latin typeface="Times New Roman"/>
                <a:cs typeface="Times New Roman"/>
              </a:rPr>
              <a:t>1.0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420" name="object 329">
            <a:extLst>
              <a:ext uri="{FF2B5EF4-FFF2-40B4-BE49-F238E27FC236}">
                <a16:creationId xmlns:a16="http://schemas.microsoft.com/office/drawing/2014/main" id="{D3104B22-A5C4-4E13-A707-5B3D71534716}"/>
              </a:ext>
            </a:extLst>
          </p:cNvPr>
          <p:cNvSpPr txBox="1"/>
          <p:nvPr/>
        </p:nvSpPr>
        <p:spPr>
          <a:xfrm>
            <a:off x="3192962" y="2203956"/>
            <a:ext cx="184666" cy="232792"/>
          </a:xfrm>
          <a:prstGeom prst="rect">
            <a:avLst/>
          </a:prstGeom>
        </p:spPr>
        <p:txBody>
          <a:bodyPr vert="vert270" wrap="square" lIns="0" tIns="1270" rIns="0" bIns="0" rtlCol="0">
            <a:spAutoFit/>
          </a:bodyPr>
          <a:lstStyle/>
          <a:p>
            <a:pPr marL="12700" algn="ctr">
              <a:spcBef>
                <a:spcPts val="10"/>
              </a:spcBef>
            </a:pPr>
            <a:r>
              <a:rPr sz="1200" dirty="0">
                <a:latin typeface="Times New Roman"/>
                <a:cs typeface="Times New Roman"/>
              </a:rPr>
              <a:t>2.0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421" name="object 351">
            <a:extLst>
              <a:ext uri="{FF2B5EF4-FFF2-40B4-BE49-F238E27FC236}">
                <a16:creationId xmlns:a16="http://schemas.microsoft.com/office/drawing/2014/main" id="{314D1357-D785-4B2B-805D-8393529A3050}"/>
              </a:ext>
            </a:extLst>
          </p:cNvPr>
          <p:cNvSpPr txBox="1"/>
          <p:nvPr/>
        </p:nvSpPr>
        <p:spPr>
          <a:xfrm>
            <a:off x="2996819" y="2223007"/>
            <a:ext cx="179536" cy="1542668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 algn="ctr">
              <a:lnSpc>
                <a:spcPts val="1410"/>
              </a:lnSpc>
            </a:pPr>
            <a:r>
              <a:rPr sz="1200" dirty="0">
                <a:latin typeface="Times New Roman"/>
                <a:cs typeface="Times New Roman"/>
              </a:rPr>
              <a:t>Demand (D,</a:t>
            </a:r>
            <a:r>
              <a:rPr sz="1200" spc="-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mg/L)</a:t>
            </a:r>
          </a:p>
        </p:txBody>
      </p:sp>
      <p:sp>
        <p:nvSpPr>
          <p:cNvPr id="1422" name="object 24">
            <a:extLst>
              <a:ext uri="{FF2B5EF4-FFF2-40B4-BE49-F238E27FC236}">
                <a16:creationId xmlns:a16="http://schemas.microsoft.com/office/drawing/2014/main" id="{AC28EC05-1F3D-4624-82FD-D66A66BDEA20}"/>
              </a:ext>
            </a:extLst>
          </p:cNvPr>
          <p:cNvSpPr txBox="1"/>
          <p:nvPr/>
        </p:nvSpPr>
        <p:spPr>
          <a:xfrm>
            <a:off x="451299" y="3813109"/>
            <a:ext cx="360933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10/03</a:t>
            </a:r>
          </a:p>
        </p:txBody>
      </p:sp>
      <p:sp>
        <p:nvSpPr>
          <p:cNvPr id="1423" name="object 26">
            <a:extLst>
              <a:ext uri="{FF2B5EF4-FFF2-40B4-BE49-F238E27FC236}">
                <a16:creationId xmlns:a16="http://schemas.microsoft.com/office/drawing/2014/main" id="{6CDF7D83-2207-46D7-9C73-EE9B09F05C59}"/>
              </a:ext>
            </a:extLst>
          </p:cNvPr>
          <p:cNvSpPr txBox="1"/>
          <p:nvPr/>
        </p:nvSpPr>
        <p:spPr>
          <a:xfrm>
            <a:off x="1449773" y="3812727"/>
            <a:ext cx="360933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10/09</a:t>
            </a:r>
          </a:p>
        </p:txBody>
      </p:sp>
      <p:sp>
        <p:nvSpPr>
          <p:cNvPr id="1424" name="object 28">
            <a:extLst>
              <a:ext uri="{FF2B5EF4-FFF2-40B4-BE49-F238E27FC236}">
                <a16:creationId xmlns:a16="http://schemas.microsoft.com/office/drawing/2014/main" id="{0A884AE1-AFA2-4472-84BA-0ABEBC68619A}"/>
              </a:ext>
            </a:extLst>
          </p:cNvPr>
          <p:cNvSpPr txBox="1"/>
          <p:nvPr/>
        </p:nvSpPr>
        <p:spPr>
          <a:xfrm>
            <a:off x="2448247" y="3813744"/>
            <a:ext cx="360933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10/15</a:t>
            </a:r>
          </a:p>
        </p:txBody>
      </p:sp>
      <p:sp>
        <p:nvSpPr>
          <p:cNvPr id="1425" name="object 24">
            <a:extLst>
              <a:ext uri="{FF2B5EF4-FFF2-40B4-BE49-F238E27FC236}">
                <a16:creationId xmlns:a16="http://schemas.microsoft.com/office/drawing/2014/main" id="{ED29869E-B0CF-47F5-8565-03314F320D28}"/>
              </a:ext>
            </a:extLst>
          </p:cNvPr>
          <p:cNvSpPr txBox="1"/>
          <p:nvPr/>
        </p:nvSpPr>
        <p:spPr>
          <a:xfrm>
            <a:off x="458473" y="5730239"/>
            <a:ext cx="360933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10/03</a:t>
            </a:r>
          </a:p>
        </p:txBody>
      </p:sp>
      <p:sp>
        <p:nvSpPr>
          <p:cNvPr id="1426" name="object 26">
            <a:extLst>
              <a:ext uri="{FF2B5EF4-FFF2-40B4-BE49-F238E27FC236}">
                <a16:creationId xmlns:a16="http://schemas.microsoft.com/office/drawing/2014/main" id="{B54F0F41-C08F-405B-995B-5BDB00DA5084}"/>
              </a:ext>
            </a:extLst>
          </p:cNvPr>
          <p:cNvSpPr txBox="1"/>
          <p:nvPr/>
        </p:nvSpPr>
        <p:spPr>
          <a:xfrm>
            <a:off x="1456947" y="5729857"/>
            <a:ext cx="360933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10/09</a:t>
            </a:r>
          </a:p>
        </p:txBody>
      </p:sp>
      <p:sp>
        <p:nvSpPr>
          <p:cNvPr id="1427" name="object 28">
            <a:extLst>
              <a:ext uri="{FF2B5EF4-FFF2-40B4-BE49-F238E27FC236}">
                <a16:creationId xmlns:a16="http://schemas.microsoft.com/office/drawing/2014/main" id="{9DDAD6A1-54E9-44DD-AA3A-C34D0C0AFB50}"/>
              </a:ext>
            </a:extLst>
          </p:cNvPr>
          <p:cNvSpPr txBox="1"/>
          <p:nvPr/>
        </p:nvSpPr>
        <p:spPr>
          <a:xfrm>
            <a:off x="2455421" y="5730874"/>
            <a:ext cx="360933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10/15</a:t>
            </a:r>
          </a:p>
        </p:txBody>
      </p:sp>
      <p:sp>
        <p:nvSpPr>
          <p:cNvPr id="1428" name="object 429">
            <a:extLst>
              <a:ext uri="{FF2B5EF4-FFF2-40B4-BE49-F238E27FC236}">
                <a16:creationId xmlns:a16="http://schemas.microsoft.com/office/drawing/2014/main" id="{2FA0ED34-731F-4787-934F-C64175D2BBF0}"/>
              </a:ext>
            </a:extLst>
          </p:cNvPr>
          <p:cNvSpPr/>
          <p:nvPr/>
        </p:nvSpPr>
        <p:spPr>
          <a:xfrm>
            <a:off x="3560680" y="1835650"/>
            <a:ext cx="2241550" cy="0"/>
          </a:xfrm>
          <a:custGeom>
            <a:avLst/>
            <a:gdLst/>
            <a:ahLst/>
            <a:cxnLst/>
            <a:rect l="l" t="t" r="r" b="b"/>
            <a:pathLst>
              <a:path w="2241550">
                <a:moveTo>
                  <a:pt x="0" y="0"/>
                </a:moveTo>
                <a:lnTo>
                  <a:pt x="2241423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9" name="object 430">
            <a:extLst>
              <a:ext uri="{FF2B5EF4-FFF2-40B4-BE49-F238E27FC236}">
                <a16:creationId xmlns:a16="http://schemas.microsoft.com/office/drawing/2014/main" id="{C383076C-B8E1-443A-B5CA-DC39F89A7270}"/>
              </a:ext>
            </a:extLst>
          </p:cNvPr>
          <p:cNvSpPr/>
          <p:nvPr/>
        </p:nvSpPr>
        <p:spPr>
          <a:xfrm>
            <a:off x="3560680" y="1835653"/>
            <a:ext cx="0" cy="60325"/>
          </a:xfrm>
          <a:custGeom>
            <a:avLst/>
            <a:gdLst/>
            <a:ahLst/>
            <a:cxnLst/>
            <a:rect l="l" t="t" r="r" b="b"/>
            <a:pathLst>
              <a:path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0" name="object 431">
            <a:extLst>
              <a:ext uri="{FF2B5EF4-FFF2-40B4-BE49-F238E27FC236}">
                <a16:creationId xmlns:a16="http://schemas.microsoft.com/office/drawing/2014/main" id="{3B6275DE-29EC-4D6E-AAF7-7802C6FDFB6C}"/>
              </a:ext>
            </a:extLst>
          </p:cNvPr>
          <p:cNvSpPr/>
          <p:nvPr/>
        </p:nvSpPr>
        <p:spPr>
          <a:xfrm>
            <a:off x="3621259" y="1835653"/>
            <a:ext cx="0" cy="60325"/>
          </a:xfrm>
          <a:custGeom>
            <a:avLst/>
            <a:gdLst/>
            <a:ahLst/>
            <a:cxnLst/>
            <a:rect l="l" t="t" r="r" b="b"/>
            <a:pathLst>
              <a:path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1" name="object 432">
            <a:extLst>
              <a:ext uri="{FF2B5EF4-FFF2-40B4-BE49-F238E27FC236}">
                <a16:creationId xmlns:a16="http://schemas.microsoft.com/office/drawing/2014/main" id="{8A664BF7-85D0-4ED2-8D88-21AB6B929E27}"/>
              </a:ext>
            </a:extLst>
          </p:cNvPr>
          <p:cNvSpPr/>
          <p:nvPr/>
        </p:nvSpPr>
        <p:spPr>
          <a:xfrm>
            <a:off x="3681837" y="1835653"/>
            <a:ext cx="0" cy="60325"/>
          </a:xfrm>
          <a:custGeom>
            <a:avLst/>
            <a:gdLst/>
            <a:ahLst/>
            <a:cxnLst/>
            <a:rect l="l" t="t" r="r" b="b"/>
            <a:pathLst>
              <a:path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2" name="object 433">
            <a:extLst>
              <a:ext uri="{FF2B5EF4-FFF2-40B4-BE49-F238E27FC236}">
                <a16:creationId xmlns:a16="http://schemas.microsoft.com/office/drawing/2014/main" id="{9414811C-2EA8-4A48-B89A-13EEBFB93F71}"/>
              </a:ext>
            </a:extLst>
          </p:cNvPr>
          <p:cNvSpPr/>
          <p:nvPr/>
        </p:nvSpPr>
        <p:spPr>
          <a:xfrm>
            <a:off x="3742417" y="1835653"/>
            <a:ext cx="0" cy="60325"/>
          </a:xfrm>
          <a:custGeom>
            <a:avLst/>
            <a:gdLst/>
            <a:ahLst/>
            <a:cxnLst/>
            <a:rect l="l" t="t" r="r" b="b"/>
            <a:pathLst>
              <a:path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3" name="object 434">
            <a:extLst>
              <a:ext uri="{FF2B5EF4-FFF2-40B4-BE49-F238E27FC236}">
                <a16:creationId xmlns:a16="http://schemas.microsoft.com/office/drawing/2014/main" id="{FA072553-E602-4F12-9D12-4E0C40633C74}"/>
              </a:ext>
            </a:extLst>
          </p:cNvPr>
          <p:cNvSpPr/>
          <p:nvPr/>
        </p:nvSpPr>
        <p:spPr>
          <a:xfrm>
            <a:off x="3802995" y="1835653"/>
            <a:ext cx="0" cy="60325"/>
          </a:xfrm>
          <a:custGeom>
            <a:avLst/>
            <a:gdLst/>
            <a:ahLst/>
            <a:cxnLst/>
            <a:rect l="l" t="t" r="r" b="b"/>
            <a:pathLst>
              <a:path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4" name="object 435">
            <a:extLst>
              <a:ext uri="{FF2B5EF4-FFF2-40B4-BE49-F238E27FC236}">
                <a16:creationId xmlns:a16="http://schemas.microsoft.com/office/drawing/2014/main" id="{469B4C0B-C906-4B44-8BE1-2CC034EB8ACE}"/>
              </a:ext>
            </a:extLst>
          </p:cNvPr>
          <p:cNvSpPr/>
          <p:nvPr/>
        </p:nvSpPr>
        <p:spPr>
          <a:xfrm>
            <a:off x="3863574" y="1835653"/>
            <a:ext cx="0" cy="60325"/>
          </a:xfrm>
          <a:custGeom>
            <a:avLst/>
            <a:gdLst/>
            <a:ahLst/>
            <a:cxnLst/>
            <a:rect l="l" t="t" r="r" b="b"/>
            <a:pathLst>
              <a:path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5" name="object 436">
            <a:extLst>
              <a:ext uri="{FF2B5EF4-FFF2-40B4-BE49-F238E27FC236}">
                <a16:creationId xmlns:a16="http://schemas.microsoft.com/office/drawing/2014/main" id="{FFB293F9-8037-4B2A-8EBE-008C2F249968}"/>
              </a:ext>
            </a:extLst>
          </p:cNvPr>
          <p:cNvSpPr/>
          <p:nvPr/>
        </p:nvSpPr>
        <p:spPr>
          <a:xfrm>
            <a:off x="3924154" y="1835653"/>
            <a:ext cx="0" cy="60325"/>
          </a:xfrm>
          <a:custGeom>
            <a:avLst/>
            <a:gdLst/>
            <a:ahLst/>
            <a:cxnLst/>
            <a:rect l="l" t="t" r="r" b="b"/>
            <a:pathLst>
              <a:path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6" name="object 437">
            <a:extLst>
              <a:ext uri="{FF2B5EF4-FFF2-40B4-BE49-F238E27FC236}">
                <a16:creationId xmlns:a16="http://schemas.microsoft.com/office/drawing/2014/main" id="{93D709C1-0D6A-4C73-B167-FA6F8E32B960}"/>
              </a:ext>
            </a:extLst>
          </p:cNvPr>
          <p:cNvSpPr/>
          <p:nvPr/>
        </p:nvSpPr>
        <p:spPr>
          <a:xfrm>
            <a:off x="3984732" y="1835653"/>
            <a:ext cx="0" cy="60325"/>
          </a:xfrm>
          <a:custGeom>
            <a:avLst/>
            <a:gdLst/>
            <a:ahLst/>
            <a:cxnLst/>
            <a:rect l="l" t="t" r="r" b="b"/>
            <a:pathLst>
              <a:path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7" name="object 438">
            <a:extLst>
              <a:ext uri="{FF2B5EF4-FFF2-40B4-BE49-F238E27FC236}">
                <a16:creationId xmlns:a16="http://schemas.microsoft.com/office/drawing/2014/main" id="{9EDEE526-E5C0-4E1A-B3C5-2EB597FE2F2E}"/>
              </a:ext>
            </a:extLst>
          </p:cNvPr>
          <p:cNvSpPr/>
          <p:nvPr/>
        </p:nvSpPr>
        <p:spPr>
          <a:xfrm>
            <a:off x="4045311" y="1835653"/>
            <a:ext cx="0" cy="60325"/>
          </a:xfrm>
          <a:custGeom>
            <a:avLst/>
            <a:gdLst/>
            <a:ahLst/>
            <a:cxnLst/>
            <a:rect l="l" t="t" r="r" b="b"/>
            <a:pathLst>
              <a:path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8" name="object 439">
            <a:extLst>
              <a:ext uri="{FF2B5EF4-FFF2-40B4-BE49-F238E27FC236}">
                <a16:creationId xmlns:a16="http://schemas.microsoft.com/office/drawing/2014/main" id="{8B96010E-2198-404A-997C-81F8E6D90CE9}"/>
              </a:ext>
            </a:extLst>
          </p:cNvPr>
          <p:cNvSpPr/>
          <p:nvPr/>
        </p:nvSpPr>
        <p:spPr>
          <a:xfrm>
            <a:off x="4105891" y="1835653"/>
            <a:ext cx="0" cy="60325"/>
          </a:xfrm>
          <a:custGeom>
            <a:avLst/>
            <a:gdLst/>
            <a:ahLst/>
            <a:cxnLst/>
            <a:rect l="l" t="t" r="r" b="b"/>
            <a:pathLst>
              <a:path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9" name="object 440">
            <a:extLst>
              <a:ext uri="{FF2B5EF4-FFF2-40B4-BE49-F238E27FC236}">
                <a16:creationId xmlns:a16="http://schemas.microsoft.com/office/drawing/2014/main" id="{14E75C9C-42FF-4F5D-98F1-A85456B52FF1}"/>
              </a:ext>
            </a:extLst>
          </p:cNvPr>
          <p:cNvSpPr/>
          <p:nvPr/>
        </p:nvSpPr>
        <p:spPr>
          <a:xfrm>
            <a:off x="4166469" y="1835653"/>
            <a:ext cx="0" cy="60325"/>
          </a:xfrm>
          <a:custGeom>
            <a:avLst/>
            <a:gdLst/>
            <a:ahLst/>
            <a:cxnLst/>
            <a:rect l="l" t="t" r="r" b="b"/>
            <a:pathLst>
              <a:path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0" name="object 441">
            <a:extLst>
              <a:ext uri="{FF2B5EF4-FFF2-40B4-BE49-F238E27FC236}">
                <a16:creationId xmlns:a16="http://schemas.microsoft.com/office/drawing/2014/main" id="{49C04F60-4029-4612-8591-0C523CEC4B7C}"/>
              </a:ext>
            </a:extLst>
          </p:cNvPr>
          <p:cNvSpPr/>
          <p:nvPr/>
        </p:nvSpPr>
        <p:spPr>
          <a:xfrm>
            <a:off x="4227049" y="1835653"/>
            <a:ext cx="0" cy="60325"/>
          </a:xfrm>
          <a:custGeom>
            <a:avLst/>
            <a:gdLst/>
            <a:ahLst/>
            <a:cxnLst/>
            <a:rect l="l" t="t" r="r" b="b"/>
            <a:pathLst>
              <a:path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1" name="object 442">
            <a:extLst>
              <a:ext uri="{FF2B5EF4-FFF2-40B4-BE49-F238E27FC236}">
                <a16:creationId xmlns:a16="http://schemas.microsoft.com/office/drawing/2014/main" id="{B1AE8D31-780D-4500-ABBF-7AE4941B4D2F}"/>
              </a:ext>
            </a:extLst>
          </p:cNvPr>
          <p:cNvSpPr/>
          <p:nvPr/>
        </p:nvSpPr>
        <p:spPr>
          <a:xfrm>
            <a:off x="4287628" y="1835653"/>
            <a:ext cx="0" cy="60325"/>
          </a:xfrm>
          <a:custGeom>
            <a:avLst/>
            <a:gdLst/>
            <a:ahLst/>
            <a:cxnLst/>
            <a:rect l="l" t="t" r="r" b="b"/>
            <a:pathLst>
              <a:path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2" name="object 443">
            <a:extLst>
              <a:ext uri="{FF2B5EF4-FFF2-40B4-BE49-F238E27FC236}">
                <a16:creationId xmlns:a16="http://schemas.microsoft.com/office/drawing/2014/main" id="{6A22B09D-23B2-4A29-9244-9ADD3F5F3C3C}"/>
              </a:ext>
            </a:extLst>
          </p:cNvPr>
          <p:cNvSpPr/>
          <p:nvPr/>
        </p:nvSpPr>
        <p:spPr>
          <a:xfrm>
            <a:off x="4348206" y="1835653"/>
            <a:ext cx="0" cy="60325"/>
          </a:xfrm>
          <a:custGeom>
            <a:avLst/>
            <a:gdLst/>
            <a:ahLst/>
            <a:cxnLst/>
            <a:rect l="l" t="t" r="r" b="b"/>
            <a:pathLst>
              <a:path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3" name="object 444">
            <a:extLst>
              <a:ext uri="{FF2B5EF4-FFF2-40B4-BE49-F238E27FC236}">
                <a16:creationId xmlns:a16="http://schemas.microsoft.com/office/drawing/2014/main" id="{E3833918-3028-46C5-B40A-132ED6C2131D}"/>
              </a:ext>
            </a:extLst>
          </p:cNvPr>
          <p:cNvSpPr/>
          <p:nvPr/>
        </p:nvSpPr>
        <p:spPr>
          <a:xfrm>
            <a:off x="4408786" y="1835653"/>
            <a:ext cx="0" cy="60325"/>
          </a:xfrm>
          <a:custGeom>
            <a:avLst/>
            <a:gdLst/>
            <a:ahLst/>
            <a:cxnLst/>
            <a:rect l="l" t="t" r="r" b="b"/>
            <a:pathLst>
              <a:path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4" name="object 445">
            <a:extLst>
              <a:ext uri="{FF2B5EF4-FFF2-40B4-BE49-F238E27FC236}">
                <a16:creationId xmlns:a16="http://schemas.microsoft.com/office/drawing/2014/main" id="{B926AD60-8F77-4A9A-8A55-9F726E664F2F}"/>
              </a:ext>
            </a:extLst>
          </p:cNvPr>
          <p:cNvSpPr/>
          <p:nvPr/>
        </p:nvSpPr>
        <p:spPr>
          <a:xfrm>
            <a:off x="4469365" y="1835653"/>
            <a:ext cx="0" cy="60325"/>
          </a:xfrm>
          <a:custGeom>
            <a:avLst/>
            <a:gdLst/>
            <a:ahLst/>
            <a:cxnLst/>
            <a:rect l="l" t="t" r="r" b="b"/>
            <a:pathLst>
              <a:path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5" name="object 446">
            <a:extLst>
              <a:ext uri="{FF2B5EF4-FFF2-40B4-BE49-F238E27FC236}">
                <a16:creationId xmlns:a16="http://schemas.microsoft.com/office/drawing/2014/main" id="{47799C16-6709-4FBF-8024-F5C100EDEC75}"/>
              </a:ext>
            </a:extLst>
          </p:cNvPr>
          <p:cNvSpPr/>
          <p:nvPr/>
        </p:nvSpPr>
        <p:spPr>
          <a:xfrm>
            <a:off x="4529943" y="1835653"/>
            <a:ext cx="0" cy="60325"/>
          </a:xfrm>
          <a:custGeom>
            <a:avLst/>
            <a:gdLst/>
            <a:ahLst/>
            <a:cxnLst/>
            <a:rect l="l" t="t" r="r" b="b"/>
            <a:pathLst>
              <a:path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6" name="object 447">
            <a:extLst>
              <a:ext uri="{FF2B5EF4-FFF2-40B4-BE49-F238E27FC236}">
                <a16:creationId xmlns:a16="http://schemas.microsoft.com/office/drawing/2014/main" id="{C2E13B9E-0768-4646-9CEE-83EA11B2FBC2}"/>
              </a:ext>
            </a:extLst>
          </p:cNvPr>
          <p:cNvSpPr/>
          <p:nvPr/>
        </p:nvSpPr>
        <p:spPr>
          <a:xfrm>
            <a:off x="4590523" y="1835653"/>
            <a:ext cx="0" cy="60325"/>
          </a:xfrm>
          <a:custGeom>
            <a:avLst/>
            <a:gdLst/>
            <a:ahLst/>
            <a:cxnLst/>
            <a:rect l="l" t="t" r="r" b="b"/>
            <a:pathLst>
              <a:path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7" name="object 448">
            <a:extLst>
              <a:ext uri="{FF2B5EF4-FFF2-40B4-BE49-F238E27FC236}">
                <a16:creationId xmlns:a16="http://schemas.microsoft.com/office/drawing/2014/main" id="{57999BAF-512C-4E20-A061-3C89C0EF241B}"/>
              </a:ext>
            </a:extLst>
          </p:cNvPr>
          <p:cNvSpPr/>
          <p:nvPr/>
        </p:nvSpPr>
        <p:spPr>
          <a:xfrm>
            <a:off x="4651101" y="1835653"/>
            <a:ext cx="0" cy="60325"/>
          </a:xfrm>
          <a:custGeom>
            <a:avLst/>
            <a:gdLst/>
            <a:ahLst/>
            <a:cxnLst/>
            <a:rect l="l" t="t" r="r" b="b"/>
            <a:pathLst>
              <a:path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8" name="object 449">
            <a:extLst>
              <a:ext uri="{FF2B5EF4-FFF2-40B4-BE49-F238E27FC236}">
                <a16:creationId xmlns:a16="http://schemas.microsoft.com/office/drawing/2014/main" id="{35AEE597-F34A-4575-9AAC-BFFB241709F4}"/>
              </a:ext>
            </a:extLst>
          </p:cNvPr>
          <p:cNvSpPr/>
          <p:nvPr/>
        </p:nvSpPr>
        <p:spPr>
          <a:xfrm>
            <a:off x="4711680" y="1835653"/>
            <a:ext cx="0" cy="60325"/>
          </a:xfrm>
          <a:custGeom>
            <a:avLst/>
            <a:gdLst/>
            <a:ahLst/>
            <a:cxnLst/>
            <a:rect l="l" t="t" r="r" b="b"/>
            <a:pathLst>
              <a:path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9" name="object 450">
            <a:extLst>
              <a:ext uri="{FF2B5EF4-FFF2-40B4-BE49-F238E27FC236}">
                <a16:creationId xmlns:a16="http://schemas.microsoft.com/office/drawing/2014/main" id="{57B3A812-320D-4F5E-A36C-A54A48915F19}"/>
              </a:ext>
            </a:extLst>
          </p:cNvPr>
          <p:cNvSpPr/>
          <p:nvPr/>
        </p:nvSpPr>
        <p:spPr>
          <a:xfrm>
            <a:off x="4772260" y="1835653"/>
            <a:ext cx="0" cy="60325"/>
          </a:xfrm>
          <a:custGeom>
            <a:avLst/>
            <a:gdLst/>
            <a:ahLst/>
            <a:cxnLst/>
            <a:rect l="l" t="t" r="r" b="b"/>
            <a:pathLst>
              <a:path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0" name="object 451">
            <a:extLst>
              <a:ext uri="{FF2B5EF4-FFF2-40B4-BE49-F238E27FC236}">
                <a16:creationId xmlns:a16="http://schemas.microsoft.com/office/drawing/2014/main" id="{EF15209E-74CF-40B0-97AC-3F4FB16AF55D}"/>
              </a:ext>
            </a:extLst>
          </p:cNvPr>
          <p:cNvSpPr/>
          <p:nvPr/>
        </p:nvSpPr>
        <p:spPr>
          <a:xfrm>
            <a:off x="4832838" y="1835653"/>
            <a:ext cx="0" cy="60325"/>
          </a:xfrm>
          <a:custGeom>
            <a:avLst/>
            <a:gdLst/>
            <a:ahLst/>
            <a:cxnLst/>
            <a:rect l="l" t="t" r="r" b="b"/>
            <a:pathLst>
              <a:path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1" name="object 452">
            <a:extLst>
              <a:ext uri="{FF2B5EF4-FFF2-40B4-BE49-F238E27FC236}">
                <a16:creationId xmlns:a16="http://schemas.microsoft.com/office/drawing/2014/main" id="{DAF72B65-DF5F-45D2-AFAC-18B69E0AA378}"/>
              </a:ext>
            </a:extLst>
          </p:cNvPr>
          <p:cNvSpPr/>
          <p:nvPr/>
        </p:nvSpPr>
        <p:spPr>
          <a:xfrm>
            <a:off x="4893418" y="1835653"/>
            <a:ext cx="0" cy="60325"/>
          </a:xfrm>
          <a:custGeom>
            <a:avLst/>
            <a:gdLst/>
            <a:ahLst/>
            <a:cxnLst/>
            <a:rect l="l" t="t" r="r" b="b"/>
            <a:pathLst>
              <a:path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2" name="object 453">
            <a:extLst>
              <a:ext uri="{FF2B5EF4-FFF2-40B4-BE49-F238E27FC236}">
                <a16:creationId xmlns:a16="http://schemas.microsoft.com/office/drawing/2014/main" id="{4D6CE412-B655-4C5C-8B17-46466C8FDD2D}"/>
              </a:ext>
            </a:extLst>
          </p:cNvPr>
          <p:cNvSpPr/>
          <p:nvPr/>
        </p:nvSpPr>
        <p:spPr>
          <a:xfrm>
            <a:off x="4953997" y="1835653"/>
            <a:ext cx="0" cy="60325"/>
          </a:xfrm>
          <a:custGeom>
            <a:avLst/>
            <a:gdLst/>
            <a:ahLst/>
            <a:cxnLst/>
            <a:rect l="l" t="t" r="r" b="b"/>
            <a:pathLst>
              <a:path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3" name="object 454">
            <a:extLst>
              <a:ext uri="{FF2B5EF4-FFF2-40B4-BE49-F238E27FC236}">
                <a16:creationId xmlns:a16="http://schemas.microsoft.com/office/drawing/2014/main" id="{D4EF0AED-DE70-475B-9F02-27253AF36035}"/>
              </a:ext>
            </a:extLst>
          </p:cNvPr>
          <p:cNvSpPr/>
          <p:nvPr/>
        </p:nvSpPr>
        <p:spPr>
          <a:xfrm>
            <a:off x="5014575" y="1835653"/>
            <a:ext cx="0" cy="60325"/>
          </a:xfrm>
          <a:custGeom>
            <a:avLst/>
            <a:gdLst/>
            <a:ahLst/>
            <a:cxnLst/>
            <a:rect l="l" t="t" r="r" b="b"/>
            <a:pathLst>
              <a:path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4" name="object 455">
            <a:extLst>
              <a:ext uri="{FF2B5EF4-FFF2-40B4-BE49-F238E27FC236}">
                <a16:creationId xmlns:a16="http://schemas.microsoft.com/office/drawing/2014/main" id="{421573A5-1986-4159-86DF-F1CB20933EED}"/>
              </a:ext>
            </a:extLst>
          </p:cNvPr>
          <p:cNvSpPr/>
          <p:nvPr/>
        </p:nvSpPr>
        <p:spPr>
          <a:xfrm>
            <a:off x="5075155" y="1835653"/>
            <a:ext cx="0" cy="60325"/>
          </a:xfrm>
          <a:custGeom>
            <a:avLst/>
            <a:gdLst/>
            <a:ahLst/>
            <a:cxnLst/>
            <a:rect l="l" t="t" r="r" b="b"/>
            <a:pathLst>
              <a:path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5" name="object 456">
            <a:extLst>
              <a:ext uri="{FF2B5EF4-FFF2-40B4-BE49-F238E27FC236}">
                <a16:creationId xmlns:a16="http://schemas.microsoft.com/office/drawing/2014/main" id="{0C2959D3-275F-4E11-87A1-48323F8F9F53}"/>
              </a:ext>
            </a:extLst>
          </p:cNvPr>
          <p:cNvSpPr/>
          <p:nvPr/>
        </p:nvSpPr>
        <p:spPr>
          <a:xfrm>
            <a:off x="5135734" y="1835653"/>
            <a:ext cx="0" cy="60325"/>
          </a:xfrm>
          <a:custGeom>
            <a:avLst/>
            <a:gdLst/>
            <a:ahLst/>
            <a:cxnLst/>
            <a:rect l="l" t="t" r="r" b="b"/>
            <a:pathLst>
              <a:path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6" name="object 457">
            <a:extLst>
              <a:ext uri="{FF2B5EF4-FFF2-40B4-BE49-F238E27FC236}">
                <a16:creationId xmlns:a16="http://schemas.microsoft.com/office/drawing/2014/main" id="{FA377932-02D0-448F-B223-480979FC467F}"/>
              </a:ext>
            </a:extLst>
          </p:cNvPr>
          <p:cNvSpPr/>
          <p:nvPr/>
        </p:nvSpPr>
        <p:spPr>
          <a:xfrm>
            <a:off x="5196312" y="1835653"/>
            <a:ext cx="0" cy="60325"/>
          </a:xfrm>
          <a:custGeom>
            <a:avLst/>
            <a:gdLst/>
            <a:ahLst/>
            <a:cxnLst/>
            <a:rect l="l" t="t" r="r" b="b"/>
            <a:pathLst>
              <a:path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7" name="object 458">
            <a:extLst>
              <a:ext uri="{FF2B5EF4-FFF2-40B4-BE49-F238E27FC236}">
                <a16:creationId xmlns:a16="http://schemas.microsoft.com/office/drawing/2014/main" id="{90C0CD19-4DD4-4568-B51B-F5C5CE08227F}"/>
              </a:ext>
            </a:extLst>
          </p:cNvPr>
          <p:cNvSpPr/>
          <p:nvPr/>
        </p:nvSpPr>
        <p:spPr>
          <a:xfrm>
            <a:off x="5256892" y="1835653"/>
            <a:ext cx="0" cy="60325"/>
          </a:xfrm>
          <a:custGeom>
            <a:avLst/>
            <a:gdLst/>
            <a:ahLst/>
            <a:cxnLst/>
            <a:rect l="l" t="t" r="r" b="b"/>
            <a:pathLst>
              <a:path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8" name="object 459">
            <a:extLst>
              <a:ext uri="{FF2B5EF4-FFF2-40B4-BE49-F238E27FC236}">
                <a16:creationId xmlns:a16="http://schemas.microsoft.com/office/drawing/2014/main" id="{9B8D9A3C-515D-4EEE-A840-336FA755D932}"/>
              </a:ext>
            </a:extLst>
          </p:cNvPr>
          <p:cNvSpPr/>
          <p:nvPr/>
        </p:nvSpPr>
        <p:spPr>
          <a:xfrm>
            <a:off x="5317470" y="1835653"/>
            <a:ext cx="0" cy="60325"/>
          </a:xfrm>
          <a:custGeom>
            <a:avLst/>
            <a:gdLst/>
            <a:ahLst/>
            <a:cxnLst/>
            <a:rect l="l" t="t" r="r" b="b"/>
            <a:pathLst>
              <a:path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9" name="object 460">
            <a:extLst>
              <a:ext uri="{FF2B5EF4-FFF2-40B4-BE49-F238E27FC236}">
                <a16:creationId xmlns:a16="http://schemas.microsoft.com/office/drawing/2014/main" id="{EA5686F0-EDC1-4F18-96A0-7FE9553A74FC}"/>
              </a:ext>
            </a:extLst>
          </p:cNvPr>
          <p:cNvSpPr/>
          <p:nvPr/>
        </p:nvSpPr>
        <p:spPr>
          <a:xfrm>
            <a:off x="5378049" y="1835653"/>
            <a:ext cx="0" cy="60325"/>
          </a:xfrm>
          <a:custGeom>
            <a:avLst/>
            <a:gdLst/>
            <a:ahLst/>
            <a:cxnLst/>
            <a:rect l="l" t="t" r="r" b="b"/>
            <a:pathLst>
              <a:path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0" name="object 461">
            <a:extLst>
              <a:ext uri="{FF2B5EF4-FFF2-40B4-BE49-F238E27FC236}">
                <a16:creationId xmlns:a16="http://schemas.microsoft.com/office/drawing/2014/main" id="{7DB0E92D-A3B1-4700-866F-449E005FCF1C}"/>
              </a:ext>
            </a:extLst>
          </p:cNvPr>
          <p:cNvSpPr/>
          <p:nvPr/>
        </p:nvSpPr>
        <p:spPr>
          <a:xfrm>
            <a:off x="5438629" y="1835653"/>
            <a:ext cx="0" cy="60325"/>
          </a:xfrm>
          <a:custGeom>
            <a:avLst/>
            <a:gdLst/>
            <a:ahLst/>
            <a:cxnLst/>
            <a:rect l="l" t="t" r="r" b="b"/>
            <a:pathLst>
              <a:path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1" name="object 462">
            <a:extLst>
              <a:ext uri="{FF2B5EF4-FFF2-40B4-BE49-F238E27FC236}">
                <a16:creationId xmlns:a16="http://schemas.microsoft.com/office/drawing/2014/main" id="{ACC810E9-F96E-4B8D-A06A-CFFE0A61F882}"/>
              </a:ext>
            </a:extLst>
          </p:cNvPr>
          <p:cNvSpPr/>
          <p:nvPr/>
        </p:nvSpPr>
        <p:spPr>
          <a:xfrm>
            <a:off x="5499207" y="1835653"/>
            <a:ext cx="0" cy="60325"/>
          </a:xfrm>
          <a:custGeom>
            <a:avLst/>
            <a:gdLst/>
            <a:ahLst/>
            <a:cxnLst/>
            <a:rect l="l" t="t" r="r" b="b"/>
            <a:pathLst>
              <a:path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2" name="object 463">
            <a:extLst>
              <a:ext uri="{FF2B5EF4-FFF2-40B4-BE49-F238E27FC236}">
                <a16:creationId xmlns:a16="http://schemas.microsoft.com/office/drawing/2014/main" id="{186BA702-A515-4F9C-93B0-1FC903CE2ABC}"/>
              </a:ext>
            </a:extLst>
          </p:cNvPr>
          <p:cNvSpPr/>
          <p:nvPr/>
        </p:nvSpPr>
        <p:spPr>
          <a:xfrm>
            <a:off x="5559786" y="1835653"/>
            <a:ext cx="0" cy="60325"/>
          </a:xfrm>
          <a:custGeom>
            <a:avLst/>
            <a:gdLst/>
            <a:ahLst/>
            <a:cxnLst/>
            <a:rect l="l" t="t" r="r" b="b"/>
            <a:pathLst>
              <a:path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3" name="object 464">
            <a:extLst>
              <a:ext uri="{FF2B5EF4-FFF2-40B4-BE49-F238E27FC236}">
                <a16:creationId xmlns:a16="http://schemas.microsoft.com/office/drawing/2014/main" id="{7FE1C1A4-772E-4486-9E9F-6D47A8F0D0E3}"/>
              </a:ext>
            </a:extLst>
          </p:cNvPr>
          <p:cNvSpPr/>
          <p:nvPr/>
        </p:nvSpPr>
        <p:spPr>
          <a:xfrm>
            <a:off x="5620366" y="1835653"/>
            <a:ext cx="0" cy="60325"/>
          </a:xfrm>
          <a:custGeom>
            <a:avLst/>
            <a:gdLst/>
            <a:ahLst/>
            <a:cxnLst/>
            <a:rect l="l" t="t" r="r" b="b"/>
            <a:pathLst>
              <a:path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4" name="object 465">
            <a:extLst>
              <a:ext uri="{FF2B5EF4-FFF2-40B4-BE49-F238E27FC236}">
                <a16:creationId xmlns:a16="http://schemas.microsoft.com/office/drawing/2014/main" id="{722E0867-6795-41C7-8ABC-1E076DCC8C3A}"/>
              </a:ext>
            </a:extLst>
          </p:cNvPr>
          <p:cNvSpPr/>
          <p:nvPr/>
        </p:nvSpPr>
        <p:spPr>
          <a:xfrm>
            <a:off x="5680944" y="1835653"/>
            <a:ext cx="0" cy="60325"/>
          </a:xfrm>
          <a:custGeom>
            <a:avLst/>
            <a:gdLst/>
            <a:ahLst/>
            <a:cxnLst/>
            <a:rect l="l" t="t" r="r" b="b"/>
            <a:pathLst>
              <a:path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5" name="object 466">
            <a:extLst>
              <a:ext uri="{FF2B5EF4-FFF2-40B4-BE49-F238E27FC236}">
                <a16:creationId xmlns:a16="http://schemas.microsoft.com/office/drawing/2014/main" id="{F2AE4A8E-F582-434B-B1B4-812A98482AF2}"/>
              </a:ext>
            </a:extLst>
          </p:cNvPr>
          <p:cNvSpPr/>
          <p:nvPr/>
        </p:nvSpPr>
        <p:spPr>
          <a:xfrm>
            <a:off x="5741524" y="1835653"/>
            <a:ext cx="0" cy="60325"/>
          </a:xfrm>
          <a:custGeom>
            <a:avLst/>
            <a:gdLst/>
            <a:ahLst/>
            <a:cxnLst/>
            <a:rect l="l" t="t" r="r" b="b"/>
            <a:pathLst>
              <a:path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6" name="object 467">
            <a:extLst>
              <a:ext uri="{FF2B5EF4-FFF2-40B4-BE49-F238E27FC236}">
                <a16:creationId xmlns:a16="http://schemas.microsoft.com/office/drawing/2014/main" id="{D7A676FE-AFA4-4C65-A8E9-76D058AD52C6}"/>
              </a:ext>
            </a:extLst>
          </p:cNvPr>
          <p:cNvSpPr/>
          <p:nvPr/>
        </p:nvSpPr>
        <p:spPr>
          <a:xfrm>
            <a:off x="5802103" y="1835653"/>
            <a:ext cx="0" cy="60325"/>
          </a:xfrm>
          <a:custGeom>
            <a:avLst/>
            <a:gdLst/>
            <a:ahLst/>
            <a:cxnLst/>
            <a:rect l="l" t="t" r="r" b="b"/>
            <a:pathLst>
              <a:path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7" name="object 468">
            <a:extLst>
              <a:ext uri="{FF2B5EF4-FFF2-40B4-BE49-F238E27FC236}">
                <a16:creationId xmlns:a16="http://schemas.microsoft.com/office/drawing/2014/main" id="{9EEE73B4-07B9-4DBF-ABE1-F1894CECC479}"/>
              </a:ext>
            </a:extLst>
          </p:cNvPr>
          <p:cNvSpPr txBox="1"/>
          <p:nvPr/>
        </p:nvSpPr>
        <p:spPr>
          <a:xfrm>
            <a:off x="3373926" y="1899146"/>
            <a:ext cx="370712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06/25</a:t>
            </a:r>
          </a:p>
        </p:txBody>
      </p:sp>
      <p:sp>
        <p:nvSpPr>
          <p:cNvPr id="1468" name="object 470">
            <a:extLst>
              <a:ext uri="{FF2B5EF4-FFF2-40B4-BE49-F238E27FC236}">
                <a16:creationId xmlns:a16="http://schemas.microsoft.com/office/drawing/2014/main" id="{AD4CEA4B-8764-47BF-A8C9-ECBB37D89242}"/>
              </a:ext>
            </a:extLst>
          </p:cNvPr>
          <p:cNvSpPr txBox="1"/>
          <p:nvPr/>
        </p:nvSpPr>
        <p:spPr>
          <a:xfrm>
            <a:off x="4343191" y="1898512"/>
            <a:ext cx="370712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07/11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469" name="object 472">
            <a:extLst>
              <a:ext uri="{FF2B5EF4-FFF2-40B4-BE49-F238E27FC236}">
                <a16:creationId xmlns:a16="http://schemas.microsoft.com/office/drawing/2014/main" id="{421E1F8F-2A62-4388-B6EA-133E92E63145}"/>
              </a:ext>
            </a:extLst>
          </p:cNvPr>
          <p:cNvSpPr txBox="1"/>
          <p:nvPr/>
        </p:nvSpPr>
        <p:spPr>
          <a:xfrm>
            <a:off x="5312455" y="1898512"/>
            <a:ext cx="370712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07/27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470" name="object 429">
            <a:extLst>
              <a:ext uri="{FF2B5EF4-FFF2-40B4-BE49-F238E27FC236}">
                <a16:creationId xmlns:a16="http://schemas.microsoft.com/office/drawing/2014/main" id="{E3DBF1A2-06E8-446B-A706-5CFE4BCED712}"/>
              </a:ext>
            </a:extLst>
          </p:cNvPr>
          <p:cNvSpPr/>
          <p:nvPr/>
        </p:nvSpPr>
        <p:spPr>
          <a:xfrm>
            <a:off x="3558541" y="5668012"/>
            <a:ext cx="2241550" cy="0"/>
          </a:xfrm>
          <a:custGeom>
            <a:avLst/>
            <a:gdLst/>
            <a:ahLst/>
            <a:cxnLst/>
            <a:rect l="l" t="t" r="r" b="b"/>
            <a:pathLst>
              <a:path w="2241550">
                <a:moveTo>
                  <a:pt x="0" y="0"/>
                </a:moveTo>
                <a:lnTo>
                  <a:pt x="2241423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1" name="object 430">
            <a:extLst>
              <a:ext uri="{FF2B5EF4-FFF2-40B4-BE49-F238E27FC236}">
                <a16:creationId xmlns:a16="http://schemas.microsoft.com/office/drawing/2014/main" id="{6B2874CA-E854-4E52-A3AA-65F8306B1B65}"/>
              </a:ext>
            </a:extLst>
          </p:cNvPr>
          <p:cNvSpPr/>
          <p:nvPr/>
        </p:nvSpPr>
        <p:spPr>
          <a:xfrm>
            <a:off x="3558541" y="5668015"/>
            <a:ext cx="0" cy="60325"/>
          </a:xfrm>
          <a:custGeom>
            <a:avLst/>
            <a:gdLst/>
            <a:ahLst/>
            <a:cxnLst/>
            <a:rect l="l" t="t" r="r" b="b"/>
            <a:pathLst>
              <a:path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2" name="object 431">
            <a:extLst>
              <a:ext uri="{FF2B5EF4-FFF2-40B4-BE49-F238E27FC236}">
                <a16:creationId xmlns:a16="http://schemas.microsoft.com/office/drawing/2014/main" id="{70131878-59E0-4490-8934-C02D1744941E}"/>
              </a:ext>
            </a:extLst>
          </p:cNvPr>
          <p:cNvSpPr/>
          <p:nvPr/>
        </p:nvSpPr>
        <p:spPr>
          <a:xfrm>
            <a:off x="3619120" y="5668015"/>
            <a:ext cx="0" cy="60325"/>
          </a:xfrm>
          <a:custGeom>
            <a:avLst/>
            <a:gdLst/>
            <a:ahLst/>
            <a:cxnLst/>
            <a:rect l="l" t="t" r="r" b="b"/>
            <a:pathLst>
              <a:path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3" name="object 432">
            <a:extLst>
              <a:ext uri="{FF2B5EF4-FFF2-40B4-BE49-F238E27FC236}">
                <a16:creationId xmlns:a16="http://schemas.microsoft.com/office/drawing/2014/main" id="{CF94D606-7CBB-49D7-A913-A2C8C64E7BF6}"/>
              </a:ext>
            </a:extLst>
          </p:cNvPr>
          <p:cNvSpPr/>
          <p:nvPr/>
        </p:nvSpPr>
        <p:spPr>
          <a:xfrm>
            <a:off x="3679698" y="5668015"/>
            <a:ext cx="0" cy="60325"/>
          </a:xfrm>
          <a:custGeom>
            <a:avLst/>
            <a:gdLst/>
            <a:ahLst/>
            <a:cxnLst/>
            <a:rect l="l" t="t" r="r" b="b"/>
            <a:pathLst>
              <a:path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4" name="object 433">
            <a:extLst>
              <a:ext uri="{FF2B5EF4-FFF2-40B4-BE49-F238E27FC236}">
                <a16:creationId xmlns:a16="http://schemas.microsoft.com/office/drawing/2014/main" id="{4D06E9CB-A271-4E7C-B213-C1919AE17F3C}"/>
              </a:ext>
            </a:extLst>
          </p:cNvPr>
          <p:cNvSpPr/>
          <p:nvPr/>
        </p:nvSpPr>
        <p:spPr>
          <a:xfrm>
            <a:off x="3740278" y="5668015"/>
            <a:ext cx="0" cy="60325"/>
          </a:xfrm>
          <a:custGeom>
            <a:avLst/>
            <a:gdLst/>
            <a:ahLst/>
            <a:cxnLst/>
            <a:rect l="l" t="t" r="r" b="b"/>
            <a:pathLst>
              <a:path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5" name="object 434">
            <a:extLst>
              <a:ext uri="{FF2B5EF4-FFF2-40B4-BE49-F238E27FC236}">
                <a16:creationId xmlns:a16="http://schemas.microsoft.com/office/drawing/2014/main" id="{40DD4899-A8D3-4A56-86F5-BB4F6520390E}"/>
              </a:ext>
            </a:extLst>
          </p:cNvPr>
          <p:cNvSpPr/>
          <p:nvPr/>
        </p:nvSpPr>
        <p:spPr>
          <a:xfrm>
            <a:off x="3800856" y="5668015"/>
            <a:ext cx="0" cy="60325"/>
          </a:xfrm>
          <a:custGeom>
            <a:avLst/>
            <a:gdLst/>
            <a:ahLst/>
            <a:cxnLst/>
            <a:rect l="l" t="t" r="r" b="b"/>
            <a:pathLst>
              <a:path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6" name="object 435">
            <a:extLst>
              <a:ext uri="{FF2B5EF4-FFF2-40B4-BE49-F238E27FC236}">
                <a16:creationId xmlns:a16="http://schemas.microsoft.com/office/drawing/2014/main" id="{F7F06EA4-CC54-404F-8511-17628FED1619}"/>
              </a:ext>
            </a:extLst>
          </p:cNvPr>
          <p:cNvSpPr/>
          <p:nvPr/>
        </p:nvSpPr>
        <p:spPr>
          <a:xfrm>
            <a:off x="3861435" y="5668015"/>
            <a:ext cx="0" cy="60325"/>
          </a:xfrm>
          <a:custGeom>
            <a:avLst/>
            <a:gdLst/>
            <a:ahLst/>
            <a:cxnLst/>
            <a:rect l="l" t="t" r="r" b="b"/>
            <a:pathLst>
              <a:path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7" name="object 436">
            <a:extLst>
              <a:ext uri="{FF2B5EF4-FFF2-40B4-BE49-F238E27FC236}">
                <a16:creationId xmlns:a16="http://schemas.microsoft.com/office/drawing/2014/main" id="{8B6637BA-9015-49B0-9275-AF2D7DF28239}"/>
              </a:ext>
            </a:extLst>
          </p:cNvPr>
          <p:cNvSpPr/>
          <p:nvPr/>
        </p:nvSpPr>
        <p:spPr>
          <a:xfrm>
            <a:off x="3922015" y="5668015"/>
            <a:ext cx="0" cy="60325"/>
          </a:xfrm>
          <a:custGeom>
            <a:avLst/>
            <a:gdLst/>
            <a:ahLst/>
            <a:cxnLst/>
            <a:rect l="l" t="t" r="r" b="b"/>
            <a:pathLst>
              <a:path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8" name="object 437">
            <a:extLst>
              <a:ext uri="{FF2B5EF4-FFF2-40B4-BE49-F238E27FC236}">
                <a16:creationId xmlns:a16="http://schemas.microsoft.com/office/drawing/2014/main" id="{D4840A3F-7F24-47DA-84EA-E69DAF2309E4}"/>
              </a:ext>
            </a:extLst>
          </p:cNvPr>
          <p:cNvSpPr/>
          <p:nvPr/>
        </p:nvSpPr>
        <p:spPr>
          <a:xfrm>
            <a:off x="3982593" y="5668015"/>
            <a:ext cx="0" cy="60325"/>
          </a:xfrm>
          <a:custGeom>
            <a:avLst/>
            <a:gdLst/>
            <a:ahLst/>
            <a:cxnLst/>
            <a:rect l="l" t="t" r="r" b="b"/>
            <a:pathLst>
              <a:path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9" name="object 438">
            <a:extLst>
              <a:ext uri="{FF2B5EF4-FFF2-40B4-BE49-F238E27FC236}">
                <a16:creationId xmlns:a16="http://schemas.microsoft.com/office/drawing/2014/main" id="{CCE4F670-0A07-4AB2-A486-F2B433431E57}"/>
              </a:ext>
            </a:extLst>
          </p:cNvPr>
          <p:cNvSpPr/>
          <p:nvPr/>
        </p:nvSpPr>
        <p:spPr>
          <a:xfrm>
            <a:off x="4043172" y="5668015"/>
            <a:ext cx="0" cy="60325"/>
          </a:xfrm>
          <a:custGeom>
            <a:avLst/>
            <a:gdLst/>
            <a:ahLst/>
            <a:cxnLst/>
            <a:rect l="l" t="t" r="r" b="b"/>
            <a:pathLst>
              <a:path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0" name="object 439">
            <a:extLst>
              <a:ext uri="{FF2B5EF4-FFF2-40B4-BE49-F238E27FC236}">
                <a16:creationId xmlns:a16="http://schemas.microsoft.com/office/drawing/2014/main" id="{B8102D6B-FD55-45F0-AFEA-FAAA7FAD6A94}"/>
              </a:ext>
            </a:extLst>
          </p:cNvPr>
          <p:cNvSpPr/>
          <p:nvPr/>
        </p:nvSpPr>
        <p:spPr>
          <a:xfrm>
            <a:off x="4103752" y="5668015"/>
            <a:ext cx="0" cy="60325"/>
          </a:xfrm>
          <a:custGeom>
            <a:avLst/>
            <a:gdLst/>
            <a:ahLst/>
            <a:cxnLst/>
            <a:rect l="l" t="t" r="r" b="b"/>
            <a:pathLst>
              <a:path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1" name="object 440">
            <a:extLst>
              <a:ext uri="{FF2B5EF4-FFF2-40B4-BE49-F238E27FC236}">
                <a16:creationId xmlns:a16="http://schemas.microsoft.com/office/drawing/2014/main" id="{FF530813-F4E2-4362-A360-15057075DAC1}"/>
              </a:ext>
            </a:extLst>
          </p:cNvPr>
          <p:cNvSpPr/>
          <p:nvPr/>
        </p:nvSpPr>
        <p:spPr>
          <a:xfrm>
            <a:off x="4164330" y="5668015"/>
            <a:ext cx="0" cy="60325"/>
          </a:xfrm>
          <a:custGeom>
            <a:avLst/>
            <a:gdLst/>
            <a:ahLst/>
            <a:cxnLst/>
            <a:rect l="l" t="t" r="r" b="b"/>
            <a:pathLst>
              <a:path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2" name="object 441">
            <a:extLst>
              <a:ext uri="{FF2B5EF4-FFF2-40B4-BE49-F238E27FC236}">
                <a16:creationId xmlns:a16="http://schemas.microsoft.com/office/drawing/2014/main" id="{3DEED18A-5E41-4491-9E61-1B188099ACDE}"/>
              </a:ext>
            </a:extLst>
          </p:cNvPr>
          <p:cNvSpPr/>
          <p:nvPr/>
        </p:nvSpPr>
        <p:spPr>
          <a:xfrm>
            <a:off x="4224910" y="5668015"/>
            <a:ext cx="0" cy="60325"/>
          </a:xfrm>
          <a:custGeom>
            <a:avLst/>
            <a:gdLst/>
            <a:ahLst/>
            <a:cxnLst/>
            <a:rect l="l" t="t" r="r" b="b"/>
            <a:pathLst>
              <a:path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3" name="object 442">
            <a:extLst>
              <a:ext uri="{FF2B5EF4-FFF2-40B4-BE49-F238E27FC236}">
                <a16:creationId xmlns:a16="http://schemas.microsoft.com/office/drawing/2014/main" id="{C91286D8-C152-484A-887C-48858B1DD313}"/>
              </a:ext>
            </a:extLst>
          </p:cNvPr>
          <p:cNvSpPr/>
          <p:nvPr/>
        </p:nvSpPr>
        <p:spPr>
          <a:xfrm>
            <a:off x="4285489" y="5668015"/>
            <a:ext cx="0" cy="60325"/>
          </a:xfrm>
          <a:custGeom>
            <a:avLst/>
            <a:gdLst/>
            <a:ahLst/>
            <a:cxnLst/>
            <a:rect l="l" t="t" r="r" b="b"/>
            <a:pathLst>
              <a:path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4" name="object 443">
            <a:extLst>
              <a:ext uri="{FF2B5EF4-FFF2-40B4-BE49-F238E27FC236}">
                <a16:creationId xmlns:a16="http://schemas.microsoft.com/office/drawing/2014/main" id="{52FBD8FB-2981-4275-9533-2F6EEEB4B045}"/>
              </a:ext>
            </a:extLst>
          </p:cNvPr>
          <p:cNvSpPr/>
          <p:nvPr/>
        </p:nvSpPr>
        <p:spPr>
          <a:xfrm>
            <a:off x="4346067" y="5668015"/>
            <a:ext cx="0" cy="60325"/>
          </a:xfrm>
          <a:custGeom>
            <a:avLst/>
            <a:gdLst/>
            <a:ahLst/>
            <a:cxnLst/>
            <a:rect l="l" t="t" r="r" b="b"/>
            <a:pathLst>
              <a:path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5" name="object 444">
            <a:extLst>
              <a:ext uri="{FF2B5EF4-FFF2-40B4-BE49-F238E27FC236}">
                <a16:creationId xmlns:a16="http://schemas.microsoft.com/office/drawing/2014/main" id="{9B781C72-290C-4656-8B2B-6757433244BF}"/>
              </a:ext>
            </a:extLst>
          </p:cNvPr>
          <p:cNvSpPr/>
          <p:nvPr/>
        </p:nvSpPr>
        <p:spPr>
          <a:xfrm>
            <a:off x="4406647" y="5668015"/>
            <a:ext cx="0" cy="60325"/>
          </a:xfrm>
          <a:custGeom>
            <a:avLst/>
            <a:gdLst/>
            <a:ahLst/>
            <a:cxnLst/>
            <a:rect l="l" t="t" r="r" b="b"/>
            <a:pathLst>
              <a:path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6" name="object 445">
            <a:extLst>
              <a:ext uri="{FF2B5EF4-FFF2-40B4-BE49-F238E27FC236}">
                <a16:creationId xmlns:a16="http://schemas.microsoft.com/office/drawing/2014/main" id="{A64B1D5C-4B6A-441D-92DB-3DC467AC83AC}"/>
              </a:ext>
            </a:extLst>
          </p:cNvPr>
          <p:cNvSpPr/>
          <p:nvPr/>
        </p:nvSpPr>
        <p:spPr>
          <a:xfrm>
            <a:off x="4467226" y="5668015"/>
            <a:ext cx="0" cy="60325"/>
          </a:xfrm>
          <a:custGeom>
            <a:avLst/>
            <a:gdLst/>
            <a:ahLst/>
            <a:cxnLst/>
            <a:rect l="l" t="t" r="r" b="b"/>
            <a:pathLst>
              <a:path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7" name="object 446">
            <a:extLst>
              <a:ext uri="{FF2B5EF4-FFF2-40B4-BE49-F238E27FC236}">
                <a16:creationId xmlns:a16="http://schemas.microsoft.com/office/drawing/2014/main" id="{399504FA-A385-47BC-A294-CADC0E3292D5}"/>
              </a:ext>
            </a:extLst>
          </p:cNvPr>
          <p:cNvSpPr/>
          <p:nvPr/>
        </p:nvSpPr>
        <p:spPr>
          <a:xfrm>
            <a:off x="4527804" y="5668015"/>
            <a:ext cx="0" cy="60325"/>
          </a:xfrm>
          <a:custGeom>
            <a:avLst/>
            <a:gdLst/>
            <a:ahLst/>
            <a:cxnLst/>
            <a:rect l="l" t="t" r="r" b="b"/>
            <a:pathLst>
              <a:path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8" name="object 447">
            <a:extLst>
              <a:ext uri="{FF2B5EF4-FFF2-40B4-BE49-F238E27FC236}">
                <a16:creationId xmlns:a16="http://schemas.microsoft.com/office/drawing/2014/main" id="{F9A17B48-D4BB-4492-8ED6-51877016CA69}"/>
              </a:ext>
            </a:extLst>
          </p:cNvPr>
          <p:cNvSpPr/>
          <p:nvPr/>
        </p:nvSpPr>
        <p:spPr>
          <a:xfrm>
            <a:off x="4588384" y="5668015"/>
            <a:ext cx="0" cy="60325"/>
          </a:xfrm>
          <a:custGeom>
            <a:avLst/>
            <a:gdLst/>
            <a:ahLst/>
            <a:cxnLst/>
            <a:rect l="l" t="t" r="r" b="b"/>
            <a:pathLst>
              <a:path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9" name="object 448">
            <a:extLst>
              <a:ext uri="{FF2B5EF4-FFF2-40B4-BE49-F238E27FC236}">
                <a16:creationId xmlns:a16="http://schemas.microsoft.com/office/drawing/2014/main" id="{977F4A30-947F-433B-8779-F3BAD0B17233}"/>
              </a:ext>
            </a:extLst>
          </p:cNvPr>
          <p:cNvSpPr/>
          <p:nvPr/>
        </p:nvSpPr>
        <p:spPr>
          <a:xfrm>
            <a:off x="4648962" y="5668015"/>
            <a:ext cx="0" cy="60325"/>
          </a:xfrm>
          <a:custGeom>
            <a:avLst/>
            <a:gdLst/>
            <a:ahLst/>
            <a:cxnLst/>
            <a:rect l="l" t="t" r="r" b="b"/>
            <a:pathLst>
              <a:path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0" name="object 449">
            <a:extLst>
              <a:ext uri="{FF2B5EF4-FFF2-40B4-BE49-F238E27FC236}">
                <a16:creationId xmlns:a16="http://schemas.microsoft.com/office/drawing/2014/main" id="{E1C43075-6BBD-49CE-96D9-BF5FC6A2EDDD}"/>
              </a:ext>
            </a:extLst>
          </p:cNvPr>
          <p:cNvSpPr/>
          <p:nvPr/>
        </p:nvSpPr>
        <p:spPr>
          <a:xfrm>
            <a:off x="4709541" y="5668015"/>
            <a:ext cx="0" cy="60325"/>
          </a:xfrm>
          <a:custGeom>
            <a:avLst/>
            <a:gdLst/>
            <a:ahLst/>
            <a:cxnLst/>
            <a:rect l="l" t="t" r="r" b="b"/>
            <a:pathLst>
              <a:path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1" name="object 450">
            <a:extLst>
              <a:ext uri="{FF2B5EF4-FFF2-40B4-BE49-F238E27FC236}">
                <a16:creationId xmlns:a16="http://schemas.microsoft.com/office/drawing/2014/main" id="{33149942-61F4-4712-9DBE-580923B00D77}"/>
              </a:ext>
            </a:extLst>
          </p:cNvPr>
          <p:cNvSpPr/>
          <p:nvPr/>
        </p:nvSpPr>
        <p:spPr>
          <a:xfrm>
            <a:off x="4770121" y="5668015"/>
            <a:ext cx="0" cy="60325"/>
          </a:xfrm>
          <a:custGeom>
            <a:avLst/>
            <a:gdLst/>
            <a:ahLst/>
            <a:cxnLst/>
            <a:rect l="l" t="t" r="r" b="b"/>
            <a:pathLst>
              <a:path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2" name="object 451">
            <a:extLst>
              <a:ext uri="{FF2B5EF4-FFF2-40B4-BE49-F238E27FC236}">
                <a16:creationId xmlns:a16="http://schemas.microsoft.com/office/drawing/2014/main" id="{E6EA2725-EADB-4967-A804-82834D10A26B}"/>
              </a:ext>
            </a:extLst>
          </p:cNvPr>
          <p:cNvSpPr/>
          <p:nvPr/>
        </p:nvSpPr>
        <p:spPr>
          <a:xfrm>
            <a:off x="4830699" y="5668015"/>
            <a:ext cx="0" cy="60325"/>
          </a:xfrm>
          <a:custGeom>
            <a:avLst/>
            <a:gdLst/>
            <a:ahLst/>
            <a:cxnLst/>
            <a:rect l="l" t="t" r="r" b="b"/>
            <a:pathLst>
              <a:path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3" name="object 452">
            <a:extLst>
              <a:ext uri="{FF2B5EF4-FFF2-40B4-BE49-F238E27FC236}">
                <a16:creationId xmlns:a16="http://schemas.microsoft.com/office/drawing/2014/main" id="{25DEA223-58D8-4DF1-8B3F-80C4F0569E15}"/>
              </a:ext>
            </a:extLst>
          </p:cNvPr>
          <p:cNvSpPr/>
          <p:nvPr/>
        </p:nvSpPr>
        <p:spPr>
          <a:xfrm>
            <a:off x="4891279" y="5668015"/>
            <a:ext cx="0" cy="60325"/>
          </a:xfrm>
          <a:custGeom>
            <a:avLst/>
            <a:gdLst/>
            <a:ahLst/>
            <a:cxnLst/>
            <a:rect l="l" t="t" r="r" b="b"/>
            <a:pathLst>
              <a:path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4" name="object 453">
            <a:extLst>
              <a:ext uri="{FF2B5EF4-FFF2-40B4-BE49-F238E27FC236}">
                <a16:creationId xmlns:a16="http://schemas.microsoft.com/office/drawing/2014/main" id="{D169BD56-2F74-40E9-B4A7-44DCA1356436}"/>
              </a:ext>
            </a:extLst>
          </p:cNvPr>
          <p:cNvSpPr/>
          <p:nvPr/>
        </p:nvSpPr>
        <p:spPr>
          <a:xfrm>
            <a:off x="4951858" y="5668015"/>
            <a:ext cx="0" cy="60325"/>
          </a:xfrm>
          <a:custGeom>
            <a:avLst/>
            <a:gdLst/>
            <a:ahLst/>
            <a:cxnLst/>
            <a:rect l="l" t="t" r="r" b="b"/>
            <a:pathLst>
              <a:path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5" name="object 454">
            <a:extLst>
              <a:ext uri="{FF2B5EF4-FFF2-40B4-BE49-F238E27FC236}">
                <a16:creationId xmlns:a16="http://schemas.microsoft.com/office/drawing/2014/main" id="{57D716AA-A16E-495F-8208-ECDCC807527C}"/>
              </a:ext>
            </a:extLst>
          </p:cNvPr>
          <p:cNvSpPr/>
          <p:nvPr/>
        </p:nvSpPr>
        <p:spPr>
          <a:xfrm>
            <a:off x="5012436" y="5668015"/>
            <a:ext cx="0" cy="60325"/>
          </a:xfrm>
          <a:custGeom>
            <a:avLst/>
            <a:gdLst/>
            <a:ahLst/>
            <a:cxnLst/>
            <a:rect l="l" t="t" r="r" b="b"/>
            <a:pathLst>
              <a:path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6" name="object 455">
            <a:extLst>
              <a:ext uri="{FF2B5EF4-FFF2-40B4-BE49-F238E27FC236}">
                <a16:creationId xmlns:a16="http://schemas.microsoft.com/office/drawing/2014/main" id="{6F81161F-0583-464B-983E-0DBA3180D65B}"/>
              </a:ext>
            </a:extLst>
          </p:cNvPr>
          <p:cNvSpPr/>
          <p:nvPr/>
        </p:nvSpPr>
        <p:spPr>
          <a:xfrm>
            <a:off x="5073016" y="5668015"/>
            <a:ext cx="0" cy="60325"/>
          </a:xfrm>
          <a:custGeom>
            <a:avLst/>
            <a:gdLst/>
            <a:ahLst/>
            <a:cxnLst/>
            <a:rect l="l" t="t" r="r" b="b"/>
            <a:pathLst>
              <a:path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7" name="object 456">
            <a:extLst>
              <a:ext uri="{FF2B5EF4-FFF2-40B4-BE49-F238E27FC236}">
                <a16:creationId xmlns:a16="http://schemas.microsoft.com/office/drawing/2014/main" id="{7AC2226F-F4B7-4F9D-A702-913A12D00915}"/>
              </a:ext>
            </a:extLst>
          </p:cNvPr>
          <p:cNvSpPr/>
          <p:nvPr/>
        </p:nvSpPr>
        <p:spPr>
          <a:xfrm>
            <a:off x="5133595" y="5668015"/>
            <a:ext cx="0" cy="60325"/>
          </a:xfrm>
          <a:custGeom>
            <a:avLst/>
            <a:gdLst/>
            <a:ahLst/>
            <a:cxnLst/>
            <a:rect l="l" t="t" r="r" b="b"/>
            <a:pathLst>
              <a:path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8" name="object 457">
            <a:extLst>
              <a:ext uri="{FF2B5EF4-FFF2-40B4-BE49-F238E27FC236}">
                <a16:creationId xmlns:a16="http://schemas.microsoft.com/office/drawing/2014/main" id="{20F954E1-15B7-467B-8BCD-9AFEF14D3546}"/>
              </a:ext>
            </a:extLst>
          </p:cNvPr>
          <p:cNvSpPr/>
          <p:nvPr/>
        </p:nvSpPr>
        <p:spPr>
          <a:xfrm>
            <a:off x="5194173" y="5668015"/>
            <a:ext cx="0" cy="60325"/>
          </a:xfrm>
          <a:custGeom>
            <a:avLst/>
            <a:gdLst/>
            <a:ahLst/>
            <a:cxnLst/>
            <a:rect l="l" t="t" r="r" b="b"/>
            <a:pathLst>
              <a:path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9" name="object 458">
            <a:extLst>
              <a:ext uri="{FF2B5EF4-FFF2-40B4-BE49-F238E27FC236}">
                <a16:creationId xmlns:a16="http://schemas.microsoft.com/office/drawing/2014/main" id="{5BB4680C-F2F4-4083-823A-88A960DB3C84}"/>
              </a:ext>
            </a:extLst>
          </p:cNvPr>
          <p:cNvSpPr/>
          <p:nvPr/>
        </p:nvSpPr>
        <p:spPr>
          <a:xfrm>
            <a:off x="5254753" y="5668015"/>
            <a:ext cx="0" cy="60325"/>
          </a:xfrm>
          <a:custGeom>
            <a:avLst/>
            <a:gdLst/>
            <a:ahLst/>
            <a:cxnLst/>
            <a:rect l="l" t="t" r="r" b="b"/>
            <a:pathLst>
              <a:path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0" name="object 459">
            <a:extLst>
              <a:ext uri="{FF2B5EF4-FFF2-40B4-BE49-F238E27FC236}">
                <a16:creationId xmlns:a16="http://schemas.microsoft.com/office/drawing/2014/main" id="{EDCFAA77-E326-44B2-A2B0-9A83FA7FEBDC}"/>
              </a:ext>
            </a:extLst>
          </p:cNvPr>
          <p:cNvSpPr/>
          <p:nvPr/>
        </p:nvSpPr>
        <p:spPr>
          <a:xfrm>
            <a:off x="5315331" y="5668015"/>
            <a:ext cx="0" cy="60325"/>
          </a:xfrm>
          <a:custGeom>
            <a:avLst/>
            <a:gdLst/>
            <a:ahLst/>
            <a:cxnLst/>
            <a:rect l="l" t="t" r="r" b="b"/>
            <a:pathLst>
              <a:path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1" name="object 460">
            <a:extLst>
              <a:ext uri="{FF2B5EF4-FFF2-40B4-BE49-F238E27FC236}">
                <a16:creationId xmlns:a16="http://schemas.microsoft.com/office/drawing/2014/main" id="{7299FBFF-580B-4C0D-B720-BE469287C007}"/>
              </a:ext>
            </a:extLst>
          </p:cNvPr>
          <p:cNvSpPr/>
          <p:nvPr/>
        </p:nvSpPr>
        <p:spPr>
          <a:xfrm>
            <a:off x="5375910" y="5668015"/>
            <a:ext cx="0" cy="60325"/>
          </a:xfrm>
          <a:custGeom>
            <a:avLst/>
            <a:gdLst/>
            <a:ahLst/>
            <a:cxnLst/>
            <a:rect l="l" t="t" r="r" b="b"/>
            <a:pathLst>
              <a:path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2" name="object 461">
            <a:extLst>
              <a:ext uri="{FF2B5EF4-FFF2-40B4-BE49-F238E27FC236}">
                <a16:creationId xmlns:a16="http://schemas.microsoft.com/office/drawing/2014/main" id="{AD77DC81-BEB3-4ED4-B7F2-702FA3063BAD}"/>
              </a:ext>
            </a:extLst>
          </p:cNvPr>
          <p:cNvSpPr/>
          <p:nvPr/>
        </p:nvSpPr>
        <p:spPr>
          <a:xfrm>
            <a:off x="5436490" y="5668015"/>
            <a:ext cx="0" cy="60325"/>
          </a:xfrm>
          <a:custGeom>
            <a:avLst/>
            <a:gdLst/>
            <a:ahLst/>
            <a:cxnLst/>
            <a:rect l="l" t="t" r="r" b="b"/>
            <a:pathLst>
              <a:path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3" name="object 462">
            <a:extLst>
              <a:ext uri="{FF2B5EF4-FFF2-40B4-BE49-F238E27FC236}">
                <a16:creationId xmlns:a16="http://schemas.microsoft.com/office/drawing/2014/main" id="{672959C7-3214-4AB6-B787-856923BF89F8}"/>
              </a:ext>
            </a:extLst>
          </p:cNvPr>
          <p:cNvSpPr/>
          <p:nvPr/>
        </p:nvSpPr>
        <p:spPr>
          <a:xfrm>
            <a:off x="5497068" y="5668015"/>
            <a:ext cx="0" cy="60325"/>
          </a:xfrm>
          <a:custGeom>
            <a:avLst/>
            <a:gdLst/>
            <a:ahLst/>
            <a:cxnLst/>
            <a:rect l="l" t="t" r="r" b="b"/>
            <a:pathLst>
              <a:path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4" name="object 463">
            <a:extLst>
              <a:ext uri="{FF2B5EF4-FFF2-40B4-BE49-F238E27FC236}">
                <a16:creationId xmlns:a16="http://schemas.microsoft.com/office/drawing/2014/main" id="{047EB0C2-1A85-4D32-AB19-3632C46B7B0D}"/>
              </a:ext>
            </a:extLst>
          </p:cNvPr>
          <p:cNvSpPr/>
          <p:nvPr/>
        </p:nvSpPr>
        <p:spPr>
          <a:xfrm>
            <a:off x="5557647" y="5668015"/>
            <a:ext cx="0" cy="60325"/>
          </a:xfrm>
          <a:custGeom>
            <a:avLst/>
            <a:gdLst/>
            <a:ahLst/>
            <a:cxnLst/>
            <a:rect l="l" t="t" r="r" b="b"/>
            <a:pathLst>
              <a:path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5" name="object 464">
            <a:extLst>
              <a:ext uri="{FF2B5EF4-FFF2-40B4-BE49-F238E27FC236}">
                <a16:creationId xmlns:a16="http://schemas.microsoft.com/office/drawing/2014/main" id="{0AC4C684-2E4B-4DE2-B56E-7D3E2B1026A3}"/>
              </a:ext>
            </a:extLst>
          </p:cNvPr>
          <p:cNvSpPr/>
          <p:nvPr/>
        </p:nvSpPr>
        <p:spPr>
          <a:xfrm>
            <a:off x="5618227" y="5668015"/>
            <a:ext cx="0" cy="60325"/>
          </a:xfrm>
          <a:custGeom>
            <a:avLst/>
            <a:gdLst/>
            <a:ahLst/>
            <a:cxnLst/>
            <a:rect l="l" t="t" r="r" b="b"/>
            <a:pathLst>
              <a:path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6" name="object 465">
            <a:extLst>
              <a:ext uri="{FF2B5EF4-FFF2-40B4-BE49-F238E27FC236}">
                <a16:creationId xmlns:a16="http://schemas.microsoft.com/office/drawing/2014/main" id="{5F31434A-5CA2-443B-8D7C-F91D05A3C4E0}"/>
              </a:ext>
            </a:extLst>
          </p:cNvPr>
          <p:cNvSpPr/>
          <p:nvPr/>
        </p:nvSpPr>
        <p:spPr>
          <a:xfrm>
            <a:off x="5678805" y="5668015"/>
            <a:ext cx="0" cy="60325"/>
          </a:xfrm>
          <a:custGeom>
            <a:avLst/>
            <a:gdLst/>
            <a:ahLst/>
            <a:cxnLst/>
            <a:rect l="l" t="t" r="r" b="b"/>
            <a:pathLst>
              <a:path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7" name="object 466">
            <a:extLst>
              <a:ext uri="{FF2B5EF4-FFF2-40B4-BE49-F238E27FC236}">
                <a16:creationId xmlns:a16="http://schemas.microsoft.com/office/drawing/2014/main" id="{510F5B26-B0C1-4633-95E4-BBF3FBB9C139}"/>
              </a:ext>
            </a:extLst>
          </p:cNvPr>
          <p:cNvSpPr/>
          <p:nvPr/>
        </p:nvSpPr>
        <p:spPr>
          <a:xfrm>
            <a:off x="5739385" y="5668015"/>
            <a:ext cx="0" cy="60325"/>
          </a:xfrm>
          <a:custGeom>
            <a:avLst/>
            <a:gdLst/>
            <a:ahLst/>
            <a:cxnLst/>
            <a:rect l="l" t="t" r="r" b="b"/>
            <a:pathLst>
              <a:path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8" name="object 467">
            <a:extLst>
              <a:ext uri="{FF2B5EF4-FFF2-40B4-BE49-F238E27FC236}">
                <a16:creationId xmlns:a16="http://schemas.microsoft.com/office/drawing/2014/main" id="{C1FA4AB1-75A5-4F9D-AC8B-8A5FF24A6B77}"/>
              </a:ext>
            </a:extLst>
          </p:cNvPr>
          <p:cNvSpPr/>
          <p:nvPr/>
        </p:nvSpPr>
        <p:spPr>
          <a:xfrm>
            <a:off x="5799964" y="5668015"/>
            <a:ext cx="0" cy="60325"/>
          </a:xfrm>
          <a:custGeom>
            <a:avLst/>
            <a:gdLst/>
            <a:ahLst/>
            <a:cxnLst/>
            <a:rect l="l" t="t" r="r" b="b"/>
            <a:pathLst>
              <a:path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9" name="object 468">
            <a:extLst>
              <a:ext uri="{FF2B5EF4-FFF2-40B4-BE49-F238E27FC236}">
                <a16:creationId xmlns:a16="http://schemas.microsoft.com/office/drawing/2014/main" id="{04CD6473-843B-48FF-8FA6-0413DF59B1E1}"/>
              </a:ext>
            </a:extLst>
          </p:cNvPr>
          <p:cNvSpPr txBox="1"/>
          <p:nvPr/>
        </p:nvSpPr>
        <p:spPr>
          <a:xfrm>
            <a:off x="3371787" y="5731508"/>
            <a:ext cx="370712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06/25</a:t>
            </a:r>
          </a:p>
        </p:txBody>
      </p:sp>
      <p:sp>
        <p:nvSpPr>
          <p:cNvPr id="1510" name="object 470">
            <a:extLst>
              <a:ext uri="{FF2B5EF4-FFF2-40B4-BE49-F238E27FC236}">
                <a16:creationId xmlns:a16="http://schemas.microsoft.com/office/drawing/2014/main" id="{3F9D014F-F09B-4963-81A1-7C9BCEC1EA9B}"/>
              </a:ext>
            </a:extLst>
          </p:cNvPr>
          <p:cNvSpPr txBox="1"/>
          <p:nvPr/>
        </p:nvSpPr>
        <p:spPr>
          <a:xfrm>
            <a:off x="4341052" y="5730874"/>
            <a:ext cx="370712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07/11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511" name="object 472">
            <a:extLst>
              <a:ext uri="{FF2B5EF4-FFF2-40B4-BE49-F238E27FC236}">
                <a16:creationId xmlns:a16="http://schemas.microsoft.com/office/drawing/2014/main" id="{94E22C97-D48C-4065-B94D-116F930E4B4B}"/>
              </a:ext>
            </a:extLst>
          </p:cNvPr>
          <p:cNvSpPr txBox="1"/>
          <p:nvPr/>
        </p:nvSpPr>
        <p:spPr>
          <a:xfrm>
            <a:off x="5310316" y="5730874"/>
            <a:ext cx="370712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07/27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512" name="object 696">
            <a:extLst>
              <a:ext uri="{FF2B5EF4-FFF2-40B4-BE49-F238E27FC236}">
                <a16:creationId xmlns:a16="http://schemas.microsoft.com/office/drawing/2014/main" id="{4D1B0ED1-C4C7-4572-BC73-1BFADD92615D}"/>
              </a:ext>
            </a:extLst>
          </p:cNvPr>
          <p:cNvSpPr/>
          <p:nvPr/>
        </p:nvSpPr>
        <p:spPr>
          <a:xfrm>
            <a:off x="624587" y="3751074"/>
            <a:ext cx="0" cy="60325"/>
          </a:xfrm>
          <a:custGeom>
            <a:avLst/>
            <a:gdLst/>
            <a:ahLst/>
            <a:cxnLst/>
            <a:rect l="l" t="t" r="r" b="b"/>
            <a:pathLst>
              <a:path h="60325">
                <a:moveTo>
                  <a:pt x="0" y="0"/>
                </a:moveTo>
                <a:lnTo>
                  <a:pt x="0" y="60324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3" name="object 702">
            <a:extLst>
              <a:ext uri="{FF2B5EF4-FFF2-40B4-BE49-F238E27FC236}">
                <a16:creationId xmlns:a16="http://schemas.microsoft.com/office/drawing/2014/main" id="{F3A4F824-718B-49A1-BCB5-8344C88B6C4B}"/>
              </a:ext>
            </a:extLst>
          </p:cNvPr>
          <p:cNvSpPr/>
          <p:nvPr/>
        </p:nvSpPr>
        <p:spPr>
          <a:xfrm>
            <a:off x="1623060" y="3751074"/>
            <a:ext cx="0" cy="60325"/>
          </a:xfrm>
          <a:custGeom>
            <a:avLst/>
            <a:gdLst/>
            <a:ahLst/>
            <a:cxnLst/>
            <a:rect l="l" t="t" r="r" b="b"/>
            <a:pathLst>
              <a:path h="60325">
                <a:moveTo>
                  <a:pt x="0" y="0"/>
                </a:moveTo>
                <a:lnTo>
                  <a:pt x="0" y="60324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4" name="object 708">
            <a:extLst>
              <a:ext uri="{FF2B5EF4-FFF2-40B4-BE49-F238E27FC236}">
                <a16:creationId xmlns:a16="http://schemas.microsoft.com/office/drawing/2014/main" id="{C0E63FC4-C388-4EF6-8033-C3577C7A6B2A}"/>
              </a:ext>
            </a:extLst>
          </p:cNvPr>
          <p:cNvSpPr/>
          <p:nvPr/>
        </p:nvSpPr>
        <p:spPr>
          <a:xfrm>
            <a:off x="2621535" y="3751074"/>
            <a:ext cx="0" cy="60325"/>
          </a:xfrm>
          <a:custGeom>
            <a:avLst/>
            <a:gdLst/>
            <a:ahLst/>
            <a:cxnLst/>
            <a:rect l="l" t="t" r="r" b="b"/>
            <a:pathLst>
              <a:path h="60325">
                <a:moveTo>
                  <a:pt x="0" y="0"/>
                </a:moveTo>
                <a:lnTo>
                  <a:pt x="0" y="60324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5" name="object 696">
            <a:extLst>
              <a:ext uri="{FF2B5EF4-FFF2-40B4-BE49-F238E27FC236}">
                <a16:creationId xmlns:a16="http://schemas.microsoft.com/office/drawing/2014/main" id="{EE5CB639-8C31-4723-A0FE-B8BAACAB4EEF}"/>
              </a:ext>
            </a:extLst>
          </p:cNvPr>
          <p:cNvSpPr/>
          <p:nvPr/>
        </p:nvSpPr>
        <p:spPr>
          <a:xfrm>
            <a:off x="617156" y="1834263"/>
            <a:ext cx="0" cy="60325"/>
          </a:xfrm>
          <a:custGeom>
            <a:avLst/>
            <a:gdLst/>
            <a:ahLst/>
            <a:cxnLst/>
            <a:rect l="l" t="t" r="r" b="b"/>
            <a:pathLst>
              <a:path h="60325">
                <a:moveTo>
                  <a:pt x="0" y="0"/>
                </a:moveTo>
                <a:lnTo>
                  <a:pt x="0" y="60324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6" name="object 702">
            <a:extLst>
              <a:ext uri="{FF2B5EF4-FFF2-40B4-BE49-F238E27FC236}">
                <a16:creationId xmlns:a16="http://schemas.microsoft.com/office/drawing/2014/main" id="{ED898137-30C1-441E-9445-7852DA00A2CF}"/>
              </a:ext>
            </a:extLst>
          </p:cNvPr>
          <p:cNvSpPr/>
          <p:nvPr/>
        </p:nvSpPr>
        <p:spPr>
          <a:xfrm>
            <a:off x="1615629" y="1834263"/>
            <a:ext cx="0" cy="60325"/>
          </a:xfrm>
          <a:custGeom>
            <a:avLst/>
            <a:gdLst/>
            <a:ahLst/>
            <a:cxnLst/>
            <a:rect l="l" t="t" r="r" b="b"/>
            <a:pathLst>
              <a:path h="60325">
                <a:moveTo>
                  <a:pt x="0" y="0"/>
                </a:moveTo>
                <a:lnTo>
                  <a:pt x="0" y="60324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7" name="object 708">
            <a:extLst>
              <a:ext uri="{FF2B5EF4-FFF2-40B4-BE49-F238E27FC236}">
                <a16:creationId xmlns:a16="http://schemas.microsoft.com/office/drawing/2014/main" id="{E6A980DA-DE62-4170-BB22-54A3C8D5E288}"/>
              </a:ext>
            </a:extLst>
          </p:cNvPr>
          <p:cNvSpPr/>
          <p:nvPr/>
        </p:nvSpPr>
        <p:spPr>
          <a:xfrm>
            <a:off x="2614104" y="1834263"/>
            <a:ext cx="0" cy="60325"/>
          </a:xfrm>
          <a:custGeom>
            <a:avLst/>
            <a:gdLst/>
            <a:ahLst/>
            <a:cxnLst/>
            <a:rect l="l" t="t" r="r" b="b"/>
            <a:pathLst>
              <a:path h="60325">
                <a:moveTo>
                  <a:pt x="0" y="0"/>
                </a:moveTo>
                <a:lnTo>
                  <a:pt x="0" y="60324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8" name="object 1125">
            <a:extLst>
              <a:ext uri="{FF2B5EF4-FFF2-40B4-BE49-F238E27FC236}">
                <a16:creationId xmlns:a16="http://schemas.microsoft.com/office/drawing/2014/main" id="{8793E9B3-FACC-405C-AFA8-4697BF0E86BE}"/>
              </a:ext>
            </a:extLst>
          </p:cNvPr>
          <p:cNvSpPr txBox="1"/>
          <p:nvPr/>
        </p:nvSpPr>
        <p:spPr>
          <a:xfrm>
            <a:off x="3457844" y="4123734"/>
            <a:ext cx="1556991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195"/>
              </a:lnSpc>
              <a:spcBef>
                <a:spcPts val="100"/>
              </a:spcBef>
            </a:pPr>
            <a:r>
              <a:rPr lang="en-US" sz="1200" dirty="0" err="1">
                <a:latin typeface="Times New Roman"/>
                <a:cs typeface="Times New Roman"/>
              </a:rPr>
              <a:t>RMSE</a:t>
            </a:r>
            <a:r>
              <a:rPr lang="en-US" sz="1200" baseline="-25000" dirty="0" err="1">
                <a:latin typeface="Times New Roman"/>
                <a:cs typeface="Times New Roman"/>
              </a:rPr>
              <a:t>conventional</a:t>
            </a:r>
            <a:r>
              <a:rPr lang="en-US" sz="1200" dirty="0">
                <a:latin typeface="Times New Roman"/>
                <a:cs typeface="Times New Roman"/>
              </a:rPr>
              <a:t>   8</a:t>
            </a:r>
            <a:r>
              <a:rPr sz="1200" dirty="0">
                <a:latin typeface="Times New Roman"/>
                <a:cs typeface="Times New Roman"/>
              </a:rPr>
              <a:t>.</a:t>
            </a:r>
            <a:r>
              <a:rPr lang="en-US" sz="1200" dirty="0">
                <a:latin typeface="Times New Roman"/>
                <a:cs typeface="Times New Roman"/>
              </a:rPr>
              <a:t>8</a:t>
            </a:r>
            <a:endParaRPr sz="1200" dirty="0">
              <a:latin typeface="Times New Roman"/>
              <a:cs typeface="Times New Roman"/>
            </a:endParaRPr>
          </a:p>
          <a:p>
            <a:pPr marL="13335">
              <a:lnSpc>
                <a:spcPts val="1195"/>
              </a:lnSpc>
            </a:pPr>
            <a:r>
              <a:rPr lang="en-US" sz="1200" dirty="0" err="1">
                <a:latin typeface="Times New Roman"/>
                <a:cs typeface="Times New Roman"/>
              </a:rPr>
              <a:t>RMSE</a:t>
            </a:r>
            <a:r>
              <a:rPr lang="en-US" sz="1200" baseline="-25000" dirty="0" err="1">
                <a:latin typeface="Times New Roman"/>
                <a:cs typeface="Times New Roman"/>
              </a:rPr>
              <a:t>predicted</a:t>
            </a:r>
            <a:r>
              <a:rPr lang="en-US" sz="1200" baseline="-25000" dirty="0">
                <a:latin typeface="Times New Roman"/>
                <a:cs typeface="Times New Roman"/>
              </a:rPr>
              <a:t>    </a:t>
            </a:r>
            <a:r>
              <a:rPr lang="en-US" sz="1200" dirty="0">
                <a:latin typeface="Times New Roman"/>
                <a:cs typeface="Times New Roman"/>
              </a:rPr>
              <a:t>    6</a:t>
            </a:r>
            <a:r>
              <a:rPr sz="1200" dirty="0">
                <a:latin typeface="Times New Roman"/>
                <a:cs typeface="Times New Roman"/>
              </a:rPr>
              <a:t>.2</a:t>
            </a:r>
          </a:p>
        </p:txBody>
      </p:sp>
      <p:sp>
        <p:nvSpPr>
          <p:cNvPr id="1519" name="bk object 16">
            <a:extLst>
              <a:ext uri="{FF2B5EF4-FFF2-40B4-BE49-F238E27FC236}">
                <a16:creationId xmlns:a16="http://schemas.microsoft.com/office/drawing/2014/main" id="{2988E3AE-979B-44C4-BCE5-25286504D20D}"/>
              </a:ext>
            </a:extLst>
          </p:cNvPr>
          <p:cNvSpPr/>
          <p:nvPr/>
        </p:nvSpPr>
        <p:spPr>
          <a:xfrm>
            <a:off x="472568" y="1516382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4">
                <a:moveTo>
                  <a:pt x="24384" y="0"/>
                </a:moveTo>
                <a:lnTo>
                  <a:pt x="0" y="42164"/>
                </a:lnTo>
                <a:lnTo>
                  <a:pt x="48767" y="42164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0" name="bk object 17">
            <a:extLst>
              <a:ext uri="{FF2B5EF4-FFF2-40B4-BE49-F238E27FC236}">
                <a16:creationId xmlns:a16="http://schemas.microsoft.com/office/drawing/2014/main" id="{E4180156-16ED-4280-8013-F299A4552531}"/>
              </a:ext>
            </a:extLst>
          </p:cNvPr>
          <p:cNvSpPr/>
          <p:nvPr/>
        </p:nvSpPr>
        <p:spPr>
          <a:xfrm>
            <a:off x="486286" y="1312038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4">
                <a:moveTo>
                  <a:pt x="24384" y="0"/>
                </a:moveTo>
                <a:lnTo>
                  <a:pt x="0" y="42290"/>
                </a:lnTo>
                <a:lnTo>
                  <a:pt x="48768" y="42290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1" name="bk object 18">
            <a:extLst>
              <a:ext uri="{FF2B5EF4-FFF2-40B4-BE49-F238E27FC236}">
                <a16:creationId xmlns:a16="http://schemas.microsoft.com/office/drawing/2014/main" id="{CCC251E6-F926-45B3-93F6-E6DF3045E38A}"/>
              </a:ext>
            </a:extLst>
          </p:cNvPr>
          <p:cNvSpPr/>
          <p:nvPr/>
        </p:nvSpPr>
        <p:spPr>
          <a:xfrm>
            <a:off x="500509" y="1305943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4">
                <a:moveTo>
                  <a:pt x="24384" y="0"/>
                </a:moveTo>
                <a:lnTo>
                  <a:pt x="0" y="42163"/>
                </a:lnTo>
                <a:lnTo>
                  <a:pt x="48768" y="42163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2" name="bk object 19">
            <a:extLst>
              <a:ext uri="{FF2B5EF4-FFF2-40B4-BE49-F238E27FC236}">
                <a16:creationId xmlns:a16="http://schemas.microsoft.com/office/drawing/2014/main" id="{8DA061B6-3F81-4CB4-B78D-F9C14477E80E}"/>
              </a:ext>
            </a:extLst>
          </p:cNvPr>
          <p:cNvSpPr/>
          <p:nvPr/>
        </p:nvSpPr>
        <p:spPr>
          <a:xfrm>
            <a:off x="514479" y="1307466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4">
                <a:moveTo>
                  <a:pt x="24384" y="0"/>
                </a:moveTo>
                <a:lnTo>
                  <a:pt x="0" y="42290"/>
                </a:lnTo>
                <a:lnTo>
                  <a:pt x="48768" y="42290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3" name="bk object 20">
            <a:extLst>
              <a:ext uri="{FF2B5EF4-FFF2-40B4-BE49-F238E27FC236}">
                <a16:creationId xmlns:a16="http://schemas.microsoft.com/office/drawing/2014/main" id="{3EFF3A3B-CB29-4620-91F5-6C0448C5754C}"/>
              </a:ext>
            </a:extLst>
          </p:cNvPr>
          <p:cNvSpPr/>
          <p:nvPr/>
        </p:nvSpPr>
        <p:spPr>
          <a:xfrm>
            <a:off x="528704" y="320549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3" y="0"/>
                </a:moveTo>
                <a:lnTo>
                  <a:pt x="0" y="42290"/>
                </a:lnTo>
                <a:lnTo>
                  <a:pt x="48767" y="42290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4" name="bk object 21">
            <a:extLst>
              <a:ext uri="{FF2B5EF4-FFF2-40B4-BE49-F238E27FC236}">
                <a16:creationId xmlns:a16="http://schemas.microsoft.com/office/drawing/2014/main" id="{A1A2EA8D-13F7-45CA-B5F5-832996C5B734}"/>
              </a:ext>
            </a:extLst>
          </p:cNvPr>
          <p:cNvSpPr/>
          <p:nvPr/>
        </p:nvSpPr>
        <p:spPr>
          <a:xfrm>
            <a:off x="541784" y="1371602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4">
                <a:moveTo>
                  <a:pt x="24384" y="0"/>
                </a:moveTo>
                <a:lnTo>
                  <a:pt x="0" y="42163"/>
                </a:lnTo>
                <a:lnTo>
                  <a:pt x="48768" y="42163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5" name="bk object 22">
            <a:extLst>
              <a:ext uri="{FF2B5EF4-FFF2-40B4-BE49-F238E27FC236}">
                <a16:creationId xmlns:a16="http://schemas.microsoft.com/office/drawing/2014/main" id="{07E13647-36DA-41B3-AFC3-EF66511ACB10}"/>
              </a:ext>
            </a:extLst>
          </p:cNvPr>
          <p:cNvSpPr/>
          <p:nvPr/>
        </p:nvSpPr>
        <p:spPr>
          <a:xfrm>
            <a:off x="556008" y="1419227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4">
                <a:moveTo>
                  <a:pt x="24384" y="0"/>
                </a:moveTo>
                <a:lnTo>
                  <a:pt x="0" y="42290"/>
                </a:lnTo>
                <a:lnTo>
                  <a:pt x="48767" y="42290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6" name="bk object 23">
            <a:extLst>
              <a:ext uri="{FF2B5EF4-FFF2-40B4-BE49-F238E27FC236}">
                <a16:creationId xmlns:a16="http://schemas.microsoft.com/office/drawing/2014/main" id="{5D0A51C2-57FF-48F3-BEC5-EC0E72255FCF}"/>
              </a:ext>
            </a:extLst>
          </p:cNvPr>
          <p:cNvSpPr/>
          <p:nvPr/>
        </p:nvSpPr>
        <p:spPr>
          <a:xfrm>
            <a:off x="569851" y="1269493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4">
                <a:moveTo>
                  <a:pt x="24384" y="0"/>
                </a:moveTo>
                <a:lnTo>
                  <a:pt x="0" y="42163"/>
                </a:lnTo>
                <a:lnTo>
                  <a:pt x="48768" y="42163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7" name="bk object 24">
            <a:extLst>
              <a:ext uri="{FF2B5EF4-FFF2-40B4-BE49-F238E27FC236}">
                <a16:creationId xmlns:a16="http://schemas.microsoft.com/office/drawing/2014/main" id="{CE335C8E-5235-4DE2-B6FC-458A092BD995}"/>
              </a:ext>
            </a:extLst>
          </p:cNvPr>
          <p:cNvSpPr/>
          <p:nvPr/>
        </p:nvSpPr>
        <p:spPr>
          <a:xfrm>
            <a:off x="584329" y="1337693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4">
                <a:moveTo>
                  <a:pt x="24384" y="0"/>
                </a:moveTo>
                <a:lnTo>
                  <a:pt x="0" y="42291"/>
                </a:lnTo>
                <a:lnTo>
                  <a:pt x="48768" y="42291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8" name="bk object 25">
            <a:extLst>
              <a:ext uri="{FF2B5EF4-FFF2-40B4-BE49-F238E27FC236}">
                <a16:creationId xmlns:a16="http://schemas.microsoft.com/office/drawing/2014/main" id="{79F391E1-A0C1-46C6-9CCF-405054DA4FD7}"/>
              </a:ext>
            </a:extLst>
          </p:cNvPr>
          <p:cNvSpPr/>
          <p:nvPr/>
        </p:nvSpPr>
        <p:spPr>
          <a:xfrm>
            <a:off x="597157" y="1485902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4">
                <a:moveTo>
                  <a:pt x="24383" y="0"/>
                </a:moveTo>
                <a:lnTo>
                  <a:pt x="0" y="42290"/>
                </a:lnTo>
                <a:lnTo>
                  <a:pt x="48767" y="42290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9" name="bk object 26">
            <a:extLst>
              <a:ext uri="{FF2B5EF4-FFF2-40B4-BE49-F238E27FC236}">
                <a16:creationId xmlns:a16="http://schemas.microsoft.com/office/drawing/2014/main" id="{560E23EC-6F73-4055-B389-8E91391CCA30}"/>
              </a:ext>
            </a:extLst>
          </p:cNvPr>
          <p:cNvSpPr/>
          <p:nvPr/>
        </p:nvSpPr>
        <p:spPr>
          <a:xfrm>
            <a:off x="610872" y="1427227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4">
                <a:moveTo>
                  <a:pt x="24384" y="0"/>
                </a:moveTo>
                <a:lnTo>
                  <a:pt x="0" y="42163"/>
                </a:lnTo>
                <a:lnTo>
                  <a:pt x="48767" y="42163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0" name="bk object 27">
            <a:extLst>
              <a:ext uri="{FF2B5EF4-FFF2-40B4-BE49-F238E27FC236}">
                <a16:creationId xmlns:a16="http://schemas.microsoft.com/office/drawing/2014/main" id="{3C4D8B41-E18B-46EF-8A73-0EE7485F44E2}"/>
              </a:ext>
            </a:extLst>
          </p:cNvPr>
          <p:cNvSpPr/>
          <p:nvPr/>
        </p:nvSpPr>
        <p:spPr>
          <a:xfrm>
            <a:off x="624715" y="1346837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4">
                <a:moveTo>
                  <a:pt x="24384" y="0"/>
                </a:moveTo>
                <a:lnTo>
                  <a:pt x="0" y="42163"/>
                </a:lnTo>
                <a:lnTo>
                  <a:pt x="48768" y="42163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1" name="bk object 28">
            <a:extLst>
              <a:ext uri="{FF2B5EF4-FFF2-40B4-BE49-F238E27FC236}">
                <a16:creationId xmlns:a16="http://schemas.microsoft.com/office/drawing/2014/main" id="{8DC66CB1-C2C7-4B49-8FDF-633CB73BCE4C}"/>
              </a:ext>
            </a:extLst>
          </p:cNvPr>
          <p:cNvSpPr/>
          <p:nvPr/>
        </p:nvSpPr>
        <p:spPr>
          <a:xfrm>
            <a:off x="638432" y="1541909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4">
                <a:moveTo>
                  <a:pt x="24383" y="0"/>
                </a:moveTo>
                <a:lnTo>
                  <a:pt x="0" y="42290"/>
                </a:lnTo>
                <a:lnTo>
                  <a:pt x="48767" y="42290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2" name="bk object 29">
            <a:extLst>
              <a:ext uri="{FF2B5EF4-FFF2-40B4-BE49-F238E27FC236}">
                <a16:creationId xmlns:a16="http://schemas.microsoft.com/office/drawing/2014/main" id="{C62B2052-7DA2-4953-B4F1-0542B4D0CF52}"/>
              </a:ext>
            </a:extLst>
          </p:cNvPr>
          <p:cNvSpPr/>
          <p:nvPr/>
        </p:nvSpPr>
        <p:spPr>
          <a:xfrm>
            <a:off x="652275" y="1299719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4">
                <a:moveTo>
                  <a:pt x="24384" y="0"/>
                </a:moveTo>
                <a:lnTo>
                  <a:pt x="0" y="42164"/>
                </a:lnTo>
                <a:lnTo>
                  <a:pt x="48768" y="42164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3" name="bk object 30">
            <a:extLst>
              <a:ext uri="{FF2B5EF4-FFF2-40B4-BE49-F238E27FC236}">
                <a16:creationId xmlns:a16="http://schemas.microsoft.com/office/drawing/2014/main" id="{5AA3FB21-5B97-4617-8E3B-CC729318EC16}"/>
              </a:ext>
            </a:extLst>
          </p:cNvPr>
          <p:cNvSpPr/>
          <p:nvPr/>
        </p:nvSpPr>
        <p:spPr>
          <a:xfrm>
            <a:off x="666244" y="1027432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4">
                <a:moveTo>
                  <a:pt x="24384" y="0"/>
                </a:moveTo>
                <a:lnTo>
                  <a:pt x="0" y="42164"/>
                </a:lnTo>
                <a:lnTo>
                  <a:pt x="48767" y="42164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4" name="bk object 31">
            <a:extLst>
              <a:ext uri="{FF2B5EF4-FFF2-40B4-BE49-F238E27FC236}">
                <a16:creationId xmlns:a16="http://schemas.microsoft.com/office/drawing/2014/main" id="{9C0A2ECD-9633-47B7-83EC-DEA777247D1E}"/>
              </a:ext>
            </a:extLst>
          </p:cNvPr>
          <p:cNvSpPr/>
          <p:nvPr/>
        </p:nvSpPr>
        <p:spPr>
          <a:xfrm>
            <a:off x="681358" y="1226694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4">
                <a:moveTo>
                  <a:pt x="24384" y="0"/>
                </a:moveTo>
                <a:lnTo>
                  <a:pt x="0" y="42164"/>
                </a:lnTo>
                <a:lnTo>
                  <a:pt x="48768" y="42164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5" name="bk object 32">
            <a:extLst>
              <a:ext uri="{FF2B5EF4-FFF2-40B4-BE49-F238E27FC236}">
                <a16:creationId xmlns:a16="http://schemas.microsoft.com/office/drawing/2014/main" id="{543139DC-7B42-4CAA-A64D-02740EF39947}"/>
              </a:ext>
            </a:extLst>
          </p:cNvPr>
          <p:cNvSpPr/>
          <p:nvPr/>
        </p:nvSpPr>
        <p:spPr>
          <a:xfrm>
            <a:off x="695582" y="330329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3" y="0"/>
                </a:moveTo>
                <a:lnTo>
                  <a:pt x="0" y="42290"/>
                </a:lnTo>
                <a:lnTo>
                  <a:pt x="48767" y="42290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6" name="bk object 33">
            <a:extLst>
              <a:ext uri="{FF2B5EF4-FFF2-40B4-BE49-F238E27FC236}">
                <a16:creationId xmlns:a16="http://schemas.microsoft.com/office/drawing/2014/main" id="{837BA12F-35FE-450B-994B-D462A12257F9}"/>
              </a:ext>
            </a:extLst>
          </p:cNvPr>
          <p:cNvSpPr/>
          <p:nvPr/>
        </p:nvSpPr>
        <p:spPr>
          <a:xfrm>
            <a:off x="709171" y="1338582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4">
                <a:moveTo>
                  <a:pt x="24383" y="0"/>
                </a:moveTo>
                <a:lnTo>
                  <a:pt x="0" y="42164"/>
                </a:lnTo>
                <a:lnTo>
                  <a:pt x="48767" y="42164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7" name="bk object 34">
            <a:extLst>
              <a:ext uri="{FF2B5EF4-FFF2-40B4-BE49-F238E27FC236}">
                <a16:creationId xmlns:a16="http://schemas.microsoft.com/office/drawing/2014/main" id="{541156D9-7969-4B3F-B64E-E79190FA37C8}"/>
              </a:ext>
            </a:extLst>
          </p:cNvPr>
          <p:cNvSpPr/>
          <p:nvPr/>
        </p:nvSpPr>
        <p:spPr>
          <a:xfrm>
            <a:off x="723268" y="1290194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4">
                <a:moveTo>
                  <a:pt x="24383" y="0"/>
                </a:moveTo>
                <a:lnTo>
                  <a:pt x="0" y="42164"/>
                </a:lnTo>
                <a:lnTo>
                  <a:pt x="48767" y="42164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8" name="bk object 35">
            <a:extLst>
              <a:ext uri="{FF2B5EF4-FFF2-40B4-BE49-F238E27FC236}">
                <a16:creationId xmlns:a16="http://schemas.microsoft.com/office/drawing/2014/main" id="{8049058C-5906-43BA-A278-DFA0D982A745}"/>
              </a:ext>
            </a:extLst>
          </p:cNvPr>
          <p:cNvSpPr/>
          <p:nvPr/>
        </p:nvSpPr>
        <p:spPr>
          <a:xfrm>
            <a:off x="737111" y="1287527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4">
                <a:moveTo>
                  <a:pt x="24384" y="0"/>
                </a:moveTo>
                <a:lnTo>
                  <a:pt x="0" y="42290"/>
                </a:lnTo>
                <a:lnTo>
                  <a:pt x="48768" y="42290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9" name="bk object 36">
            <a:extLst>
              <a:ext uri="{FF2B5EF4-FFF2-40B4-BE49-F238E27FC236}">
                <a16:creationId xmlns:a16="http://schemas.microsoft.com/office/drawing/2014/main" id="{352C3523-4228-4AFE-A32F-C5CFB65558F3}"/>
              </a:ext>
            </a:extLst>
          </p:cNvPr>
          <p:cNvSpPr/>
          <p:nvPr/>
        </p:nvSpPr>
        <p:spPr>
          <a:xfrm>
            <a:off x="750191" y="1230377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4">
                <a:moveTo>
                  <a:pt x="24384" y="0"/>
                </a:moveTo>
                <a:lnTo>
                  <a:pt x="0" y="42290"/>
                </a:lnTo>
                <a:lnTo>
                  <a:pt x="48767" y="42290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0" name="bk object 37">
            <a:extLst>
              <a:ext uri="{FF2B5EF4-FFF2-40B4-BE49-F238E27FC236}">
                <a16:creationId xmlns:a16="http://schemas.microsoft.com/office/drawing/2014/main" id="{3FECBF8C-2E2D-4DDF-96E6-A3DE6228D63A}"/>
              </a:ext>
            </a:extLst>
          </p:cNvPr>
          <p:cNvSpPr/>
          <p:nvPr/>
        </p:nvSpPr>
        <p:spPr>
          <a:xfrm>
            <a:off x="764161" y="1311023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4">
                <a:moveTo>
                  <a:pt x="24384" y="0"/>
                </a:moveTo>
                <a:lnTo>
                  <a:pt x="0" y="42290"/>
                </a:lnTo>
                <a:lnTo>
                  <a:pt x="48768" y="42290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1" name="bk object 38">
            <a:extLst>
              <a:ext uri="{FF2B5EF4-FFF2-40B4-BE49-F238E27FC236}">
                <a16:creationId xmlns:a16="http://schemas.microsoft.com/office/drawing/2014/main" id="{29FDA628-884E-4E9A-8811-94BC430C0223}"/>
              </a:ext>
            </a:extLst>
          </p:cNvPr>
          <p:cNvSpPr/>
          <p:nvPr/>
        </p:nvSpPr>
        <p:spPr>
          <a:xfrm>
            <a:off x="777751" y="1419735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4">
                <a:moveTo>
                  <a:pt x="24383" y="0"/>
                </a:moveTo>
                <a:lnTo>
                  <a:pt x="0" y="42163"/>
                </a:lnTo>
                <a:lnTo>
                  <a:pt x="48767" y="42163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2" name="bk object 39">
            <a:extLst>
              <a:ext uri="{FF2B5EF4-FFF2-40B4-BE49-F238E27FC236}">
                <a16:creationId xmlns:a16="http://schemas.microsoft.com/office/drawing/2014/main" id="{53D49170-EB5E-422C-8F16-C4BDFC803DD3}"/>
              </a:ext>
            </a:extLst>
          </p:cNvPr>
          <p:cNvSpPr/>
          <p:nvPr/>
        </p:nvSpPr>
        <p:spPr>
          <a:xfrm>
            <a:off x="791847" y="1311785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4">
                <a:moveTo>
                  <a:pt x="24383" y="0"/>
                </a:moveTo>
                <a:lnTo>
                  <a:pt x="0" y="42290"/>
                </a:lnTo>
                <a:lnTo>
                  <a:pt x="48767" y="42290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3" name="bk object 40">
            <a:extLst>
              <a:ext uri="{FF2B5EF4-FFF2-40B4-BE49-F238E27FC236}">
                <a16:creationId xmlns:a16="http://schemas.microsoft.com/office/drawing/2014/main" id="{B93EA4ED-E0FB-4436-880F-E55771A04E64}"/>
              </a:ext>
            </a:extLst>
          </p:cNvPr>
          <p:cNvSpPr/>
          <p:nvPr/>
        </p:nvSpPr>
        <p:spPr>
          <a:xfrm>
            <a:off x="805943" y="1367284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4">
                <a:moveTo>
                  <a:pt x="24383" y="0"/>
                </a:moveTo>
                <a:lnTo>
                  <a:pt x="0" y="42163"/>
                </a:lnTo>
                <a:lnTo>
                  <a:pt x="48767" y="42163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4" name="bk object 41">
            <a:extLst>
              <a:ext uri="{FF2B5EF4-FFF2-40B4-BE49-F238E27FC236}">
                <a16:creationId xmlns:a16="http://schemas.microsoft.com/office/drawing/2014/main" id="{233E0EFD-7891-4AC0-9E45-43D71BE32337}"/>
              </a:ext>
            </a:extLst>
          </p:cNvPr>
          <p:cNvSpPr/>
          <p:nvPr/>
        </p:nvSpPr>
        <p:spPr>
          <a:xfrm>
            <a:off x="819405" y="1413385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4">
                <a:moveTo>
                  <a:pt x="24384" y="0"/>
                </a:moveTo>
                <a:lnTo>
                  <a:pt x="0" y="42163"/>
                </a:lnTo>
                <a:lnTo>
                  <a:pt x="48768" y="42163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5" name="bk object 42">
            <a:extLst>
              <a:ext uri="{FF2B5EF4-FFF2-40B4-BE49-F238E27FC236}">
                <a16:creationId xmlns:a16="http://schemas.microsoft.com/office/drawing/2014/main" id="{528B4893-FC84-408B-A78E-C5109410D389}"/>
              </a:ext>
            </a:extLst>
          </p:cNvPr>
          <p:cNvSpPr/>
          <p:nvPr/>
        </p:nvSpPr>
        <p:spPr>
          <a:xfrm>
            <a:off x="832869" y="1185546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4">
                <a:moveTo>
                  <a:pt x="24384" y="0"/>
                </a:moveTo>
                <a:lnTo>
                  <a:pt x="0" y="42163"/>
                </a:lnTo>
                <a:lnTo>
                  <a:pt x="48768" y="42163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6" name="bk object 43">
            <a:extLst>
              <a:ext uri="{FF2B5EF4-FFF2-40B4-BE49-F238E27FC236}">
                <a16:creationId xmlns:a16="http://schemas.microsoft.com/office/drawing/2014/main" id="{E27F03BA-4FED-43AF-9DE3-BA633B3A67ED}"/>
              </a:ext>
            </a:extLst>
          </p:cNvPr>
          <p:cNvSpPr/>
          <p:nvPr/>
        </p:nvSpPr>
        <p:spPr>
          <a:xfrm>
            <a:off x="846966" y="1109093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4">
                <a:moveTo>
                  <a:pt x="24384" y="0"/>
                </a:moveTo>
                <a:lnTo>
                  <a:pt x="0" y="42163"/>
                </a:lnTo>
                <a:lnTo>
                  <a:pt x="48768" y="42163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7" name="bk object 44">
            <a:extLst>
              <a:ext uri="{FF2B5EF4-FFF2-40B4-BE49-F238E27FC236}">
                <a16:creationId xmlns:a16="http://schemas.microsoft.com/office/drawing/2014/main" id="{2A406785-F6E8-498A-B152-39C3324EAB32}"/>
              </a:ext>
            </a:extLst>
          </p:cNvPr>
          <p:cNvSpPr/>
          <p:nvPr/>
        </p:nvSpPr>
        <p:spPr>
          <a:xfrm>
            <a:off x="861950" y="1166877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4">
                <a:moveTo>
                  <a:pt x="24384" y="0"/>
                </a:moveTo>
                <a:lnTo>
                  <a:pt x="0" y="42163"/>
                </a:lnTo>
                <a:lnTo>
                  <a:pt x="48767" y="42163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8" name="bk object 45">
            <a:extLst>
              <a:ext uri="{FF2B5EF4-FFF2-40B4-BE49-F238E27FC236}">
                <a16:creationId xmlns:a16="http://schemas.microsoft.com/office/drawing/2014/main" id="{2089E966-731C-45BB-8121-6CB780CE685E}"/>
              </a:ext>
            </a:extLst>
          </p:cNvPr>
          <p:cNvSpPr/>
          <p:nvPr/>
        </p:nvSpPr>
        <p:spPr>
          <a:xfrm>
            <a:off x="876430" y="1451357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4">
                <a:moveTo>
                  <a:pt x="24384" y="0"/>
                </a:moveTo>
                <a:lnTo>
                  <a:pt x="0" y="42164"/>
                </a:lnTo>
                <a:lnTo>
                  <a:pt x="48767" y="42164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9" name="bk object 46">
            <a:extLst>
              <a:ext uri="{FF2B5EF4-FFF2-40B4-BE49-F238E27FC236}">
                <a16:creationId xmlns:a16="http://schemas.microsoft.com/office/drawing/2014/main" id="{CA51ABC6-CAC5-4B04-94BF-5D4416011D1B}"/>
              </a:ext>
            </a:extLst>
          </p:cNvPr>
          <p:cNvSpPr/>
          <p:nvPr/>
        </p:nvSpPr>
        <p:spPr>
          <a:xfrm>
            <a:off x="889130" y="1461644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4">
                <a:moveTo>
                  <a:pt x="24384" y="0"/>
                </a:moveTo>
                <a:lnTo>
                  <a:pt x="0" y="42291"/>
                </a:lnTo>
                <a:lnTo>
                  <a:pt x="48767" y="42291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0" name="bk object 47">
            <a:extLst>
              <a:ext uri="{FF2B5EF4-FFF2-40B4-BE49-F238E27FC236}">
                <a16:creationId xmlns:a16="http://schemas.microsoft.com/office/drawing/2014/main" id="{471B941B-6558-45E3-9AA5-579028597C64}"/>
              </a:ext>
            </a:extLst>
          </p:cNvPr>
          <p:cNvSpPr/>
          <p:nvPr/>
        </p:nvSpPr>
        <p:spPr>
          <a:xfrm>
            <a:off x="903353" y="1377698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4">
                <a:moveTo>
                  <a:pt x="24384" y="0"/>
                </a:moveTo>
                <a:lnTo>
                  <a:pt x="0" y="42163"/>
                </a:lnTo>
                <a:lnTo>
                  <a:pt x="48768" y="42163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1" name="bk object 48">
            <a:extLst>
              <a:ext uri="{FF2B5EF4-FFF2-40B4-BE49-F238E27FC236}">
                <a16:creationId xmlns:a16="http://schemas.microsoft.com/office/drawing/2014/main" id="{55E37E69-3663-4605-9D36-0D293477D1B5}"/>
              </a:ext>
            </a:extLst>
          </p:cNvPr>
          <p:cNvSpPr/>
          <p:nvPr/>
        </p:nvSpPr>
        <p:spPr>
          <a:xfrm>
            <a:off x="916435" y="1371474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4">
                <a:moveTo>
                  <a:pt x="24384" y="0"/>
                </a:moveTo>
                <a:lnTo>
                  <a:pt x="0" y="42163"/>
                </a:lnTo>
                <a:lnTo>
                  <a:pt x="48768" y="42163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2" name="bk object 49">
            <a:extLst>
              <a:ext uri="{FF2B5EF4-FFF2-40B4-BE49-F238E27FC236}">
                <a16:creationId xmlns:a16="http://schemas.microsoft.com/office/drawing/2014/main" id="{09DC29F5-BAFD-4D86-8859-14FA25E673E7}"/>
              </a:ext>
            </a:extLst>
          </p:cNvPr>
          <p:cNvSpPr/>
          <p:nvPr/>
        </p:nvSpPr>
        <p:spPr>
          <a:xfrm>
            <a:off x="931674" y="1238887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4">
                <a:moveTo>
                  <a:pt x="24384" y="0"/>
                </a:moveTo>
                <a:lnTo>
                  <a:pt x="0" y="42290"/>
                </a:lnTo>
                <a:lnTo>
                  <a:pt x="48768" y="42290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3" name="bk object 50">
            <a:extLst>
              <a:ext uri="{FF2B5EF4-FFF2-40B4-BE49-F238E27FC236}">
                <a16:creationId xmlns:a16="http://schemas.microsoft.com/office/drawing/2014/main" id="{0FAAB3F7-C3E4-42DC-A3B6-24A8C6C59A4B}"/>
              </a:ext>
            </a:extLst>
          </p:cNvPr>
          <p:cNvSpPr/>
          <p:nvPr/>
        </p:nvSpPr>
        <p:spPr>
          <a:xfrm>
            <a:off x="943739" y="1431927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4">
                <a:moveTo>
                  <a:pt x="24384" y="0"/>
                </a:moveTo>
                <a:lnTo>
                  <a:pt x="0" y="42290"/>
                </a:lnTo>
                <a:lnTo>
                  <a:pt x="48768" y="42290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4" name="bk object 51">
            <a:extLst>
              <a:ext uri="{FF2B5EF4-FFF2-40B4-BE49-F238E27FC236}">
                <a16:creationId xmlns:a16="http://schemas.microsoft.com/office/drawing/2014/main" id="{4D8943C0-8A6B-479B-897E-89EB0579D34D}"/>
              </a:ext>
            </a:extLst>
          </p:cNvPr>
          <p:cNvSpPr/>
          <p:nvPr/>
        </p:nvSpPr>
        <p:spPr>
          <a:xfrm>
            <a:off x="956694" y="1324485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4">
                <a:moveTo>
                  <a:pt x="24384" y="0"/>
                </a:moveTo>
                <a:lnTo>
                  <a:pt x="0" y="42290"/>
                </a:lnTo>
                <a:lnTo>
                  <a:pt x="48768" y="42290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5" name="bk object 52">
            <a:extLst>
              <a:ext uri="{FF2B5EF4-FFF2-40B4-BE49-F238E27FC236}">
                <a16:creationId xmlns:a16="http://schemas.microsoft.com/office/drawing/2014/main" id="{D1819DBE-1401-4B4D-8ED3-8348527AD047}"/>
              </a:ext>
            </a:extLst>
          </p:cNvPr>
          <p:cNvSpPr/>
          <p:nvPr/>
        </p:nvSpPr>
        <p:spPr>
          <a:xfrm>
            <a:off x="970791" y="1300482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4">
                <a:moveTo>
                  <a:pt x="24384" y="0"/>
                </a:moveTo>
                <a:lnTo>
                  <a:pt x="0" y="42291"/>
                </a:lnTo>
                <a:lnTo>
                  <a:pt x="48768" y="42291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6" name="bk object 53">
            <a:extLst>
              <a:ext uri="{FF2B5EF4-FFF2-40B4-BE49-F238E27FC236}">
                <a16:creationId xmlns:a16="http://schemas.microsoft.com/office/drawing/2014/main" id="{0ED4BC41-5F8F-4806-A10A-21F7A0369FA1}"/>
              </a:ext>
            </a:extLst>
          </p:cNvPr>
          <p:cNvSpPr/>
          <p:nvPr/>
        </p:nvSpPr>
        <p:spPr>
          <a:xfrm>
            <a:off x="985014" y="1287527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4">
                <a:moveTo>
                  <a:pt x="24384" y="0"/>
                </a:moveTo>
                <a:lnTo>
                  <a:pt x="0" y="42290"/>
                </a:lnTo>
                <a:lnTo>
                  <a:pt x="48768" y="42290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7" name="bk object 54">
            <a:extLst>
              <a:ext uri="{FF2B5EF4-FFF2-40B4-BE49-F238E27FC236}">
                <a16:creationId xmlns:a16="http://schemas.microsoft.com/office/drawing/2014/main" id="{B8AC84C7-A7DD-45C5-8DD3-54B799577F06}"/>
              </a:ext>
            </a:extLst>
          </p:cNvPr>
          <p:cNvSpPr/>
          <p:nvPr/>
        </p:nvSpPr>
        <p:spPr>
          <a:xfrm>
            <a:off x="999490" y="1230377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4">
                <a:moveTo>
                  <a:pt x="24384" y="0"/>
                </a:moveTo>
                <a:lnTo>
                  <a:pt x="0" y="42163"/>
                </a:lnTo>
                <a:lnTo>
                  <a:pt x="48768" y="42163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8" name="bk object 55">
            <a:extLst>
              <a:ext uri="{FF2B5EF4-FFF2-40B4-BE49-F238E27FC236}">
                <a16:creationId xmlns:a16="http://schemas.microsoft.com/office/drawing/2014/main" id="{F34FD4D4-0BD4-4B50-B9E8-0DC2A3726FB4}"/>
              </a:ext>
            </a:extLst>
          </p:cNvPr>
          <p:cNvSpPr/>
          <p:nvPr/>
        </p:nvSpPr>
        <p:spPr>
          <a:xfrm>
            <a:off x="1014477" y="1138429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4">
                <a:moveTo>
                  <a:pt x="24384" y="0"/>
                </a:moveTo>
                <a:lnTo>
                  <a:pt x="0" y="42163"/>
                </a:lnTo>
                <a:lnTo>
                  <a:pt x="48768" y="42163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9" name="bk object 56">
            <a:extLst>
              <a:ext uri="{FF2B5EF4-FFF2-40B4-BE49-F238E27FC236}">
                <a16:creationId xmlns:a16="http://schemas.microsoft.com/office/drawing/2014/main" id="{DF7E04B6-7C87-456F-A57F-26D5591453CB}"/>
              </a:ext>
            </a:extLst>
          </p:cNvPr>
          <p:cNvSpPr/>
          <p:nvPr/>
        </p:nvSpPr>
        <p:spPr>
          <a:xfrm>
            <a:off x="1027941" y="806325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163"/>
                </a:lnTo>
                <a:lnTo>
                  <a:pt x="48768" y="42163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0" name="bk object 57">
            <a:extLst>
              <a:ext uri="{FF2B5EF4-FFF2-40B4-BE49-F238E27FC236}">
                <a16:creationId xmlns:a16="http://schemas.microsoft.com/office/drawing/2014/main" id="{B767C328-BA26-4CFA-866C-FAA765D39960}"/>
              </a:ext>
            </a:extLst>
          </p:cNvPr>
          <p:cNvSpPr/>
          <p:nvPr/>
        </p:nvSpPr>
        <p:spPr>
          <a:xfrm>
            <a:off x="1042038" y="1362077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4">
                <a:moveTo>
                  <a:pt x="24384" y="0"/>
                </a:moveTo>
                <a:lnTo>
                  <a:pt x="0" y="42163"/>
                </a:lnTo>
                <a:lnTo>
                  <a:pt x="48768" y="42163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1" name="bk object 58">
            <a:extLst>
              <a:ext uri="{FF2B5EF4-FFF2-40B4-BE49-F238E27FC236}">
                <a16:creationId xmlns:a16="http://schemas.microsoft.com/office/drawing/2014/main" id="{362DD9B4-C213-4F72-A5E4-A7CCAC8F4099}"/>
              </a:ext>
            </a:extLst>
          </p:cNvPr>
          <p:cNvSpPr/>
          <p:nvPr/>
        </p:nvSpPr>
        <p:spPr>
          <a:xfrm>
            <a:off x="1058420" y="1363219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4">
                <a:moveTo>
                  <a:pt x="24384" y="0"/>
                </a:moveTo>
                <a:lnTo>
                  <a:pt x="0" y="42164"/>
                </a:lnTo>
                <a:lnTo>
                  <a:pt x="48768" y="42164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2" name="bk object 59">
            <a:extLst>
              <a:ext uri="{FF2B5EF4-FFF2-40B4-BE49-F238E27FC236}">
                <a16:creationId xmlns:a16="http://schemas.microsoft.com/office/drawing/2014/main" id="{327F7FD8-CCD2-4C64-BA16-C7EB9A91C02B}"/>
              </a:ext>
            </a:extLst>
          </p:cNvPr>
          <p:cNvSpPr/>
          <p:nvPr/>
        </p:nvSpPr>
        <p:spPr>
          <a:xfrm>
            <a:off x="1071120" y="1357885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4">
                <a:moveTo>
                  <a:pt x="24384" y="0"/>
                </a:moveTo>
                <a:lnTo>
                  <a:pt x="0" y="42163"/>
                </a:lnTo>
                <a:lnTo>
                  <a:pt x="48768" y="42163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3" name="bk object 60">
            <a:extLst>
              <a:ext uri="{FF2B5EF4-FFF2-40B4-BE49-F238E27FC236}">
                <a16:creationId xmlns:a16="http://schemas.microsoft.com/office/drawing/2014/main" id="{7F5AAD64-FF8A-43B2-AAB0-52D26261EEFB}"/>
              </a:ext>
            </a:extLst>
          </p:cNvPr>
          <p:cNvSpPr/>
          <p:nvPr/>
        </p:nvSpPr>
        <p:spPr>
          <a:xfrm>
            <a:off x="1082042" y="1387857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4">
                <a:moveTo>
                  <a:pt x="24384" y="0"/>
                </a:moveTo>
                <a:lnTo>
                  <a:pt x="0" y="42291"/>
                </a:lnTo>
                <a:lnTo>
                  <a:pt x="48768" y="42291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4" name="bk object 61">
            <a:extLst>
              <a:ext uri="{FF2B5EF4-FFF2-40B4-BE49-F238E27FC236}">
                <a16:creationId xmlns:a16="http://schemas.microsoft.com/office/drawing/2014/main" id="{465F579F-A53D-4C12-9815-FFD3C93152A2}"/>
              </a:ext>
            </a:extLst>
          </p:cNvPr>
          <p:cNvSpPr/>
          <p:nvPr/>
        </p:nvSpPr>
        <p:spPr>
          <a:xfrm>
            <a:off x="1097283" y="1325374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4">
                <a:moveTo>
                  <a:pt x="24383" y="0"/>
                </a:moveTo>
                <a:lnTo>
                  <a:pt x="0" y="42163"/>
                </a:lnTo>
                <a:lnTo>
                  <a:pt x="48767" y="42163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5" name="bk object 62">
            <a:extLst>
              <a:ext uri="{FF2B5EF4-FFF2-40B4-BE49-F238E27FC236}">
                <a16:creationId xmlns:a16="http://schemas.microsoft.com/office/drawing/2014/main" id="{245C7803-9D03-4922-AA3B-DAA04AB3759D}"/>
              </a:ext>
            </a:extLst>
          </p:cNvPr>
          <p:cNvSpPr/>
          <p:nvPr/>
        </p:nvSpPr>
        <p:spPr>
          <a:xfrm>
            <a:off x="1110617" y="1361441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4">
                <a:moveTo>
                  <a:pt x="24384" y="0"/>
                </a:moveTo>
                <a:lnTo>
                  <a:pt x="0" y="42163"/>
                </a:lnTo>
                <a:lnTo>
                  <a:pt x="48768" y="42163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6" name="bk object 63">
            <a:extLst>
              <a:ext uri="{FF2B5EF4-FFF2-40B4-BE49-F238E27FC236}">
                <a16:creationId xmlns:a16="http://schemas.microsoft.com/office/drawing/2014/main" id="{BE9C2CF6-A361-4541-BD28-A203B8FE248E}"/>
              </a:ext>
            </a:extLst>
          </p:cNvPr>
          <p:cNvSpPr/>
          <p:nvPr/>
        </p:nvSpPr>
        <p:spPr>
          <a:xfrm>
            <a:off x="1124841" y="1410463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4">
                <a:moveTo>
                  <a:pt x="24384" y="0"/>
                </a:moveTo>
                <a:lnTo>
                  <a:pt x="0" y="42290"/>
                </a:lnTo>
                <a:lnTo>
                  <a:pt x="48768" y="42290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7" name="bk object 64">
            <a:extLst>
              <a:ext uri="{FF2B5EF4-FFF2-40B4-BE49-F238E27FC236}">
                <a16:creationId xmlns:a16="http://schemas.microsoft.com/office/drawing/2014/main" id="{EBE27390-4230-4D84-8784-7B34A43BDBC1}"/>
              </a:ext>
            </a:extLst>
          </p:cNvPr>
          <p:cNvSpPr/>
          <p:nvPr/>
        </p:nvSpPr>
        <p:spPr>
          <a:xfrm>
            <a:off x="1138430" y="1410971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4">
                <a:moveTo>
                  <a:pt x="24384" y="0"/>
                </a:moveTo>
                <a:lnTo>
                  <a:pt x="0" y="42290"/>
                </a:lnTo>
                <a:lnTo>
                  <a:pt x="48768" y="42290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8" name="bk object 65">
            <a:extLst>
              <a:ext uri="{FF2B5EF4-FFF2-40B4-BE49-F238E27FC236}">
                <a16:creationId xmlns:a16="http://schemas.microsoft.com/office/drawing/2014/main" id="{FB44B88A-F905-4957-B705-911C5AE8730F}"/>
              </a:ext>
            </a:extLst>
          </p:cNvPr>
          <p:cNvSpPr/>
          <p:nvPr/>
        </p:nvSpPr>
        <p:spPr>
          <a:xfrm>
            <a:off x="1152528" y="1319024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4">
                <a:moveTo>
                  <a:pt x="24384" y="0"/>
                </a:moveTo>
                <a:lnTo>
                  <a:pt x="0" y="42163"/>
                </a:lnTo>
                <a:lnTo>
                  <a:pt x="48768" y="42163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9" name="bk object 66">
            <a:extLst>
              <a:ext uri="{FF2B5EF4-FFF2-40B4-BE49-F238E27FC236}">
                <a16:creationId xmlns:a16="http://schemas.microsoft.com/office/drawing/2014/main" id="{D6C4254B-B48E-4042-BFFD-1F0FF6C56216}"/>
              </a:ext>
            </a:extLst>
          </p:cNvPr>
          <p:cNvSpPr/>
          <p:nvPr/>
        </p:nvSpPr>
        <p:spPr>
          <a:xfrm>
            <a:off x="1166244" y="1322071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4">
                <a:moveTo>
                  <a:pt x="24384" y="0"/>
                </a:moveTo>
                <a:lnTo>
                  <a:pt x="0" y="42163"/>
                </a:lnTo>
                <a:lnTo>
                  <a:pt x="48768" y="42163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0" name="bk object 67">
            <a:extLst>
              <a:ext uri="{FF2B5EF4-FFF2-40B4-BE49-F238E27FC236}">
                <a16:creationId xmlns:a16="http://schemas.microsoft.com/office/drawing/2014/main" id="{0E6E0667-15FC-4C93-8CDD-8EA4952405D5}"/>
              </a:ext>
            </a:extLst>
          </p:cNvPr>
          <p:cNvSpPr/>
          <p:nvPr/>
        </p:nvSpPr>
        <p:spPr>
          <a:xfrm>
            <a:off x="1180341" y="1265557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4">
                <a:moveTo>
                  <a:pt x="24384" y="0"/>
                </a:moveTo>
                <a:lnTo>
                  <a:pt x="0" y="42164"/>
                </a:lnTo>
                <a:lnTo>
                  <a:pt x="48768" y="42164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1" name="bk object 68">
            <a:extLst>
              <a:ext uri="{FF2B5EF4-FFF2-40B4-BE49-F238E27FC236}">
                <a16:creationId xmlns:a16="http://schemas.microsoft.com/office/drawing/2014/main" id="{67893BE7-B781-445C-BB9B-37E2183AFE2C}"/>
              </a:ext>
            </a:extLst>
          </p:cNvPr>
          <p:cNvSpPr/>
          <p:nvPr/>
        </p:nvSpPr>
        <p:spPr>
          <a:xfrm>
            <a:off x="1194311" y="911480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4">
                <a:moveTo>
                  <a:pt x="24383" y="0"/>
                </a:moveTo>
                <a:lnTo>
                  <a:pt x="0" y="42291"/>
                </a:lnTo>
                <a:lnTo>
                  <a:pt x="48767" y="42291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2" name="bk object 69">
            <a:extLst>
              <a:ext uri="{FF2B5EF4-FFF2-40B4-BE49-F238E27FC236}">
                <a16:creationId xmlns:a16="http://schemas.microsoft.com/office/drawing/2014/main" id="{7251560C-65C5-47E8-989B-FD7726C8F03E}"/>
              </a:ext>
            </a:extLst>
          </p:cNvPr>
          <p:cNvSpPr/>
          <p:nvPr/>
        </p:nvSpPr>
        <p:spPr>
          <a:xfrm>
            <a:off x="1208280" y="1087884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4">
                <a:moveTo>
                  <a:pt x="24384" y="0"/>
                </a:moveTo>
                <a:lnTo>
                  <a:pt x="0" y="42163"/>
                </a:lnTo>
                <a:lnTo>
                  <a:pt x="48768" y="42163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3" name="bk object 70">
            <a:extLst>
              <a:ext uri="{FF2B5EF4-FFF2-40B4-BE49-F238E27FC236}">
                <a16:creationId xmlns:a16="http://schemas.microsoft.com/office/drawing/2014/main" id="{8C231588-9A22-4D79-96A7-618F7607EBCA}"/>
              </a:ext>
            </a:extLst>
          </p:cNvPr>
          <p:cNvSpPr/>
          <p:nvPr/>
        </p:nvSpPr>
        <p:spPr>
          <a:xfrm>
            <a:off x="1222250" y="1318769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4">
                <a:moveTo>
                  <a:pt x="24384" y="0"/>
                </a:moveTo>
                <a:lnTo>
                  <a:pt x="0" y="42164"/>
                </a:lnTo>
                <a:lnTo>
                  <a:pt x="48768" y="42164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4" name="bk object 71">
            <a:extLst>
              <a:ext uri="{FF2B5EF4-FFF2-40B4-BE49-F238E27FC236}">
                <a16:creationId xmlns:a16="http://schemas.microsoft.com/office/drawing/2014/main" id="{E697F6B3-4BE0-4CFD-836C-4FBDF20732A1}"/>
              </a:ext>
            </a:extLst>
          </p:cNvPr>
          <p:cNvSpPr/>
          <p:nvPr/>
        </p:nvSpPr>
        <p:spPr>
          <a:xfrm>
            <a:off x="1235966" y="1450849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4">
                <a:moveTo>
                  <a:pt x="24384" y="0"/>
                </a:moveTo>
                <a:lnTo>
                  <a:pt x="0" y="42290"/>
                </a:lnTo>
                <a:lnTo>
                  <a:pt x="48768" y="42290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5" name="bk object 72">
            <a:extLst>
              <a:ext uri="{FF2B5EF4-FFF2-40B4-BE49-F238E27FC236}">
                <a16:creationId xmlns:a16="http://schemas.microsoft.com/office/drawing/2014/main" id="{694434F6-A8A3-4846-A9B5-4B91C7A51583}"/>
              </a:ext>
            </a:extLst>
          </p:cNvPr>
          <p:cNvSpPr/>
          <p:nvPr/>
        </p:nvSpPr>
        <p:spPr>
          <a:xfrm>
            <a:off x="1249810" y="1383159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4">
                <a:moveTo>
                  <a:pt x="24384" y="0"/>
                </a:moveTo>
                <a:lnTo>
                  <a:pt x="0" y="42163"/>
                </a:lnTo>
                <a:lnTo>
                  <a:pt x="48768" y="42163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6" name="bk object 73">
            <a:extLst>
              <a:ext uri="{FF2B5EF4-FFF2-40B4-BE49-F238E27FC236}">
                <a16:creationId xmlns:a16="http://schemas.microsoft.com/office/drawing/2014/main" id="{784EEEE4-3903-400A-9255-020232CE9275}"/>
              </a:ext>
            </a:extLst>
          </p:cNvPr>
          <p:cNvSpPr/>
          <p:nvPr/>
        </p:nvSpPr>
        <p:spPr>
          <a:xfrm>
            <a:off x="1263144" y="1481076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4">
                <a:moveTo>
                  <a:pt x="24384" y="0"/>
                </a:moveTo>
                <a:lnTo>
                  <a:pt x="0" y="42163"/>
                </a:lnTo>
                <a:lnTo>
                  <a:pt x="48768" y="42163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7" name="bk object 74">
            <a:extLst>
              <a:ext uri="{FF2B5EF4-FFF2-40B4-BE49-F238E27FC236}">
                <a16:creationId xmlns:a16="http://schemas.microsoft.com/office/drawing/2014/main" id="{F63DFF8B-3CB2-4E6E-98E7-4E0444994DA6}"/>
              </a:ext>
            </a:extLst>
          </p:cNvPr>
          <p:cNvSpPr/>
          <p:nvPr/>
        </p:nvSpPr>
        <p:spPr>
          <a:xfrm>
            <a:off x="1277369" y="1464693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4">
                <a:moveTo>
                  <a:pt x="24384" y="0"/>
                </a:moveTo>
                <a:lnTo>
                  <a:pt x="0" y="42163"/>
                </a:lnTo>
                <a:lnTo>
                  <a:pt x="48768" y="42163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8" name="bk object 75">
            <a:extLst>
              <a:ext uri="{FF2B5EF4-FFF2-40B4-BE49-F238E27FC236}">
                <a16:creationId xmlns:a16="http://schemas.microsoft.com/office/drawing/2014/main" id="{60E87205-D0D4-4D73-A81A-959FA1AA7B3D}"/>
              </a:ext>
            </a:extLst>
          </p:cNvPr>
          <p:cNvSpPr/>
          <p:nvPr/>
        </p:nvSpPr>
        <p:spPr>
          <a:xfrm>
            <a:off x="1291466" y="1389763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4">
                <a:moveTo>
                  <a:pt x="24384" y="0"/>
                </a:moveTo>
                <a:lnTo>
                  <a:pt x="0" y="42163"/>
                </a:lnTo>
                <a:lnTo>
                  <a:pt x="48768" y="42163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9" name="bk object 76">
            <a:extLst>
              <a:ext uri="{FF2B5EF4-FFF2-40B4-BE49-F238E27FC236}">
                <a16:creationId xmlns:a16="http://schemas.microsoft.com/office/drawing/2014/main" id="{747B51CE-AE2D-4F8E-8A75-43AC621EE2E9}"/>
              </a:ext>
            </a:extLst>
          </p:cNvPr>
          <p:cNvSpPr/>
          <p:nvPr/>
        </p:nvSpPr>
        <p:spPr>
          <a:xfrm>
            <a:off x="1304928" y="1435102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4">
                <a:moveTo>
                  <a:pt x="24384" y="0"/>
                </a:moveTo>
                <a:lnTo>
                  <a:pt x="0" y="42163"/>
                </a:lnTo>
                <a:lnTo>
                  <a:pt x="48768" y="42163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0" name="bk object 77">
            <a:extLst>
              <a:ext uri="{FF2B5EF4-FFF2-40B4-BE49-F238E27FC236}">
                <a16:creationId xmlns:a16="http://schemas.microsoft.com/office/drawing/2014/main" id="{81515794-CE50-4D20-BECA-8FE021384A82}"/>
              </a:ext>
            </a:extLst>
          </p:cNvPr>
          <p:cNvSpPr/>
          <p:nvPr/>
        </p:nvSpPr>
        <p:spPr>
          <a:xfrm>
            <a:off x="1318644" y="1132079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4">
                <a:moveTo>
                  <a:pt x="24384" y="0"/>
                </a:moveTo>
                <a:lnTo>
                  <a:pt x="0" y="42291"/>
                </a:lnTo>
                <a:lnTo>
                  <a:pt x="48768" y="42291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1" name="bk object 78">
            <a:extLst>
              <a:ext uri="{FF2B5EF4-FFF2-40B4-BE49-F238E27FC236}">
                <a16:creationId xmlns:a16="http://schemas.microsoft.com/office/drawing/2014/main" id="{89B97514-F810-4579-AD58-0EAA9DD2C210}"/>
              </a:ext>
            </a:extLst>
          </p:cNvPr>
          <p:cNvSpPr/>
          <p:nvPr/>
        </p:nvSpPr>
        <p:spPr>
          <a:xfrm>
            <a:off x="1332360" y="1296290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4">
                <a:moveTo>
                  <a:pt x="24384" y="0"/>
                </a:moveTo>
                <a:lnTo>
                  <a:pt x="0" y="42290"/>
                </a:lnTo>
                <a:lnTo>
                  <a:pt x="48768" y="42290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2" name="bk object 79">
            <a:extLst>
              <a:ext uri="{FF2B5EF4-FFF2-40B4-BE49-F238E27FC236}">
                <a16:creationId xmlns:a16="http://schemas.microsoft.com/office/drawing/2014/main" id="{07338A79-1007-4C8F-91C0-D725FF1835D3}"/>
              </a:ext>
            </a:extLst>
          </p:cNvPr>
          <p:cNvSpPr/>
          <p:nvPr/>
        </p:nvSpPr>
        <p:spPr>
          <a:xfrm>
            <a:off x="1346838" y="1156844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4">
                <a:moveTo>
                  <a:pt x="24384" y="0"/>
                </a:moveTo>
                <a:lnTo>
                  <a:pt x="0" y="42164"/>
                </a:lnTo>
                <a:lnTo>
                  <a:pt x="48768" y="42164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3" name="bk object 80">
            <a:extLst>
              <a:ext uri="{FF2B5EF4-FFF2-40B4-BE49-F238E27FC236}">
                <a16:creationId xmlns:a16="http://schemas.microsoft.com/office/drawing/2014/main" id="{18B2C6C5-33B6-4CE4-AC2F-8A14F852785A}"/>
              </a:ext>
            </a:extLst>
          </p:cNvPr>
          <p:cNvSpPr/>
          <p:nvPr/>
        </p:nvSpPr>
        <p:spPr>
          <a:xfrm>
            <a:off x="1357252" y="1126618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4">
                <a:moveTo>
                  <a:pt x="24384" y="0"/>
                </a:moveTo>
                <a:lnTo>
                  <a:pt x="0" y="42291"/>
                </a:lnTo>
                <a:lnTo>
                  <a:pt x="48767" y="42291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4" name="bk object 81">
            <a:extLst>
              <a:ext uri="{FF2B5EF4-FFF2-40B4-BE49-F238E27FC236}">
                <a16:creationId xmlns:a16="http://schemas.microsoft.com/office/drawing/2014/main" id="{8BB19F3A-9AD9-4AD1-8971-23FB872C4B36}"/>
              </a:ext>
            </a:extLst>
          </p:cNvPr>
          <p:cNvSpPr/>
          <p:nvPr/>
        </p:nvSpPr>
        <p:spPr>
          <a:xfrm>
            <a:off x="1374524" y="1320674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4">
                <a:moveTo>
                  <a:pt x="24384" y="0"/>
                </a:moveTo>
                <a:lnTo>
                  <a:pt x="0" y="42290"/>
                </a:lnTo>
                <a:lnTo>
                  <a:pt x="48767" y="42290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5" name="bk object 82">
            <a:extLst>
              <a:ext uri="{FF2B5EF4-FFF2-40B4-BE49-F238E27FC236}">
                <a16:creationId xmlns:a16="http://schemas.microsoft.com/office/drawing/2014/main" id="{57EAC67D-DBF8-4BBB-94AE-AB23B1542030}"/>
              </a:ext>
            </a:extLst>
          </p:cNvPr>
          <p:cNvSpPr/>
          <p:nvPr/>
        </p:nvSpPr>
        <p:spPr>
          <a:xfrm>
            <a:off x="1388113" y="1443229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4">
                <a:moveTo>
                  <a:pt x="24384" y="0"/>
                </a:moveTo>
                <a:lnTo>
                  <a:pt x="0" y="42163"/>
                </a:lnTo>
                <a:lnTo>
                  <a:pt x="48768" y="42163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6" name="bk object 83">
            <a:extLst>
              <a:ext uri="{FF2B5EF4-FFF2-40B4-BE49-F238E27FC236}">
                <a16:creationId xmlns:a16="http://schemas.microsoft.com/office/drawing/2014/main" id="{F308B3E8-8B4F-42E0-88A3-12AD3A0DD1D7}"/>
              </a:ext>
            </a:extLst>
          </p:cNvPr>
          <p:cNvSpPr/>
          <p:nvPr/>
        </p:nvSpPr>
        <p:spPr>
          <a:xfrm>
            <a:off x="1402464" y="1472693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4">
                <a:moveTo>
                  <a:pt x="24383" y="0"/>
                </a:moveTo>
                <a:lnTo>
                  <a:pt x="0" y="42291"/>
                </a:lnTo>
                <a:lnTo>
                  <a:pt x="48767" y="42291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7" name="bk object 84">
            <a:extLst>
              <a:ext uri="{FF2B5EF4-FFF2-40B4-BE49-F238E27FC236}">
                <a16:creationId xmlns:a16="http://schemas.microsoft.com/office/drawing/2014/main" id="{91BE2BAC-273B-4126-BDBC-1319BC569BEC}"/>
              </a:ext>
            </a:extLst>
          </p:cNvPr>
          <p:cNvSpPr/>
          <p:nvPr/>
        </p:nvSpPr>
        <p:spPr>
          <a:xfrm>
            <a:off x="1416433" y="1477265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4">
                <a:moveTo>
                  <a:pt x="24384" y="0"/>
                </a:moveTo>
                <a:lnTo>
                  <a:pt x="0" y="42163"/>
                </a:lnTo>
                <a:lnTo>
                  <a:pt x="48768" y="42163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8" name="bk object 85">
            <a:extLst>
              <a:ext uri="{FF2B5EF4-FFF2-40B4-BE49-F238E27FC236}">
                <a16:creationId xmlns:a16="http://schemas.microsoft.com/office/drawing/2014/main" id="{B22F87F0-594F-4798-9DA4-A74486A9BF2B}"/>
              </a:ext>
            </a:extLst>
          </p:cNvPr>
          <p:cNvSpPr/>
          <p:nvPr/>
        </p:nvSpPr>
        <p:spPr>
          <a:xfrm>
            <a:off x="1429261" y="1516127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4">
                <a:moveTo>
                  <a:pt x="24383" y="0"/>
                </a:moveTo>
                <a:lnTo>
                  <a:pt x="0" y="42163"/>
                </a:lnTo>
                <a:lnTo>
                  <a:pt x="48767" y="42163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9" name="bk object 86">
            <a:extLst>
              <a:ext uri="{FF2B5EF4-FFF2-40B4-BE49-F238E27FC236}">
                <a16:creationId xmlns:a16="http://schemas.microsoft.com/office/drawing/2014/main" id="{46CBEB5C-9C6B-42EC-A6CF-A8AE76BF47DB}"/>
              </a:ext>
            </a:extLst>
          </p:cNvPr>
          <p:cNvSpPr/>
          <p:nvPr/>
        </p:nvSpPr>
        <p:spPr>
          <a:xfrm>
            <a:off x="1443103" y="1688975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4">
                <a:moveTo>
                  <a:pt x="24384" y="0"/>
                </a:moveTo>
                <a:lnTo>
                  <a:pt x="0" y="42290"/>
                </a:lnTo>
                <a:lnTo>
                  <a:pt x="48768" y="42290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0" name="bk object 87">
            <a:extLst>
              <a:ext uri="{FF2B5EF4-FFF2-40B4-BE49-F238E27FC236}">
                <a16:creationId xmlns:a16="http://schemas.microsoft.com/office/drawing/2014/main" id="{2D2A4628-C7D9-4C1D-9CE9-D1F52635A1A3}"/>
              </a:ext>
            </a:extLst>
          </p:cNvPr>
          <p:cNvSpPr/>
          <p:nvPr/>
        </p:nvSpPr>
        <p:spPr>
          <a:xfrm>
            <a:off x="1457074" y="1384302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4">
                <a:moveTo>
                  <a:pt x="24384" y="0"/>
                </a:moveTo>
                <a:lnTo>
                  <a:pt x="0" y="42163"/>
                </a:lnTo>
                <a:lnTo>
                  <a:pt x="48767" y="42163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1" name="bk object 88">
            <a:extLst>
              <a:ext uri="{FF2B5EF4-FFF2-40B4-BE49-F238E27FC236}">
                <a16:creationId xmlns:a16="http://schemas.microsoft.com/office/drawing/2014/main" id="{9039EC90-0674-4923-8F2E-E82E400AF433}"/>
              </a:ext>
            </a:extLst>
          </p:cNvPr>
          <p:cNvSpPr/>
          <p:nvPr/>
        </p:nvSpPr>
        <p:spPr>
          <a:xfrm>
            <a:off x="1472060" y="1397129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4">
                <a:moveTo>
                  <a:pt x="24384" y="0"/>
                </a:moveTo>
                <a:lnTo>
                  <a:pt x="0" y="42163"/>
                </a:lnTo>
                <a:lnTo>
                  <a:pt x="48768" y="42163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2" name="bk object 89">
            <a:extLst>
              <a:ext uri="{FF2B5EF4-FFF2-40B4-BE49-F238E27FC236}">
                <a16:creationId xmlns:a16="http://schemas.microsoft.com/office/drawing/2014/main" id="{A19C743F-9703-495A-872E-B45B80373A4F}"/>
              </a:ext>
            </a:extLst>
          </p:cNvPr>
          <p:cNvSpPr/>
          <p:nvPr/>
        </p:nvSpPr>
        <p:spPr>
          <a:xfrm>
            <a:off x="1484885" y="1392938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4">
                <a:moveTo>
                  <a:pt x="24384" y="0"/>
                </a:moveTo>
                <a:lnTo>
                  <a:pt x="0" y="42163"/>
                </a:lnTo>
                <a:lnTo>
                  <a:pt x="48768" y="42163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3" name="bk object 90">
            <a:extLst>
              <a:ext uri="{FF2B5EF4-FFF2-40B4-BE49-F238E27FC236}">
                <a16:creationId xmlns:a16="http://schemas.microsoft.com/office/drawing/2014/main" id="{E95CDD23-56DD-497E-A37D-6D537043D3D7}"/>
              </a:ext>
            </a:extLst>
          </p:cNvPr>
          <p:cNvSpPr/>
          <p:nvPr/>
        </p:nvSpPr>
        <p:spPr>
          <a:xfrm>
            <a:off x="1499362" y="1391540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4">
                <a:moveTo>
                  <a:pt x="24384" y="0"/>
                </a:moveTo>
                <a:lnTo>
                  <a:pt x="0" y="42163"/>
                </a:lnTo>
                <a:lnTo>
                  <a:pt x="48768" y="42163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4" name="bk object 91">
            <a:extLst>
              <a:ext uri="{FF2B5EF4-FFF2-40B4-BE49-F238E27FC236}">
                <a16:creationId xmlns:a16="http://schemas.microsoft.com/office/drawing/2014/main" id="{7272077A-42CD-431E-B59B-47E7C90C4C8E}"/>
              </a:ext>
            </a:extLst>
          </p:cNvPr>
          <p:cNvSpPr/>
          <p:nvPr/>
        </p:nvSpPr>
        <p:spPr>
          <a:xfrm>
            <a:off x="1513208" y="1318643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4">
                <a:moveTo>
                  <a:pt x="24383" y="0"/>
                </a:moveTo>
                <a:lnTo>
                  <a:pt x="0" y="42291"/>
                </a:lnTo>
                <a:lnTo>
                  <a:pt x="48767" y="42291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5" name="bk object 92">
            <a:extLst>
              <a:ext uri="{FF2B5EF4-FFF2-40B4-BE49-F238E27FC236}">
                <a16:creationId xmlns:a16="http://schemas.microsoft.com/office/drawing/2014/main" id="{F19306D2-8568-4911-9570-38677CF8E450}"/>
              </a:ext>
            </a:extLst>
          </p:cNvPr>
          <p:cNvSpPr/>
          <p:nvPr/>
        </p:nvSpPr>
        <p:spPr>
          <a:xfrm>
            <a:off x="1526416" y="1241807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4">
                <a:moveTo>
                  <a:pt x="24384" y="0"/>
                </a:moveTo>
                <a:lnTo>
                  <a:pt x="0" y="42291"/>
                </a:lnTo>
                <a:lnTo>
                  <a:pt x="48768" y="42291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6" name="bk object 93">
            <a:extLst>
              <a:ext uri="{FF2B5EF4-FFF2-40B4-BE49-F238E27FC236}">
                <a16:creationId xmlns:a16="http://schemas.microsoft.com/office/drawing/2014/main" id="{98DC2F80-81E2-40D7-A73E-193C639EEA4F}"/>
              </a:ext>
            </a:extLst>
          </p:cNvPr>
          <p:cNvSpPr/>
          <p:nvPr/>
        </p:nvSpPr>
        <p:spPr>
          <a:xfrm>
            <a:off x="1541275" y="1380873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4">
                <a:moveTo>
                  <a:pt x="24384" y="0"/>
                </a:moveTo>
                <a:lnTo>
                  <a:pt x="0" y="42163"/>
                </a:lnTo>
                <a:lnTo>
                  <a:pt x="48768" y="42163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7" name="bk object 94">
            <a:extLst>
              <a:ext uri="{FF2B5EF4-FFF2-40B4-BE49-F238E27FC236}">
                <a16:creationId xmlns:a16="http://schemas.microsoft.com/office/drawing/2014/main" id="{815CBDE2-CB57-42A8-B84F-7558C3EB14FF}"/>
              </a:ext>
            </a:extLst>
          </p:cNvPr>
          <p:cNvSpPr/>
          <p:nvPr/>
        </p:nvSpPr>
        <p:spPr>
          <a:xfrm>
            <a:off x="1555879" y="1430910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4">
                <a:moveTo>
                  <a:pt x="24384" y="0"/>
                </a:moveTo>
                <a:lnTo>
                  <a:pt x="0" y="42163"/>
                </a:lnTo>
                <a:lnTo>
                  <a:pt x="48767" y="42163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8" name="bk object 95">
            <a:extLst>
              <a:ext uri="{FF2B5EF4-FFF2-40B4-BE49-F238E27FC236}">
                <a16:creationId xmlns:a16="http://schemas.microsoft.com/office/drawing/2014/main" id="{7282A689-A164-4CFE-9713-490E54051C82}"/>
              </a:ext>
            </a:extLst>
          </p:cNvPr>
          <p:cNvSpPr/>
          <p:nvPr/>
        </p:nvSpPr>
        <p:spPr>
          <a:xfrm>
            <a:off x="1568453" y="1406780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4">
                <a:moveTo>
                  <a:pt x="24384" y="0"/>
                </a:moveTo>
                <a:lnTo>
                  <a:pt x="0" y="42291"/>
                </a:lnTo>
                <a:lnTo>
                  <a:pt x="48768" y="42291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9" name="bk object 96">
            <a:extLst>
              <a:ext uri="{FF2B5EF4-FFF2-40B4-BE49-F238E27FC236}">
                <a16:creationId xmlns:a16="http://schemas.microsoft.com/office/drawing/2014/main" id="{279BB904-C65F-4FF5-BE97-5F8E0C72247A}"/>
              </a:ext>
            </a:extLst>
          </p:cNvPr>
          <p:cNvSpPr/>
          <p:nvPr/>
        </p:nvSpPr>
        <p:spPr>
          <a:xfrm>
            <a:off x="1582675" y="1408685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4">
                <a:moveTo>
                  <a:pt x="24384" y="0"/>
                </a:moveTo>
                <a:lnTo>
                  <a:pt x="0" y="42163"/>
                </a:lnTo>
                <a:lnTo>
                  <a:pt x="48768" y="42163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0" name="bk object 97">
            <a:extLst>
              <a:ext uri="{FF2B5EF4-FFF2-40B4-BE49-F238E27FC236}">
                <a16:creationId xmlns:a16="http://schemas.microsoft.com/office/drawing/2014/main" id="{5D7FC527-9EAC-460A-BD35-A6944E10AFE6}"/>
              </a:ext>
            </a:extLst>
          </p:cNvPr>
          <p:cNvSpPr/>
          <p:nvPr/>
        </p:nvSpPr>
        <p:spPr>
          <a:xfrm>
            <a:off x="1596392" y="1456184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4">
                <a:moveTo>
                  <a:pt x="24384" y="0"/>
                </a:moveTo>
                <a:lnTo>
                  <a:pt x="0" y="42163"/>
                </a:lnTo>
                <a:lnTo>
                  <a:pt x="48767" y="42163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1" name="bk object 98">
            <a:extLst>
              <a:ext uri="{FF2B5EF4-FFF2-40B4-BE49-F238E27FC236}">
                <a16:creationId xmlns:a16="http://schemas.microsoft.com/office/drawing/2014/main" id="{44AAA11C-7B9A-45AF-8882-377448CB40E8}"/>
              </a:ext>
            </a:extLst>
          </p:cNvPr>
          <p:cNvSpPr/>
          <p:nvPr/>
        </p:nvSpPr>
        <p:spPr>
          <a:xfrm>
            <a:off x="1611376" y="1479679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4">
                <a:moveTo>
                  <a:pt x="24384" y="0"/>
                </a:moveTo>
                <a:lnTo>
                  <a:pt x="0" y="42290"/>
                </a:lnTo>
                <a:lnTo>
                  <a:pt x="48768" y="42290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2" name="bk object 99">
            <a:extLst>
              <a:ext uri="{FF2B5EF4-FFF2-40B4-BE49-F238E27FC236}">
                <a16:creationId xmlns:a16="http://schemas.microsoft.com/office/drawing/2014/main" id="{E52C3B50-7587-4221-A92E-ABD9CA3951B5}"/>
              </a:ext>
            </a:extLst>
          </p:cNvPr>
          <p:cNvSpPr/>
          <p:nvPr/>
        </p:nvSpPr>
        <p:spPr>
          <a:xfrm>
            <a:off x="1624714" y="1139191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4">
                <a:moveTo>
                  <a:pt x="24383" y="0"/>
                </a:moveTo>
                <a:lnTo>
                  <a:pt x="0" y="42290"/>
                </a:lnTo>
                <a:lnTo>
                  <a:pt x="48768" y="42290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3" name="bk object 100">
            <a:extLst>
              <a:ext uri="{FF2B5EF4-FFF2-40B4-BE49-F238E27FC236}">
                <a16:creationId xmlns:a16="http://schemas.microsoft.com/office/drawing/2014/main" id="{5818A71D-1E01-48B1-91DB-9F983F75FF2E}"/>
              </a:ext>
            </a:extLst>
          </p:cNvPr>
          <p:cNvSpPr/>
          <p:nvPr/>
        </p:nvSpPr>
        <p:spPr>
          <a:xfrm>
            <a:off x="1636398" y="1521080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4">
                <a:moveTo>
                  <a:pt x="24384" y="0"/>
                </a:moveTo>
                <a:lnTo>
                  <a:pt x="0" y="42163"/>
                </a:lnTo>
                <a:lnTo>
                  <a:pt x="48768" y="42163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4" name="bk object 101">
            <a:extLst>
              <a:ext uri="{FF2B5EF4-FFF2-40B4-BE49-F238E27FC236}">
                <a16:creationId xmlns:a16="http://schemas.microsoft.com/office/drawing/2014/main" id="{1B51B786-39F7-4EAF-9C29-B4DF71324D87}"/>
              </a:ext>
            </a:extLst>
          </p:cNvPr>
          <p:cNvSpPr/>
          <p:nvPr/>
        </p:nvSpPr>
        <p:spPr>
          <a:xfrm>
            <a:off x="1650622" y="1568579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4">
                <a:moveTo>
                  <a:pt x="24383" y="0"/>
                </a:moveTo>
                <a:lnTo>
                  <a:pt x="0" y="42290"/>
                </a:lnTo>
                <a:lnTo>
                  <a:pt x="48768" y="42290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5" name="bk object 102">
            <a:extLst>
              <a:ext uri="{FF2B5EF4-FFF2-40B4-BE49-F238E27FC236}">
                <a16:creationId xmlns:a16="http://schemas.microsoft.com/office/drawing/2014/main" id="{8481B660-9DEB-40C2-A1E5-E8E491095100}"/>
              </a:ext>
            </a:extLst>
          </p:cNvPr>
          <p:cNvSpPr/>
          <p:nvPr/>
        </p:nvSpPr>
        <p:spPr>
          <a:xfrm>
            <a:off x="1664592" y="1521843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4">
                <a:moveTo>
                  <a:pt x="24384" y="0"/>
                </a:moveTo>
                <a:lnTo>
                  <a:pt x="0" y="42291"/>
                </a:lnTo>
                <a:lnTo>
                  <a:pt x="48768" y="42291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6" name="bk object 103">
            <a:extLst>
              <a:ext uri="{FF2B5EF4-FFF2-40B4-BE49-F238E27FC236}">
                <a16:creationId xmlns:a16="http://schemas.microsoft.com/office/drawing/2014/main" id="{AC821F3F-B703-4BEB-B250-83971976B15C}"/>
              </a:ext>
            </a:extLst>
          </p:cNvPr>
          <p:cNvSpPr/>
          <p:nvPr/>
        </p:nvSpPr>
        <p:spPr>
          <a:xfrm>
            <a:off x="1679451" y="1488441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4">
                <a:moveTo>
                  <a:pt x="24383" y="0"/>
                </a:moveTo>
                <a:lnTo>
                  <a:pt x="0" y="42290"/>
                </a:lnTo>
                <a:lnTo>
                  <a:pt x="48768" y="42290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7" name="bk object 104">
            <a:extLst>
              <a:ext uri="{FF2B5EF4-FFF2-40B4-BE49-F238E27FC236}">
                <a16:creationId xmlns:a16="http://schemas.microsoft.com/office/drawing/2014/main" id="{2A222E7F-D56D-422F-BBF3-2BDC5DEA6792}"/>
              </a:ext>
            </a:extLst>
          </p:cNvPr>
          <p:cNvSpPr/>
          <p:nvPr/>
        </p:nvSpPr>
        <p:spPr>
          <a:xfrm>
            <a:off x="1694561" y="1380999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4">
                <a:moveTo>
                  <a:pt x="24383" y="0"/>
                </a:moveTo>
                <a:lnTo>
                  <a:pt x="0" y="42290"/>
                </a:lnTo>
                <a:lnTo>
                  <a:pt x="48768" y="42290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8" name="bk object 105">
            <a:extLst>
              <a:ext uri="{FF2B5EF4-FFF2-40B4-BE49-F238E27FC236}">
                <a16:creationId xmlns:a16="http://schemas.microsoft.com/office/drawing/2014/main" id="{94D2E420-7144-43FD-880E-4801E174494B}"/>
              </a:ext>
            </a:extLst>
          </p:cNvPr>
          <p:cNvSpPr/>
          <p:nvPr/>
        </p:nvSpPr>
        <p:spPr>
          <a:xfrm>
            <a:off x="1706755" y="1340994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4">
                <a:moveTo>
                  <a:pt x="24384" y="0"/>
                </a:moveTo>
                <a:lnTo>
                  <a:pt x="0" y="42291"/>
                </a:lnTo>
                <a:lnTo>
                  <a:pt x="48768" y="42291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9" name="bk object 106">
            <a:extLst>
              <a:ext uri="{FF2B5EF4-FFF2-40B4-BE49-F238E27FC236}">
                <a16:creationId xmlns:a16="http://schemas.microsoft.com/office/drawing/2014/main" id="{2618A803-8834-47E8-A3E9-D798A5D545E4}"/>
              </a:ext>
            </a:extLst>
          </p:cNvPr>
          <p:cNvSpPr/>
          <p:nvPr/>
        </p:nvSpPr>
        <p:spPr>
          <a:xfrm>
            <a:off x="1721233" y="1483235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4">
                <a:moveTo>
                  <a:pt x="24383" y="0"/>
                </a:moveTo>
                <a:lnTo>
                  <a:pt x="0" y="42290"/>
                </a:lnTo>
                <a:lnTo>
                  <a:pt x="48768" y="42290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0" name="bk object 107">
            <a:extLst>
              <a:ext uri="{FF2B5EF4-FFF2-40B4-BE49-F238E27FC236}">
                <a16:creationId xmlns:a16="http://schemas.microsoft.com/office/drawing/2014/main" id="{F77A4763-A752-47A3-A0CA-E0DD5A85437A}"/>
              </a:ext>
            </a:extLst>
          </p:cNvPr>
          <p:cNvSpPr/>
          <p:nvPr/>
        </p:nvSpPr>
        <p:spPr>
          <a:xfrm>
            <a:off x="1735202" y="1407288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4">
                <a:moveTo>
                  <a:pt x="24384" y="0"/>
                </a:moveTo>
                <a:lnTo>
                  <a:pt x="0" y="42163"/>
                </a:lnTo>
                <a:lnTo>
                  <a:pt x="48768" y="42163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1" name="bk object 108">
            <a:extLst>
              <a:ext uri="{FF2B5EF4-FFF2-40B4-BE49-F238E27FC236}">
                <a16:creationId xmlns:a16="http://schemas.microsoft.com/office/drawing/2014/main" id="{56DD55E8-B13E-49B7-9203-B15126FCD025}"/>
              </a:ext>
            </a:extLst>
          </p:cNvPr>
          <p:cNvSpPr/>
          <p:nvPr/>
        </p:nvSpPr>
        <p:spPr>
          <a:xfrm>
            <a:off x="1750951" y="1380618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4">
                <a:moveTo>
                  <a:pt x="24383" y="0"/>
                </a:moveTo>
                <a:lnTo>
                  <a:pt x="0" y="42163"/>
                </a:lnTo>
                <a:lnTo>
                  <a:pt x="48768" y="42163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2" name="bk object 109">
            <a:extLst>
              <a:ext uri="{FF2B5EF4-FFF2-40B4-BE49-F238E27FC236}">
                <a16:creationId xmlns:a16="http://schemas.microsoft.com/office/drawing/2014/main" id="{EA6CFC85-625C-40A9-8AAD-E1FF4918E5F7}"/>
              </a:ext>
            </a:extLst>
          </p:cNvPr>
          <p:cNvSpPr/>
          <p:nvPr/>
        </p:nvSpPr>
        <p:spPr>
          <a:xfrm>
            <a:off x="1762128" y="1443357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4">
                <a:moveTo>
                  <a:pt x="24383" y="0"/>
                </a:moveTo>
                <a:lnTo>
                  <a:pt x="0" y="42164"/>
                </a:lnTo>
                <a:lnTo>
                  <a:pt x="48768" y="42164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3" name="bk object 110">
            <a:extLst>
              <a:ext uri="{FF2B5EF4-FFF2-40B4-BE49-F238E27FC236}">
                <a16:creationId xmlns:a16="http://schemas.microsoft.com/office/drawing/2014/main" id="{B035E3C6-FB2B-4682-B71C-82BB401C52A4}"/>
              </a:ext>
            </a:extLst>
          </p:cNvPr>
          <p:cNvSpPr/>
          <p:nvPr/>
        </p:nvSpPr>
        <p:spPr>
          <a:xfrm>
            <a:off x="1778383" y="1411607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4">
                <a:moveTo>
                  <a:pt x="24383" y="0"/>
                </a:moveTo>
                <a:lnTo>
                  <a:pt x="0" y="42164"/>
                </a:lnTo>
                <a:lnTo>
                  <a:pt x="48768" y="42164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4" name="bk object 111">
            <a:extLst>
              <a:ext uri="{FF2B5EF4-FFF2-40B4-BE49-F238E27FC236}">
                <a16:creationId xmlns:a16="http://schemas.microsoft.com/office/drawing/2014/main" id="{D5F73651-EC55-4CC3-B2B6-4EED948AE1F3}"/>
              </a:ext>
            </a:extLst>
          </p:cNvPr>
          <p:cNvSpPr/>
          <p:nvPr/>
        </p:nvSpPr>
        <p:spPr>
          <a:xfrm>
            <a:off x="1788798" y="1537590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4">
                <a:moveTo>
                  <a:pt x="24384" y="0"/>
                </a:moveTo>
                <a:lnTo>
                  <a:pt x="0" y="42163"/>
                </a:lnTo>
                <a:lnTo>
                  <a:pt x="48768" y="42163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5" name="bk object 112">
            <a:extLst>
              <a:ext uri="{FF2B5EF4-FFF2-40B4-BE49-F238E27FC236}">
                <a16:creationId xmlns:a16="http://schemas.microsoft.com/office/drawing/2014/main" id="{FB37DBF8-78B4-4204-9216-C4CDBCC9C332}"/>
              </a:ext>
            </a:extLst>
          </p:cNvPr>
          <p:cNvSpPr/>
          <p:nvPr/>
        </p:nvSpPr>
        <p:spPr>
          <a:xfrm>
            <a:off x="1803783" y="1304418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4">
                <a:moveTo>
                  <a:pt x="24383" y="0"/>
                </a:moveTo>
                <a:lnTo>
                  <a:pt x="0" y="42291"/>
                </a:lnTo>
                <a:lnTo>
                  <a:pt x="48768" y="42291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6" name="bk object 113">
            <a:extLst>
              <a:ext uri="{FF2B5EF4-FFF2-40B4-BE49-F238E27FC236}">
                <a16:creationId xmlns:a16="http://schemas.microsoft.com/office/drawing/2014/main" id="{28C65937-042A-44E7-B87E-BBBD4EA7B69E}"/>
              </a:ext>
            </a:extLst>
          </p:cNvPr>
          <p:cNvSpPr/>
          <p:nvPr/>
        </p:nvSpPr>
        <p:spPr>
          <a:xfrm>
            <a:off x="1817117" y="1414527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4">
                <a:moveTo>
                  <a:pt x="24383" y="0"/>
                </a:moveTo>
                <a:lnTo>
                  <a:pt x="0" y="42163"/>
                </a:lnTo>
                <a:lnTo>
                  <a:pt x="48767" y="42163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7" name="bk object 114">
            <a:extLst>
              <a:ext uri="{FF2B5EF4-FFF2-40B4-BE49-F238E27FC236}">
                <a16:creationId xmlns:a16="http://schemas.microsoft.com/office/drawing/2014/main" id="{B94424B2-5E4E-4F77-8F37-F45C3C84F5AE}"/>
              </a:ext>
            </a:extLst>
          </p:cNvPr>
          <p:cNvSpPr/>
          <p:nvPr/>
        </p:nvSpPr>
        <p:spPr>
          <a:xfrm>
            <a:off x="1830580" y="1268859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4">
                <a:moveTo>
                  <a:pt x="24384" y="0"/>
                </a:moveTo>
                <a:lnTo>
                  <a:pt x="0" y="42290"/>
                </a:lnTo>
                <a:lnTo>
                  <a:pt x="48768" y="42290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8" name="bk object 115">
            <a:extLst>
              <a:ext uri="{FF2B5EF4-FFF2-40B4-BE49-F238E27FC236}">
                <a16:creationId xmlns:a16="http://schemas.microsoft.com/office/drawing/2014/main" id="{D218A2BC-6CE3-4A0C-913F-E581BCB848F0}"/>
              </a:ext>
            </a:extLst>
          </p:cNvPr>
          <p:cNvSpPr/>
          <p:nvPr/>
        </p:nvSpPr>
        <p:spPr>
          <a:xfrm>
            <a:off x="1845439" y="1275716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4">
                <a:moveTo>
                  <a:pt x="24383" y="0"/>
                </a:moveTo>
                <a:lnTo>
                  <a:pt x="0" y="42290"/>
                </a:lnTo>
                <a:lnTo>
                  <a:pt x="48768" y="42290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9" name="bk object 116">
            <a:extLst>
              <a:ext uri="{FF2B5EF4-FFF2-40B4-BE49-F238E27FC236}">
                <a16:creationId xmlns:a16="http://schemas.microsoft.com/office/drawing/2014/main" id="{8661DD59-10F4-4E95-B7C2-C1D9E135DB95}"/>
              </a:ext>
            </a:extLst>
          </p:cNvPr>
          <p:cNvSpPr/>
          <p:nvPr/>
        </p:nvSpPr>
        <p:spPr>
          <a:xfrm>
            <a:off x="1858139" y="1221996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4">
                <a:moveTo>
                  <a:pt x="24383" y="0"/>
                </a:moveTo>
                <a:lnTo>
                  <a:pt x="0" y="42163"/>
                </a:lnTo>
                <a:lnTo>
                  <a:pt x="48768" y="42163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0" name="bk object 117">
            <a:extLst>
              <a:ext uri="{FF2B5EF4-FFF2-40B4-BE49-F238E27FC236}">
                <a16:creationId xmlns:a16="http://schemas.microsoft.com/office/drawing/2014/main" id="{8C9A2E63-B1C8-430C-B463-4DA36C5D75B2}"/>
              </a:ext>
            </a:extLst>
          </p:cNvPr>
          <p:cNvSpPr/>
          <p:nvPr/>
        </p:nvSpPr>
        <p:spPr>
          <a:xfrm>
            <a:off x="1875664" y="1403352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4">
                <a:moveTo>
                  <a:pt x="24384" y="0"/>
                </a:moveTo>
                <a:lnTo>
                  <a:pt x="0" y="42290"/>
                </a:lnTo>
                <a:lnTo>
                  <a:pt x="48768" y="42290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1" name="bk object 118">
            <a:extLst>
              <a:ext uri="{FF2B5EF4-FFF2-40B4-BE49-F238E27FC236}">
                <a16:creationId xmlns:a16="http://schemas.microsoft.com/office/drawing/2014/main" id="{78A78B33-79C2-4874-9B01-AA99BCD76BA9}"/>
              </a:ext>
            </a:extLst>
          </p:cNvPr>
          <p:cNvSpPr/>
          <p:nvPr/>
        </p:nvSpPr>
        <p:spPr>
          <a:xfrm>
            <a:off x="1887857" y="1405765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4">
                <a:moveTo>
                  <a:pt x="24383" y="0"/>
                </a:moveTo>
                <a:lnTo>
                  <a:pt x="0" y="42290"/>
                </a:lnTo>
                <a:lnTo>
                  <a:pt x="48768" y="42290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2" name="bk object 119">
            <a:extLst>
              <a:ext uri="{FF2B5EF4-FFF2-40B4-BE49-F238E27FC236}">
                <a16:creationId xmlns:a16="http://schemas.microsoft.com/office/drawing/2014/main" id="{D9DD0CAB-34DF-4E60-BAFA-B0C48F295519}"/>
              </a:ext>
            </a:extLst>
          </p:cNvPr>
          <p:cNvSpPr/>
          <p:nvPr/>
        </p:nvSpPr>
        <p:spPr>
          <a:xfrm>
            <a:off x="1900811" y="1438657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4">
                <a:moveTo>
                  <a:pt x="24384" y="0"/>
                </a:moveTo>
                <a:lnTo>
                  <a:pt x="0" y="42291"/>
                </a:lnTo>
                <a:lnTo>
                  <a:pt x="48768" y="42291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3" name="bk object 120">
            <a:extLst>
              <a:ext uri="{FF2B5EF4-FFF2-40B4-BE49-F238E27FC236}">
                <a16:creationId xmlns:a16="http://schemas.microsoft.com/office/drawing/2014/main" id="{7E798DF1-794C-42DF-A10F-838D7B93201F}"/>
              </a:ext>
            </a:extLst>
          </p:cNvPr>
          <p:cNvSpPr/>
          <p:nvPr/>
        </p:nvSpPr>
        <p:spPr>
          <a:xfrm>
            <a:off x="1916812" y="1438277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4">
                <a:moveTo>
                  <a:pt x="24383" y="0"/>
                </a:moveTo>
                <a:lnTo>
                  <a:pt x="0" y="42163"/>
                </a:lnTo>
                <a:lnTo>
                  <a:pt x="48768" y="42163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4" name="bk object 121">
            <a:extLst>
              <a:ext uri="{FF2B5EF4-FFF2-40B4-BE49-F238E27FC236}">
                <a16:creationId xmlns:a16="http://schemas.microsoft.com/office/drawing/2014/main" id="{D88A954A-C4C6-4DEA-9A82-B31FC1BF6F84}"/>
              </a:ext>
            </a:extLst>
          </p:cNvPr>
          <p:cNvSpPr/>
          <p:nvPr/>
        </p:nvSpPr>
        <p:spPr>
          <a:xfrm>
            <a:off x="1930022" y="1397510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4">
                <a:moveTo>
                  <a:pt x="24383" y="0"/>
                </a:moveTo>
                <a:lnTo>
                  <a:pt x="0" y="42290"/>
                </a:lnTo>
                <a:lnTo>
                  <a:pt x="48768" y="42290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5" name="bk object 122">
            <a:extLst>
              <a:ext uri="{FF2B5EF4-FFF2-40B4-BE49-F238E27FC236}">
                <a16:creationId xmlns:a16="http://schemas.microsoft.com/office/drawing/2014/main" id="{4B1EC9F1-0D27-4FA3-A0D3-D691C8F0079D}"/>
              </a:ext>
            </a:extLst>
          </p:cNvPr>
          <p:cNvSpPr/>
          <p:nvPr/>
        </p:nvSpPr>
        <p:spPr>
          <a:xfrm>
            <a:off x="1943357" y="1391287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4">
                <a:moveTo>
                  <a:pt x="24383" y="0"/>
                </a:moveTo>
                <a:lnTo>
                  <a:pt x="0" y="42290"/>
                </a:lnTo>
                <a:lnTo>
                  <a:pt x="48768" y="42290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6" name="bk object 123">
            <a:extLst>
              <a:ext uri="{FF2B5EF4-FFF2-40B4-BE49-F238E27FC236}">
                <a16:creationId xmlns:a16="http://schemas.microsoft.com/office/drawing/2014/main" id="{C1B9B052-79BF-4419-A896-B28D162AE842}"/>
              </a:ext>
            </a:extLst>
          </p:cNvPr>
          <p:cNvSpPr/>
          <p:nvPr/>
        </p:nvSpPr>
        <p:spPr>
          <a:xfrm>
            <a:off x="1957072" y="1563118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4">
                <a:moveTo>
                  <a:pt x="24384" y="0"/>
                </a:moveTo>
                <a:lnTo>
                  <a:pt x="0" y="42291"/>
                </a:lnTo>
                <a:lnTo>
                  <a:pt x="48768" y="42291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7" name="bk object 124">
            <a:extLst>
              <a:ext uri="{FF2B5EF4-FFF2-40B4-BE49-F238E27FC236}">
                <a16:creationId xmlns:a16="http://schemas.microsoft.com/office/drawing/2014/main" id="{A5052247-9A4C-4236-806F-7A90AC45D271}"/>
              </a:ext>
            </a:extLst>
          </p:cNvPr>
          <p:cNvSpPr/>
          <p:nvPr/>
        </p:nvSpPr>
        <p:spPr>
          <a:xfrm>
            <a:off x="1970407" y="1471677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4">
                <a:moveTo>
                  <a:pt x="24383" y="0"/>
                </a:moveTo>
                <a:lnTo>
                  <a:pt x="0" y="42290"/>
                </a:lnTo>
                <a:lnTo>
                  <a:pt x="48768" y="42290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8" name="bk object 125">
            <a:extLst>
              <a:ext uri="{FF2B5EF4-FFF2-40B4-BE49-F238E27FC236}">
                <a16:creationId xmlns:a16="http://schemas.microsoft.com/office/drawing/2014/main" id="{8D9728E0-1DB7-4FB4-9CA8-D4134D1B84B0}"/>
              </a:ext>
            </a:extLst>
          </p:cNvPr>
          <p:cNvSpPr/>
          <p:nvPr/>
        </p:nvSpPr>
        <p:spPr>
          <a:xfrm>
            <a:off x="1984121" y="1420243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4">
                <a:moveTo>
                  <a:pt x="24384" y="0"/>
                </a:moveTo>
                <a:lnTo>
                  <a:pt x="0" y="42163"/>
                </a:lnTo>
                <a:lnTo>
                  <a:pt x="48768" y="42163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9" name="bk object 126">
            <a:extLst>
              <a:ext uri="{FF2B5EF4-FFF2-40B4-BE49-F238E27FC236}">
                <a16:creationId xmlns:a16="http://schemas.microsoft.com/office/drawing/2014/main" id="{8AEE0046-5904-423F-9810-CAE03151139D}"/>
              </a:ext>
            </a:extLst>
          </p:cNvPr>
          <p:cNvSpPr/>
          <p:nvPr/>
        </p:nvSpPr>
        <p:spPr>
          <a:xfrm>
            <a:off x="1997967" y="1288798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4">
                <a:moveTo>
                  <a:pt x="24384" y="0"/>
                </a:moveTo>
                <a:lnTo>
                  <a:pt x="0" y="42163"/>
                </a:lnTo>
                <a:lnTo>
                  <a:pt x="48768" y="42163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0" name="bk object 127">
            <a:extLst>
              <a:ext uri="{FF2B5EF4-FFF2-40B4-BE49-F238E27FC236}">
                <a16:creationId xmlns:a16="http://schemas.microsoft.com/office/drawing/2014/main" id="{513ACBD4-98C0-4A95-B39D-511EA485AC15}"/>
              </a:ext>
            </a:extLst>
          </p:cNvPr>
          <p:cNvSpPr/>
          <p:nvPr/>
        </p:nvSpPr>
        <p:spPr>
          <a:xfrm>
            <a:off x="2012317" y="1292480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4">
                <a:moveTo>
                  <a:pt x="24384" y="0"/>
                </a:moveTo>
                <a:lnTo>
                  <a:pt x="0" y="42291"/>
                </a:lnTo>
                <a:lnTo>
                  <a:pt x="48768" y="42291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1" name="bk object 128">
            <a:extLst>
              <a:ext uri="{FF2B5EF4-FFF2-40B4-BE49-F238E27FC236}">
                <a16:creationId xmlns:a16="http://schemas.microsoft.com/office/drawing/2014/main" id="{6633F4DC-14D7-497A-A268-BFEEBD751DA9}"/>
              </a:ext>
            </a:extLst>
          </p:cNvPr>
          <p:cNvSpPr/>
          <p:nvPr/>
        </p:nvSpPr>
        <p:spPr>
          <a:xfrm>
            <a:off x="2027176" y="1168274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4">
                <a:moveTo>
                  <a:pt x="24383" y="0"/>
                </a:moveTo>
                <a:lnTo>
                  <a:pt x="0" y="42163"/>
                </a:lnTo>
                <a:lnTo>
                  <a:pt x="48768" y="42163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2" name="bk object 129">
            <a:extLst>
              <a:ext uri="{FF2B5EF4-FFF2-40B4-BE49-F238E27FC236}">
                <a16:creationId xmlns:a16="http://schemas.microsoft.com/office/drawing/2014/main" id="{3CED911C-0027-438C-B2C6-6982A699466A}"/>
              </a:ext>
            </a:extLst>
          </p:cNvPr>
          <p:cNvSpPr/>
          <p:nvPr/>
        </p:nvSpPr>
        <p:spPr>
          <a:xfrm>
            <a:off x="2040385" y="1442594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4">
                <a:moveTo>
                  <a:pt x="24384" y="0"/>
                </a:moveTo>
                <a:lnTo>
                  <a:pt x="0" y="42291"/>
                </a:lnTo>
                <a:lnTo>
                  <a:pt x="48768" y="42291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3" name="bk object 130">
            <a:extLst>
              <a:ext uri="{FF2B5EF4-FFF2-40B4-BE49-F238E27FC236}">
                <a16:creationId xmlns:a16="http://schemas.microsoft.com/office/drawing/2014/main" id="{38089EB1-FBBB-48C3-9ACA-86A51388D4CA}"/>
              </a:ext>
            </a:extLst>
          </p:cNvPr>
          <p:cNvSpPr/>
          <p:nvPr/>
        </p:nvSpPr>
        <p:spPr>
          <a:xfrm>
            <a:off x="2054862" y="1426085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4">
                <a:moveTo>
                  <a:pt x="24383" y="0"/>
                </a:moveTo>
                <a:lnTo>
                  <a:pt x="0" y="42290"/>
                </a:lnTo>
                <a:lnTo>
                  <a:pt x="48767" y="42290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4" name="bk object 131">
            <a:extLst>
              <a:ext uri="{FF2B5EF4-FFF2-40B4-BE49-F238E27FC236}">
                <a16:creationId xmlns:a16="http://schemas.microsoft.com/office/drawing/2014/main" id="{79B33B59-E10A-4865-9EA6-9C29527EF20D}"/>
              </a:ext>
            </a:extLst>
          </p:cNvPr>
          <p:cNvSpPr/>
          <p:nvPr/>
        </p:nvSpPr>
        <p:spPr>
          <a:xfrm>
            <a:off x="2068579" y="1435355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4">
                <a:moveTo>
                  <a:pt x="24384" y="0"/>
                </a:moveTo>
                <a:lnTo>
                  <a:pt x="0" y="42163"/>
                </a:lnTo>
                <a:lnTo>
                  <a:pt x="48768" y="42163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5" name="bk object 132">
            <a:extLst>
              <a:ext uri="{FF2B5EF4-FFF2-40B4-BE49-F238E27FC236}">
                <a16:creationId xmlns:a16="http://schemas.microsoft.com/office/drawing/2014/main" id="{94C95FA2-29EB-4F7D-835E-B202660584C6}"/>
              </a:ext>
            </a:extLst>
          </p:cNvPr>
          <p:cNvSpPr/>
          <p:nvPr/>
        </p:nvSpPr>
        <p:spPr>
          <a:xfrm>
            <a:off x="2081913" y="1389127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4">
                <a:moveTo>
                  <a:pt x="24383" y="0"/>
                </a:moveTo>
                <a:lnTo>
                  <a:pt x="0" y="42163"/>
                </a:lnTo>
                <a:lnTo>
                  <a:pt x="48768" y="42163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6" name="bk object 133">
            <a:extLst>
              <a:ext uri="{FF2B5EF4-FFF2-40B4-BE49-F238E27FC236}">
                <a16:creationId xmlns:a16="http://schemas.microsoft.com/office/drawing/2014/main" id="{61970DCE-3BFB-413A-B516-FA824E3887D4}"/>
              </a:ext>
            </a:extLst>
          </p:cNvPr>
          <p:cNvSpPr/>
          <p:nvPr/>
        </p:nvSpPr>
        <p:spPr>
          <a:xfrm>
            <a:off x="2094613" y="1471043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4">
                <a:moveTo>
                  <a:pt x="24383" y="0"/>
                </a:moveTo>
                <a:lnTo>
                  <a:pt x="0" y="42291"/>
                </a:lnTo>
                <a:lnTo>
                  <a:pt x="48768" y="42291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7" name="bk object 134">
            <a:extLst>
              <a:ext uri="{FF2B5EF4-FFF2-40B4-BE49-F238E27FC236}">
                <a16:creationId xmlns:a16="http://schemas.microsoft.com/office/drawing/2014/main" id="{26D37873-6800-4EEE-AEBB-FA6883248DD9}"/>
              </a:ext>
            </a:extLst>
          </p:cNvPr>
          <p:cNvSpPr/>
          <p:nvPr/>
        </p:nvSpPr>
        <p:spPr>
          <a:xfrm>
            <a:off x="2108710" y="1456818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4">
                <a:moveTo>
                  <a:pt x="24384" y="0"/>
                </a:moveTo>
                <a:lnTo>
                  <a:pt x="0" y="42291"/>
                </a:lnTo>
                <a:lnTo>
                  <a:pt x="48768" y="42291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8" name="bk object 135">
            <a:extLst>
              <a:ext uri="{FF2B5EF4-FFF2-40B4-BE49-F238E27FC236}">
                <a16:creationId xmlns:a16="http://schemas.microsoft.com/office/drawing/2014/main" id="{81D6B6BA-F7B4-4871-B6DD-84BAF519A7A0}"/>
              </a:ext>
            </a:extLst>
          </p:cNvPr>
          <p:cNvSpPr/>
          <p:nvPr/>
        </p:nvSpPr>
        <p:spPr>
          <a:xfrm>
            <a:off x="2122807" y="1483869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4">
                <a:moveTo>
                  <a:pt x="24383" y="0"/>
                </a:moveTo>
                <a:lnTo>
                  <a:pt x="0" y="42164"/>
                </a:lnTo>
                <a:lnTo>
                  <a:pt x="48768" y="42164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9" name="bk object 136">
            <a:extLst>
              <a:ext uri="{FF2B5EF4-FFF2-40B4-BE49-F238E27FC236}">
                <a16:creationId xmlns:a16="http://schemas.microsoft.com/office/drawing/2014/main" id="{7711F230-37F7-4147-9FBE-13E178FAC761}"/>
              </a:ext>
            </a:extLst>
          </p:cNvPr>
          <p:cNvSpPr/>
          <p:nvPr/>
        </p:nvSpPr>
        <p:spPr>
          <a:xfrm>
            <a:off x="2136651" y="1428752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4">
                <a:moveTo>
                  <a:pt x="24383" y="0"/>
                </a:moveTo>
                <a:lnTo>
                  <a:pt x="0" y="42163"/>
                </a:lnTo>
                <a:lnTo>
                  <a:pt x="48768" y="42163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0" name="bk object 137">
            <a:extLst>
              <a:ext uri="{FF2B5EF4-FFF2-40B4-BE49-F238E27FC236}">
                <a16:creationId xmlns:a16="http://schemas.microsoft.com/office/drawing/2014/main" id="{C077C077-E042-4638-B419-D30013522B19}"/>
              </a:ext>
            </a:extLst>
          </p:cNvPr>
          <p:cNvSpPr/>
          <p:nvPr/>
        </p:nvSpPr>
        <p:spPr>
          <a:xfrm>
            <a:off x="2149985" y="1463423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4">
                <a:moveTo>
                  <a:pt x="24384" y="0"/>
                </a:moveTo>
                <a:lnTo>
                  <a:pt x="0" y="42163"/>
                </a:lnTo>
                <a:lnTo>
                  <a:pt x="48768" y="42163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1" name="bk object 138">
            <a:extLst>
              <a:ext uri="{FF2B5EF4-FFF2-40B4-BE49-F238E27FC236}">
                <a16:creationId xmlns:a16="http://schemas.microsoft.com/office/drawing/2014/main" id="{A807C66D-9D11-48DB-B0CF-D81F2D1D4C70}"/>
              </a:ext>
            </a:extLst>
          </p:cNvPr>
          <p:cNvSpPr/>
          <p:nvPr/>
        </p:nvSpPr>
        <p:spPr>
          <a:xfrm>
            <a:off x="2164717" y="1468249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4">
                <a:moveTo>
                  <a:pt x="24384" y="0"/>
                </a:moveTo>
                <a:lnTo>
                  <a:pt x="0" y="42163"/>
                </a:lnTo>
                <a:lnTo>
                  <a:pt x="48768" y="42163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2" name="bk object 139">
            <a:extLst>
              <a:ext uri="{FF2B5EF4-FFF2-40B4-BE49-F238E27FC236}">
                <a16:creationId xmlns:a16="http://schemas.microsoft.com/office/drawing/2014/main" id="{F1DB715E-4066-496E-B6D2-77BA225B9D85}"/>
              </a:ext>
            </a:extLst>
          </p:cNvPr>
          <p:cNvSpPr/>
          <p:nvPr/>
        </p:nvSpPr>
        <p:spPr>
          <a:xfrm>
            <a:off x="2179323" y="1348741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4">
                <a:moveTo>
                  <a:pt x="24384" y="0"/>
                </a:moveTo>
                <a:lnTo>
                  <a:pt x="0" y="42163"/>
                </a:lnTo>
                <a:lnTo>
                  <a:pt x="48768" y="42163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3" name="bk object 140">
            <a:extLst>
              <a:ext uri="{FF2B5EF4-FFF2-40B4-BE49-F238E27FC236}">
                <a16:creationId xmlns:a16="http://schemas.microsoft.com/office/drawing/2014/main" id="{C246E6C6-C683-4B6A-A022-0D2D739E4707}"/>
              </a:ext>
            </a:extLst>
          </p:cNvPr>
          <p:cNvSpPr/>
          <p:nvPr/>
        </p:nvSpPr>
        <p:spPr>
          <a:xfrm>
            <a:off x="2192657" y="1359410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4">
                <a:moveTo>
                  <a:pt x="24383" y="0"/>
                </a:moveTo>
                <a:lnTo>
                  <a:pt x="0" y="42290"/>
                </a:lnTo>
                <a:lnTo>
                  <a:pt x="48768" y="42290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4" name="bk object 141">
            <a:extLst>
              <a:ext uri="{FF2B5EF4-FFF2-40B4-BE49-F238E27FC236}">
                <a16:creationId xmlns:a16="http://schemas.microsoft.com/office/drawing/2014/main" id="{C0D65D86-F5A3-4E09-9862-DC0DC6E15169}"/>
              </a:ext>
            </a:extLst>
          </p:cNvPr>
          <p:cNvSpPr/>
          <p:nvPr/>
        </p:nvSpPr>
        <p:spPr>
          <a:xfrm>
            <a:off x="2207135" y="1425068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4">
                <a:moveTo>
                  <a:pt x="24384" y="0"/>
                </a:moveTo>
                <a:lnTo>
                  <a:pt x="0" y="42291"/>
                </a:lnTo>
                <a:lnTo>
                  <a:pt x="48768" y="42291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5" name="bk object 142">
            <a:extLst>
              <a:ext uri="{FF2B5EF4-FFF2-40B4-BE49-F238E27FC236}">
                <a16:creationId xmlns:a16="http://schemas.microsoft.com/office/drawing/2014/main" id="{5AFB3002-DB9C-4AF8-9EE9-DFE83D302434}"/>
              </a:ext>
            </a:extLst>
          </p:cNvPr>
          <p:cNvSpPr/>
          <p:nvPr/>
        </p:nvSpPr>
        <p:spPr>
          <a:xfrm>
            <a:off x="2220344" y="1517143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4">
                <a:moveTo>
                  <a:pt x="24383" y="0"/>
                </a:moveTo>
                <a:lnTo>
                  <a:pt x="0" y="42291"/>
                </a:lnTo>
                <a:lnTo>
                  <a:pt x="48767" y="42291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6" name="bk object 143">
            <a:extLst>
              <a:ext uri="{FF2B5EF4-FFF2-40B4-BE49-F238E27FC236}">
                <a16:creationId xmlns:a16="http://schemas.microsoft.com/office/drawing/2014/main" id="{79352DA7-14F1-4E11-AE15-40F726B65616}"/>
              </a:ext>
            </a:extLst>
          </p:cNvPr>
          <p:cNvSpPr/>
          <p:nvPr/>
        </p:nvSpPr>
        <p:spPr>
          <a:xfrm>
            <a:off x="2236600" y="1453135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4">
                <a:moveTo>
                  <a:pt x="24383" y="0"/>
                </a:moveTo>
                <a:lnTo>
                  <a:pt x="0" y="42290"/>
                </a:lnTo>
                <a:lnTo>
                  <a:pt x="48767" y="42290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7" name="bk object 144">
            <a:extLst>
              <a:ext uri="{FF2B5EF4-FFF2-40B4-BE49-F238E27FC236}">
                <a16:creationId xmlns:a16="http://schemas.microsoft.com/office/drawing/2014/main" id="{374A9066-5E3B-4847-AC43-BD89B23ADE50}"/>
              </a:ext>
            </a:extLst>
          </p:cNvPr>
          <p:cNvSpPr/>
          <p:nvPr/>
        </p:nvSpPr>
        <p:spPr>
          <a:xfrm>
            <a:off x="2248157" y="1548132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4">
                <a:moveTo>
                  <a:pt x="24383" y="0"/>
                </a:moveTo>
                <a:lnTo>
                  <a:pt x="0" y="42291"/>
                </a:lnTo>
                <a:lnTo>
                  <a:pt x="48768" y="42291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8" name="bk object 145">
            <a:extLst>
              <a:ext uri="{FF2B5EF4-FFF2-40B4-BE49-F238E27FC236}">
                <a16:creationId xmlns:a16="http://schemas.microsoft.com/office/drawing/2014/main" id="{4CA61A0C-6056-47F9-95ED-0DAE581ABF14}"/>
              </a:ext>
            </a:extLst>
          </p:cNvPr>
          <p:cNvSpPr/>
          <p:nvPr/>
        </p:nvSpPr>
        <p:spPr>
          <a:xfrm>
            <a:off x="2262000" y="1474090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4">
                <a:moveTo>
                  <a:pt x="24383" y="0"/>
                </a:moveTo>
                <a:lnTo>
                  <a:pt x="0" y="42163"/>
                </a:lnTo>
                <a:lnTo>
                  <a:pt x="48767" y="42163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9" name="bk object 146">
            <a:extLst>
              <a:ext uri="{FF2B5EF4-FFF2-40B4-BE49-F238E27FC236}">
                <a16:creationId xmlns:a16="http://schemas.microsoft.com/office/drawing/2014/main" id="{108ED56B-33DD-4276-9737-328446F4B835}"/>
              </a:ext>
            </a:extLst>
          </p:cNvPr>
          <p:cNvSpPr/>
          <p:nvPr/>
        </p:nvSpPr>
        <p:spPr>
          <a:xfrm>
            <a:off x="2275842" y="1498348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4">
                <a:moveTo>
                  <a:pt x="24384" y="0"/>
                </a:moveTo>
                <a:lnTo>
                  <a:pt x="0" y="42290"/>
                </a:lnTo>
                <a:lnTo>
                  <a:pt x="48768" y="42290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0" name="bk object 147">
            <a:extLst>
              <a:ext uri="{FF2B5EF4-FFF2-40B4-BE49-F238E27FC236}">
                <a16:creationId xmlns:a16="http://schemas.microsoft.com/office/drawing/2014/main" id="{28D5B6D8-3F16-4207-BC30-CAC2B8B185E9}"/>
              </a:ext>
            </a:extLst>
          </p:cNvPr>
          <p:cNvSpPr/>
          <p:nvPr/>
        </p:nvSpPr>
        <p:spPr>
          <a:xfrm>
            <a:off x="2289685" y="1417194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4">
                <a:moveTo>
                  <a:pt x="24384" y="0"/>
                </a:moveTo>
                <a:lnTo>
                  <a:pt x="0" y="42291"/>
                </a:lnTo>
                <a:lnTo>
                  <a:pt x="48768" y="42291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1" name="bk object 148">
            <a:extLst>
              <a:ext uri="{FF2B5EF4-FFF2-40B4-BE49-F238E27FC236}">
                <a16:creationId xmlns:a16="http://schemas.microsoft.com/office/drawing/2014/main" id="{C2476C12-03BF-47D4-B30C-1FB6D87DDC92}"/>
              </a:ext>
            </a:extLst>
          </p:cNvPr>
          <p:cNvSpPr/>
          <p:nvPr/>
        </p:nvSpPr>
        <p:spPr>
          <a:xfrm>
            <a:off x="2303655" y="1474852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4">
                <a:moveTo>
                  <a:pt x="24384" y="0"/>
                </a:moveTo>
                <a:lnTo>
                  <a:pt x="0" y="42163"/>
                </a:lnTo>
                <a:lnTo>
                  <a:pt x="48768" y="42163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2" name="bk object 149">
            <a:extLst>
              <a:ext uri="{FF2B5EF4-FFF2-40B4-BE49-F238E27FC236}">
                <a16:creationId xmlns:a16="http://schemas.microsoft.com/office/drawing/2014/main" id="{97733317-6CC7-4950-BFE2-AD1C0AAD66B0}"/>
              </a:ext>
            </a:extLst>
          </p:cNvPr>
          <p:cNvSpPr/>
          <p:nvPr/>
        </p:nvSpPr>
        <p:spPr>
          <a:xfrm>
            <a:off x="2317498" y="1355727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4">
                <a:moveTo>
                  <a:pt x="24384" y="0"/>
                </a:moveTo>
                <a:lnTo>
                  <a:pt x="0" y="42290"/>
                </a:lnTo>
                <a:lnTo>
                  <a:pt x="48768" y="42290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3" name="bk object 150">
            <a:extLst>
              <a:ext uri="{FF2B5EF4-FFF2-40B4-BE49-F238E27FC236}">
                <a16:creationId xmlns:a16="http://schemas.microsoft.com/office/drawing/2014/main" id="{1DEB2ABA-29A3-4568-A3B0-B37CBE476704}"/>
              </a:ext>
            </a:extLst>
          </p:cNvPr>
          <p:cNvSpPr/>
          <p:nvPr/>
        </p:nvSpPr>
        <p:spPr>
          <a:xfrm>
            <a:off x="2331342" y="1391032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4">
                <a:moveTo>
                  <a:pt x="24384" y="0"/>
                </a:moveTo>
                <a:lnTo>
                  <a:pt x="0" y="42164"/>
                </a:lnTo>
                <a:lnTo>
                  <a:pt x="48768" y="42164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4" name="bk object 151">
            <a:extLst>
              <a:ext uri="{FF2B5EF4-FFF2-40B4-BE49-F238E27FC236}">
                <a16:creationId xmlns:a16="http://schemas.microsoft.com/office/drawing/2014/main" id="{098F4E67-1B82-450E-93F4-DF0E399B2783}"/>
              </a:ext>
            </a:extLst>
          </p:cNvPr>
          <p:cNvSpPr/>
          <p:nvPr/>
        </p:nvSpPr>
        <p:spPr>
          <a:xfrm>
            <a:off x="2345185" y="1375285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4">
                <a:moveTo>
                  <a:pt x="24384" y="0"/>
                </a:moveTo>
                <a:lnTo>
                  <a:pt x="0" y="42163"/>
                </a:lnTo>
                <a:lnTo>
                  <a:pt x="48768" y="42163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5" name="bk object 152">
            <a:extLst>
              <a:ext uri="{FF2B5EF4-FFF2-40B4-BE49-F238E27FC236}">
                <a16:creationId xmlns:a16="http://schemas.microsoft.com/office/drawing/2014/main" id="{F5EACA80-0695-425F-BFFE-A842A0469C5A}"/>
              </a:ext>
            </a:extLst>
          </p:cNvPr>
          <p:cNvSpPr/>
          <p:nvPr/>
        </p:nvSpPr>
        <p:spPr>
          <a:xfrm>
            <a:off x="2360170" y="1079755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4">
                <a:moveTo>
                  <a:pt x="24383" y="0"/>
                </a:moveTo>
                <a:lnTo>
                  <a:pt x="0" y="42163"/>
                </a:lnTo>
                <a:lnTo>
                  <a:pt x="48768" y="42163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6" name="bk object 153">
            <a:extLst>
              <a:ext uri="{FF2B5EF4-FFF2-40B4-BE49-F238E27FC236}">
                <a16:creationId xmlns:a16="http://schemas.microsoft.com/office/drawing/2014/main" id="{58882E92-1FB5-4591-B900-EB8B7CB3B0D9}"/>
              </a:ext>
            </a:extLst>
          </p:cNvPr>
          <p:cNvSpPr/>
          <p:nvPr/>
        </p:nvSpPr>
        <p:spPr>
          <a:xfrm>
            <a:off x="2372998" y="1328040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4">
                <a:moveTo>
                  <a:pt x="24384" y="0"/>
                </a:moveTo>
                <a:lnTo>
                  <a:pt x="0" y="42163"/>
                </a:lnTo>
                <a:lnTo>
                  <a:pt x="48768" y="42163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7" name="bk object 154">
            <a:extLst>
              <a:ext uri="{FF2B5EF4-FFF2-40B4-BE49-F238E27FC236}">
                <a16:creationId xmlns:a16="http://schemas.microsoft.com/office/drawing/2014/main" id="{B828902A-BCB0-4266-AAE0-DBC1D6181951}"/>
              </a:ext>
            </a:extLst>
          </p:cNvPr>
          <p:cNvSpPr/>
          <p:nvPr/>
        </p:nvSpPr>
        <p:spPr>
          <a:xfrm>
            <a:off x="2386841" y="1433959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4">
                <a:moveTo>
                  <a:pt x="24384" y="0"/>
                </a:moveTo>
                <a:lnTo>
                  <a:pt x="0" y="42290"/>
                </a:lnTo>
                <a:lnTo>
                  <a:pt x="48768" y="42290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8" name="bk object 155">
            <a:extLst>
              <a:ext uri="{FF2B5EF4-FFF2-40B4-BE49-F238E27FC236}">
                <a16:creationId xmlns:a16="http://schemas.microsoft.com/office/drawing/2014/main" id="{1D3AFF1A-6A17-410D-AB70-F72C85AFCB31}"/>
              </a:ext>
            </a:extLst>
          </p:cNvPr>
          <p:cNvSpPr/>
          <p:nvPr/>
        </p:nvSpPr>
        <p:spPr>
          <a:xfrm>
            <a:off x="2400683" y="1447802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4">
                <a:moveTo>
                  <a:pt x="24383" y="0"/>
                </a:moveTo>
                <a:lnTo>
                  <a:pt x="0" y="42163"/>
                </a:lnTo>
                <a:lnTo>
                  <a:pt x="48768" y="42163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9" name="bk object 156">
            <a:extLst>
              <a:ext uri="{FF2B5EF4-FFF2-40B4-BE49-F238E27FC236}">
                <a16:creationId xmlns:a16="http://schemas.microsoft.com/office/drawing/2014/main" id="{DE3299BE-36A9-4569-9867-AB5665786941}"/>
              </a:ext>
            </a:extLst>
          </p:cNvPr>
          <p:cNvSpPr/>
          <p:nvPr/>
        </p:nvSpPr>
        <p:spPr>
          <a:xfrm>
            <a:off x="2414526" y="1395732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4">
                <a:moveTo>
                  <a:pt x="24383" y="0"/>
                </a:moveTo>
                <a:lnTo>
                  <a:pt x="0" y="42291"/>
                </a:lnTo>
                <a:lnTo>
                  <a:pt x="48768" y="42291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0" name="bk object 157">
            <a:extLst>
              <a:ext uri="{FF2B5EF4-FFF2-40B4-BE49-F238E27FC236}">
                <a16:creationId xmlns:a16="http://schemas.microsoft.com/office/drawing/2014/main" id="{604F7253-88F5-4809-993A-6AB84EC8C5FC}"/>
              </a:ext>
            </a:extLst>
          </p:cNvPr>
          <p:cNvSpPr/>
          <p:nvPr/>
        </p:nvSpPr>
        <p:spPr>
          <a:xfrm>
            <a:off x="2428242" y="1404113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4">
                <a:moveTo>
                  <a:pt x="24384" y="0"/>
                </a:moveTo>
                <a:lnTo>
                  <a:pt x="0" y="42163"/>
                </a:lnTo>
                <a:lnTo>
                  <a:pt x="48768" y="42163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1" name="bk object 158">
            <a:extLst>
              <a:ext uri="{FF2B5EF4-FFF2-40B4-BE49-F238E27FC236}">
                <a16:creationId xmlns:a16="http://schemas.microsoft.com/office/drawing/2014/main" id="{F18C3630-10D6-43E6-A5B2-80BC2B49D745}"/>
              </a:ext>
            </a:extLst>
          </p:cNvPr>
          <p:cNvSpPr/>
          <p:nvPr/>
        </p:nvSpPr>
        <p:spPr>
          <a:xfrm>
            <a:off x="2442339" y="1474471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4">
                <a:moveTo>
                  <a:pt x="24383" y="0"/>
                </a:moveTo>
                <a:lnTo>
                  <a:pt x="0" y="42290"/>
                </a:lnTo>
                <a:lnTo>
                  <a:pt x="48768" y="42290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2" name="bk object 159">
            <a:extLst>
              <a:ext uri="{FF2B5EF4-FFF2-40B4-BE49-F238E27FC236}">
                <a16:creationId xmlns:a16="http://schemas.microsoft.com/office/drawing/2014/main" id="{63652C0F-2A93-4090-8BF0-A7FD0A8630F1}"/>
              </a:ext>
            </a:extLst>
          </p:cNvPr>
          <p:cNvSpPr/>
          <p:nvPr/>
        </p:nvSpPr>
        <p:spPr>
          <a:xfrm>
            <a:off x="2456182" y="1420624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4">
                <a:moveTo>
                  <a:pt x="24383" y="0"/>
                </a:moveTo>
                <a:lnTo>
                  <a:pt x="0" y="42290"/>
                </a:lnTo>
                <a:lnTo>
                  <a:pt x="48768" y="42290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3" name="bk object 160">
            <a:extLst>
              <a:ext uri="{FF2B5EF4-FFF2-40B4-BE49-F238E27FC236}">
                <a16:creationId xmlns:a16="http://schemas.microsoft.com/office/drawing/2014/main" id="{E6A6EA44-83C7-49F3-BAC2-9A815C360878}"/>
              </a:ext>
            </a:extLst>
          </p:cNvPr>
          <p:cNvSpPr/>
          <p:nvPr/>
        </p:nvSpPr>
        <p:spPr>
          <a:xfrm>
            <a:off x="2469645" y="1395477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4">
                <a:moveTo>
                  <a:pt x="24383" y="0"/>
                </a:moveTo>
                <a:lnTo>
                  <a:pt x="0" y="42163"/>
                </a:lnTo>
                <a:lnTo>
                  <a:pt x="48768" y="42163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4" name="bk object 161">
            <a:extLst>
              <a:ext uri="{FF2B5EF4-FFF2-40B4-BE49-F238E27FC236}">
                <a16:creationId xmlns:a16="http://schemas.microsoft.com/office/drawing/2014/main" id="{06BF2D40-B3E5-4347-B0E5-F5E8B6EE9E1D}"/>
              </a:ext>
            </a:extLst>
          </p:cNvPr>
          <p:cNvSpPr/>
          <p:nvPr/>
        </p:nvSpPr>
        <p:spPr>
          <a:xfrm>
            <a:off x="2484123" y="1435863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4">
                <a:moveTo>
                  <a:pt x="24384" y="0"/>
                </a:moveTo>
                <a:lnTo>
                  <a:pt x="0" y="42290"/>
                </a:lnTo>
                <a:lnTo>
                  <a:pt x="48768" y="42290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5" name="bk object 162">
            <a:extLst>
              <a:ext uri="{FF2B5EF4-FFF2-40B4-BE49-F238E27FC236}">
                <a16:creationId xmlns:a16="http://schemas.microsoft.com/office/drawing/2014/main" id="{32A519C9-34DC-4303-8114-E2987485450A}"/>
              </a:ext>
            </a:extLst>
          </p:cNvPr>
          <p:cNvSpPr/>
          <p:nvPr/>
        </p:nvSpPr>
        <p:spPr>
          <a:xfrm>
            <a:off x="2497585" y="1345059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4">
                <a:moveTo>
                  <a:pt x="24384" y="0"/>
                </a:moveTo>
                <a:lnTo>
                  <a:pt x="0" y="42290"/>
                </a:lnTo>
                <a:lnTo>
                  <a:pt x="48768" y="42290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6" name="bk object 163">
            <a:extLst>
              <a:ext uri="{FF2B5EF4-FFF2-40B4-BE49-F238E27FC236}">
                <a16:creationId xmlns:a16="http://schemas.microsoft.com/office/drawing/2014/main" id="{43543ED1-3A50-48A3-BD05-A85807B1AB52}"/>
              </a:ext>
            </a:extLst>
          </p:cNvPr>
          <p:cNvSpPr/>
          <p:nvPr/>
        </p:nvSpPr>
        <p:spPr>
          <a:xfrm>
            <a:off x="2511682" y="1431927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4">
                <a:moveTo>
                  <a:pt x="24383" y="0"/>
                </a:moveTo>
                <a:lnTo>
                  <a:pt x="0" y="42290"/>
                </a:lnTo>
                <a:lnTo>
                  <a:pt x="48768" y="42290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7" name="bk object 164">
            <a:extLst>
              <a:ext uri="{FF2B5EF4-FFF2-40B4-BE49-F238E27FC236}">
                <a16:creationId xmlns:a16="http://schemas.microsoft.com/office/drawing/2014/main" id="{E76442E3-8484-48C6-BE73-6301735A362A}"/>
              </a:ext>
            </a:extLst>
          </p:cNvPr>
          <p:cNvSpPr/>
          <p:nvPr/>
        </p:nvSpPr>
        <p:spPr>
          <a:xfrm>
            <a:off x="2525525" y="1302387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4">
                <a:moveTo>
                  <a:pt x="24383" y="0"/>
                </a:moveTo>
                <a:lnTo>
                  <a:pt x="0" y="42290"/>
                </a:lnTo>
                <a:lnTo>
                  <a:pt x="48767" y="42290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8" name="bk object 165">
            <a:extLst>
              <a:ext uri="{FF2B5EF4-FFF2-40B4-BE49-F238E27FC236}">
                <a16:creationId xmlns:a16="http://schemas.microsoft.com/office/drawing/2014/main" id="{3C54F96A-BC02-4AD8-BFC1-9153FB860467}"/>
              </a:ext>
            </a:extLst>
          </p:cNvPr>
          <p:cNvSpPr/>
          <p:nvPr/>
        </p:nvSpPr>
        <p:spPr>
          <a:xfrm>
            <a:off x="2539367" y="1082041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4">
                <a:moveTo>
                  <a:pt x="24384" y="0"/>
                </a:moveTo>
                <a:lnTo>
                  <a:pt x="0" y="42163"/>
                </a:lnTo>
                <a:lnTo>
                  <a:pt x="48768" y="42163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9" name="bk object 166">
            <a:extLst>
              <a:ext uri="{FF2B5EF4-FFF2-40B4-BE49-F238E27FC236}">
                <a16:creationId xmlns:a16="http://schemas.microsoft.com/office/drawing/2014/main" id="{695FDDC7-B177-4070-BF96-93F511CAD544}"/>
              </a:ext>
            </a:extLst>
          </p:cNvPr>
          <p:cNvSpPr/>
          <p:nvPr/>
        </p:nvSpPr>
        <p:spPr>
          <a:xfrm>
            <a:off x="2553210" y="1438277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4">
                <a:moveTo>
                  <a:pt x="24384" y="0"/>
                </a:moveTo>
                <a:lnTo>
                  <a:pt x="0" y="42163"/>
                </a:lnTo>
                <a:lnTo>
                  <a:pt x="48768" y="42163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0" name="bk object 167">
            <a:extLst>
              <a:ext uri="{FF2B5EF4-FFF2-40B4-BE49-F238E27FC236}">
                <a16:creationId xmlns:a16="http://schemas.microsoft.com/office/drawing/2014/main" id="{9AA53011-4727-4D93-ACF4-7A12F09515A5}"/>
              </a:ext>
            </a:extLst>
          </p:cNvPr>
          <p:cNvSpPr/>
          <p:nvPr/>
        </p:nvSpPr>
        <p:spPr>
          <a:xfrm>
            <a:off x="2566926" y="1493013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4">
                <a:moveTo>
                  <a:pt x="24383" y="0"/>
                </a:moveTo>
                <a:lnTo>
                  <a:pt x="0" y="42163"/>
                </a:lnTo>
                <a:lnTo>
                  <a:pt x="48640" y="42163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1" name="bk object 168">
            <a:extLst>
              <a:ext uri="{FF2B5EF4-FFF2-40B4-BE49-F238E27FC236}">
                <a16:creationId xmlns:a16="http://schemas.microsoft.com/office/drawing/2014/main" id="{A85190E2-CCFB-4E9B-89E1-A0A45C78684D}"/>
              </a:ext>
            </a:extLst>
          </p:cNvPr>
          <p:cNvSpPr/>
          <p:nvPr/>
        </p:nvSpPr>
        <p:spPr>
          <a:xfrm>
            <a:off x="2581023" y="1522096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4">
                <a:moveTo>
                  <a:pt x="24384" y="0"/>
                </a:moveTo>
                <a:lnTo>
                  <a:pt x="0" y="42163"/>
                </a:lnTo>
                <a:lnTo>
                  <a:pt x="48768" y="42163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2" name="bk object 169">
            <a:extLst>
              <a:ext uri="{FF2B5EF4-FFF2-40B4-BE49-F238E27FC236}">
                <a16:creationId xmlns:a16="http://schemas.microsoft.com/office/drawing/2014/main" id="{7F7EEB14-61CA-40F1-A060-BEE860AD2F74}"/>
              </a:ext>
            </a:extLst>
          </p:cNvPr>
          <p:cNvSpPr/>
          <p:nvPr/>
        </p:nvSpPr>
        <p:spPr>
          <a:xfrm>
            <a:off x="2595120" y="1493649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4">
                <a:moveTo>
                  <a:pt x="24383" y="0"/>
                </a:moveTo>
                <a:lnTo>
                  <a:pt x="0" y="42290"/>
                </a:lnTo>
                <a:lnTo>
                  <a:pt x="48768" y="42290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3" name="bk object 170">
            <a:extLst>
              <a:ext uri="{FF2B5EF4-FFF2-40B4-BE49-F238E27FC236}">
                <a16:creationId xmlns:a16="http://schemas.microsoft.com/office/drawing/2014/main" id="{682456B8-027A-490B-8B87-BF48849EBFBD}"/>
              </a:ext>
            </a:extLst>
          </p:cNvPr>
          <p:cNvSpPr/>
          <p:nvPr/>
        </p:nvSpPr>
        <p:spPr>
          <a:xfrm>
            <a:off x="2609345" y="1464185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4">
                <a:moveTo>
                  <a:pt x="24383" y="0"/>
                </a:moveTo>
                <a:lnTo>
                  <a:pt x="0" y="42290"/>
                </a:lnTo>
                <a:lnTo>
                  <a:pt x="48768" y="42290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4" name="bk object 171">
            <a:extLst>
              <a:ext uri="{FF2B5EF4-FFF2-40B4-BE49-F238E27FC236}">
                <a16:creationId xmlns:a16="http://schemas.microsoft.com/office/drawing/2014/main" id="{273EA98F-8F5C-4F49-A929-C713381C22CF}"/>
              </a:ext>
            </a:extLst>
          </p:cNvPr>
          <p:cNvSpPr/>
          <p:nvPr/>
        </p:nvSpPr>
        <p:spPr>
          <a:xfrm>
            <a:off x="2622298" y="1474344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4">
                <a:moveTo>
                  <a:pt x="24384" y="0"/>
                </a:moveTo>
                <a:lnTo>
                  <a:pt x="0" y="42291"/>
                </a:lnTo>
                <a:lnTo>
                  <a:pt x="48768" y="42291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5" name="bk object 172">
            <a:extLst>
              <a:ext uri="{FF2B5EF4-FFF2-40B4-BE49-F238E27FC236}">
                <a16:creationId xmlns:a16="http://schemas.microsoft.com/office/drawing/2014/main" id="{FAA8F2B1-978A-48CB-B847-25AA9B5099F6}"/>
              </a:ext>
            </a:extLst>
          </p:cNvPr>
          <p:cNvSpPr/>
          <p:nvPr/>
        </p:nvSpPr>
        <p:spPr>
          <a:xfrm>
            <a:off x="2636269" y="1499744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4">
                <a:moveTo>
                  <a:pt x="24383" y="0"/>
                </a:moveTo>
                <a:lnTo>
                  <a:pt x="0" y="42164"/>
                </a:lnTo>
                <a:lnTo>
                  <a:pt x="48767" y="42164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6" name="bk object 173">
            <a:extLst>
              <a:ext uri="{FF2B5EF4-FFF2-40B4-BE49-F238E27FC236}">
                <a16:creationId xmlns:a16="http://schemas.microsoft.com/office/drawing/2014/main" id="{B34FC170-DDAF-4F02-A7DF-80D7B2CCB6D4}"/>
              </a:ext>
            </a:extLst>
          </p:cNvPr>
          <p:cNvSpPr/>
          <p:nvPr/>
        </p:nvSpPr>
        <p:spPr>
          <a:xfrm>
            <a:off x="2649985" y="1441960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4">
                <a:moveTo>
                  <a:pt x="24384" y="0"/>
                </a:moveTo>
                <a:lnTo>
                  <a:pt x="0" y="42163"/>
                </a:lnTo>
                <a:lnTo>
                  <a:pt x="48768" y="42163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7" name="bk object 174">
            <a:extLst>
              <a:ext uri="{FF2B5EF4-FFF2-40B4-BE49-F238E27FC236}">
                <a16:creationId xmlns:a16="http://schemas.microsoft.com/office/drawing/2014/main" id="{9CC61927-3B10-431E-805B-E54A88A3D356}"/>
              </a:ext>
            </a:extLst>
          </p:cNvPr>
          <p:cNvSpPr/>
          <p:nvPr/>
        </p:nvSpPr>
        <p:spPr>
          <a:xfrm>
            <a:off x="2664589" y="1329438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4">
                <a:moveTo>
                  <a:pt x="24383" y="0"/>
                </a:moveTo>
                <a:lnTo>
                  <a:pt x="0" y="42163"/>
                </a:lnTo>
                <a:lnTo>
                  <a:pt x="48768" y="42163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8" name="bk object 175">
            <a:extLst>
              <a:ext uri="{FF2B5EF4-FFF2-40B4-BE49-F238E27FC236}">
                <a16:creationId xmlns:a16="http://schemas.microsoft.com/office/drawing/2014/main" id="{145B31E0-2C1F-4A8A-B492-F2BB1BBA4444}"/>
              </a:ext>
            </a:extLst>
          </p:cNvPr>
          <p:cNvSpPr/>
          <p:nvPr/>
        </p:nvSpPr>
        <p:spPr>
          <a:xfrm>
            <a:off x="2678051" y="1415671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4">
                <a:moveTo>
                  <a:pt x="24383" y="0"/>
                </a:moveTo>
                <a:lnTo>
                  <a:pt x="0" y="42163"/>
                </a:lnTo>
                <a:lnTo>
                  <a:pt x="48768" y="42163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9" name="bk object 176">
            <a:extLst>
              <a:ext uri="{FF2B5EF4-FFF2-40B4-BE49-F238E27FC236}">
                <a16:creationId xmlns:a16="http://schemas.microsoft.com/office/drawing/2014/main" id="{937DD1FE-A847-47CE-8862-E2A23BC200F4}"/>
              </a:ext>
            </a:extLst>
          </p:cNvPr>
          <p:cNvSpPr/>
          <p:nvPr/>
        </p:nvSpPr>
        <p:spPr>
          <a:xfrm>
            <a:off x="2692529" y="1101854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4">
                <a:moveTo>
                  <a:pt x="24384" y="0"/>
                </a:moveTo>
                <a:lnTo>
                  <a:pt x="0" y="42290"/>
                </a:lnTo>
                <a:lnTo>
                  <a:pt x="48768" y="42290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0" name="bk object 177">
            <a:extLst>
              <a:ext uri="{FF2B5EF4-FFF2-40B4-BE49-F238E27FC236}">
                <a16:creationId xmlns:a16="http://schemas.microsoft.com/office/drawing/2014/main" id="{9917B279-BEEA-4610-979F-1DF6A7589AAF}"/>
              </a:ext>
            </a:extLst>
          </p:cNvPr>
          <p:cNvSpPr/>
          <p:nvPr/>
        </p:nvSpPr>
        <p:spPr>
          <a:xfrm>
            <a:off x="2705864" y="1387857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4">
                <a:moveTo>
                  <a:pt x="24383" y="0"/>
                </a:moveTo>
                <a:lnTo>
                  <a:pt x="0" y="42164"/>
                </a:lnTo>
                <a:lnTo>
                  <a:pt x="48768" y="42164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1" name="bk object 178">
            <a:extLst>
              <a:ext uri="{FF2B5EF4-FFF2-40B4-BE49-F238E27FC236}">
                <a16:creationId xmlns:a16="http://schemas.microsoft.com/office/drawing/2014/main" id="{07063695-7A33-413F-92D5-AF441C2E3233}"/>
              </a:ext>
            </a:extLst>
          </p:cNvPr>
          <p:cNvSpPr/>
          <p:nvPr/>
        </p:nvSpPr>
        <p:spPr>
          <a:xfrm>
            <a:off x="2721739" y="1482091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4">
                <a:moveTo>
                  <a:pt x="24383" y="0"/>
                </a:moveTo>
                <a:lnTo>
                  <a:pt x="0" y="42290"/>
                </a:lnTo>
                <a:lnTo>
                  <a:pt x="48768" y="42290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2" name="bk object 179">
            <a:extLst>
              <a:ext uri="{FF2B5EF4-FFF2-40B4-BE49-F238E27FC236}">
                <a16:creationId xmlns:a16="http://schemas.microsoft.com/office/drawing/2014/main" id="{968A69DA-86E9-4453-AF57-2421BB0147FE}"/>
              </a:ext>
            </a:extLst>
          </p:cNvPr>
          <p:cNvSpPr/>
          <p:nvPr/>
        </p:nvSpPr>
        <p:spPr>
          <a:xfrm>
            <a:off x="2734058" y="1455676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4">
                <a:moveTo>
                  <a:pt x="24383" y="0"/>
                </a:moveTo>
                <a:lnTo>
                  <a:pt x="0" y="42163"/>
                </a:lnTo>
                <a:lnTo>
                  <a:pt x="48768" y="42163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3" name="bk object 180">
            <a:extLst>
              <a:ext uri="{FF2B5EF4-FFF2-40B4-BE49-F238E27FC236}">
                <a16:creationId xmlns:a16="http://schemas.microsoft.com/office/drawing/2014/main" id="{0C04003C-7154-40CC-90BE-E252B7941BED}"/>
              </a:ext>
            </a:extLst>
          </p:cNvPr>
          <p:cNvSpPr/>
          <p:nvPr/>
        </p:nvSpPr>
        <p:spPr>
          <a:xfrm>
            <a:off x="2747267" y="1453643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4">
                <a:moveTo>
                  <a:pt x="24384" y="0"/>
                </a:moveTo>
                <a:lnTo>
                  <a:pt x="0" y="42291"/>
                </a:lnTo>
                <a:lnTo>
                  <a:pt x="48768" y="42291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4" name="bk object 181">
            <a:extLst>
              <a:ext uri="{FF2B5EF4-FFF2-40B4-BE49-F238E27FC236}">
                <a16:creationId xmlns:a16="http://schemas.microsoft.com/office/drawing/2014/main" id="{8952D43A-7E3C-44A4-BAE4-16AB3D8B2B0C}"/>
              </a:ext>
            </a:extLst>
          </p:cNvPr>
          <p:cNvSpPr/>
          <p:nvPr/>
        </p:nvSpPr>
        <p:spPr>
          <a:xfrm>
            <a:off x="2761363" y="1439038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4">
                <a:moveTo>
                  <a:pt x="24383" y="0"/>
                </a:moveTo>
                <a:lnTo>
                  <a:pt x="0" y="42290"/>
                </a:lnTo>
                <a:lnTo>
                  <a:pt x="48768" y="42290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5" name="bk object 182">
            <a:extLst>
              <a:ext uri="{FF2B5EF4-FFF2-40B4-BE49-F238E27FC236}">
                <a16:creationId xmlns:a16="http://schemas.microsoft.com/office/drawing/2014/main" id="{38EB0D1F-56ED-47CC-8C24-67761341A67B}"/>
              </a:ext>
            </a:extLst>
          </p:cNvPr>
          <p:cNvSpPr/>
          <p:nvPr/>
        </p:nvSpPr>
        <p:spPr>
          <a:xfrm>
            <a:off x="2774445" y="1505840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4">
                <a:moveTo>
                  <a:pt x="24383" y="0"/>
                </a:moveTo>
                <a:lnTo>
                  <a:pt x="0" y="42290"/>
                </a:lnTo>
                <a:lnTo>
                  <a:pt x="48768" y="42290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6" name="bk object 183">
            <a:extLst>
              <a:ext uri="{FF2B5EF4-FFF2-40B4-BE49-F238E27FC236}">
                <a16:creationId xmlns:a16="http://schemas.microsoft.com/office/drawing/2014/main" id="{21D40029-0752-4502-ABEE-00EEF8F99EFC}"/>
              </a:ext>
            </a:extLst>
          </p:cNvPr>
          <p:cNvSpPr/>
          <p:nvPr/>
        </p:nvSpPr>
        <p:spPr>
          <a:xfrm>
            <a:off x="2788414" y="1390398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4">
                <a:moveTo>
                  <a:pt x="24383" y="0"/>
                </a:moveTo>
                <a:lnTo>
                  <a:pt x="0" y="42163"/>
                </a:lnTo>
                <a:lnTo>
                  <a:pt x="48768" y="42163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7" name="bk object 184">
            <a:extLst>
              <a:ext uri="{FF2B5EF4-FFF2-40B4-BE49-F238E27FC236}">
                <a16:creationId xmlns:a16="http://schemas.microsoft.com/office/drawing/2014/main" id="{50A59264-13F8-467C-8009-2AD4A35B2F30}"/>
              </a:ext>
            </a:extLst>
          </p:cNvPr>
          <p:cNvSpPr/>
          <p:nvPr/>
        </p:nvSpPr>
        <p:spPr>
          <a:xfrm>
            <a:off x="404368" y="548642"/>
            <a:ext cx="0" cy="1228725"/>
          </a:xfrm>
          <a:custGeom>
            <a:avLst/>
            <a:gdLst/>
            <a:ahLst/>
            <a:cxnLst/>
            <a:rect l="l" t="t" r="r" b="b"/>
            <a:pathLst>
              <a:path h="1228725">
                <a:moveTo>
                  <a:pt x="0" y="1228471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8" name="bk object 185">
            <a:extLst>
              <a:ext uri="{FF2B5EF4-FFF2-40B4-BE49-F238E27FC236}">
                <a16:creationId xmlns:a16="http://schemas.microsoft.com/office/drawing/2014/main" id="{31AADDFC-20CC-4B0F-8329-AEBCBC626912}"/>
              </a:ext>
            </a:extLst>
          </p:cNvPr>
          <p:cNvSpPr/>
          <p:nvPr/>
        </p:nvSpPr>
        <p:spPr>
          <a:xfrm>
            <a:off x="344046" y="1777110"/>
            <a:ext cx="60325" cy="0"/>
          </a:xfrm>
          <a:custGeom>
            <a:avLst/>
            <a:gdLst/>
            <a:ahLst/>
            <a:cxnLst/>
            <a:rect l="l" t="t" r="r" b="b"/>
            <a:pathLst>
              <a:path w="60325">
                <a:moveTo>
                  <a:pt x="60325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9" name="bk object 186">
            <a:extLst>
              <a:ext uri="{FF2B5EF4-FFF2-40B4-BE49-F238E27FC236}">
                <a16:creationId xmlns:a16="http://schemas.microsoft.com/office/drawing/2014/main" id="{883082BE-5897-4EBB-ABDF-58742FBC1618}"/>
              </a:ext>
            </a:extLst>
          </p:cNvPr>
          <p:cNvSpPr/>
          <p:nvPr/>
        </p:nvSpPr>
        <p:spPr>
          <a:xfrm>
            <a:off x="344046" y="1470025"/>
            <a:ext cx="60325" cy="0"/>
          </a:xfrm>
          <a:custGeom>
            <a:avLst/>
            <a:gdLst/>
            <a:ahLst/>
            <a:cxnLst/>
            <a:rect l="l" t="t" r="r" b="b"/>
            <a:pathLst>
              <a:path w="60325">
                <a:moveTo>
                  <a:pt x="60325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0" name="bk object 187">
            <a:extLst>
              <a:ext uri="{FF2B5EF4-FFF2-40B4-BE49-F238E27FC236}">
                <a16:creationId xmlns:a16="http://schemas.microsoft.com/office/drawing/2014/main" id="{1F7A7C5D-000C-4D89-B2CF-EB4E20F663D8}"/>
              </a:ext>
            </a:extLst>
          </p:cNvPr>
          <p:cNvSpPr/>
          <p:nvPr/>
        </p:nvSpPr>
        <p:spPr>
          <a:xfrm>
            <a:off x="344046" y="1162811"/>
            <a:ext cx="60325" cy="0"/>
          </a:xfrm>
          <a:custGeom>
            <a:avLst/>
            <a:gdLst/>
            <a:ahLst/>
            <a:cxnLst/>
            <a:rect l="l" t="t" r="r" b="b"/>
            <a:pathLst>
              <a:path w="60325">
                <a:moveTo>
                  <a:pt x="60325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1" name="bk object 188">
            <a:extLst>
              <a:ext uri="{FF2B5EF4-FFF2-40B4-BE49-F238E27FC236}">
                <a16:creationId xmlns:a16="http://schemas.microsoft.com/office/drawing/2014/main" id="{DC51233A-66D6-45F3-9286-9F693FD374B9}"/>
              </a:ext>
            </a:extLst>
          </p:cNvPr>
          <p:cNvSpPr/>
          <p:nvPr/>
        </p:nvSpPr>
        <p:spPr>
          <a:xfrm>
            <a:off x="344046" y="855725"/>
            <a:ext cx="60325" cy="0"/>
          </a:xfrm>
          <a:custGeom>
            <a:avLst/>
            <a:gdLst/>
            <a:ahLst/>
            <a:cxnLst/>
            <a:rect l="l" t="t" r="r" b="b"/>
            <a:pathLst>
              <a:path w="60325">
                <a:moveTo>
                  <a:pt x="60325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2" name="bk object 189">
            <a:extLst>
              <a:ext uri="{FF2B5EF4-FFF2-40B4-BE49-F238E27FC236}">
                <a16:creationId xmlns:a16="http://schemas.microsoft.com/office/drawing/2014/main" id="{FEA39BD1-86B9-4C4B-8040-F2722F9E68B8}"/>
              </a:ext>
            </a:extLst>
          </p:cNvPr>
          <p:cNvSpPr/>
          <p:nvPr/>
        </p:nvSpPr>
        <p:spPr>
          <a:xfrm>
            <a:off x="344046" y="548640"/>
            <a:ext cx="60325" cy="0"/>
          </a:xfrm>
          <a:custGeom>
            <a:avLst/>
            <a:gdLst/>
            <a:ahLst/>
            <a:cxnLst/>
            <a:rect l="l" t="t" r="r" b="b"/>
            <a:pathLst>
              <a:path w="60325">
                <a:moveTo>
                  <a:pt x="60325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3" name="object 468">
            <a:extLst>
              <a:ext uri="{FF2B5EF4-FFF2-40B4-BE49-F238E27FC236}">
                <a16:creationId xmlns:a16="http://schemas.microsoft.com/office/drawing/2014/main" id="{F5EF0779-A8BF-4FDF-8FF7-2ABAF57F09DB}"/>
              </a:ext>
            </a:extLst>
          </p:cNvPr>
          <p:cNvSpPr txBox="1"/>
          <p:nvPr/>
        </p:nvSpPr>
        <p:spPr>
          <a:xfrm>
            <a:off x="1663007" y="6005447"/>
            <a:ext cx="3416807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1200" dirty="0">
                <a:latin typeface="Times New Roman"/>
                <a:cs typeface="Times New Roman"/>
              </a:rPr>
              <a:t>Observed             Conventional             Predicted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1694" name="object 1068">
            <a:extLst>
              <a:ext uri="{FF2B5EF4-FFF2-40B4-BE49-F238E27FC236}">
                <a16:creationId xmlns:a16="http://schemas.microsoft.com/office/drawing/2014/main" id="{61454BB8-E958-4B74-9FFF-09AA075D25B0}"/>
              </a:ext>
            </a:extLst>
          </p:cNvPr>
          <p:cNvSpPr/>
          <p:nvPr/>
        </p:nvSpPr>
        <p:spPr>
          <a:xfrm>
            <a:off x="1535008" y="6079487"/>
            <a:ext cx="69768" cy="60707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3" y="0"/>
                </a:moveTo>
                <a:lnTo>
                  <a:pt x="0" y="42163"/>
                </a:lnTo>
                <a:lnTo>
                  <a:pt x="48768" y="42163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5" name="object 789">
            <a:extLst>
              <a:ext uri="{FF2B5EF4-FFF2-40B4-BE49-F238E27FC236}">
                <a16:creationId xmlns:a16="http://schemas.microsoft.com/office/drawing/2014/main" id="{51EECFC4-E9B6-4351-909E-AFDA257811DB}"/>
              </a:ext>
            </a:extLst>
          </p:cNvPr>
          <p:cNvSpPr txBox="1"/>
          <p:nvPr/>
        </p:nvSpPr>
        <p:spPr>
          <a:xfrm>
            <a:off x="2626109" y="6034149"/>
            <a:ext cx="59055" cy="67967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sz="350" spc="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350" dirty="0">
              <a:latin typeface="MS UI Gothic"/>
              <a:cs typeface="MS UI Gothic"/>
            </a:endParaRPr>
          </a:p>
        </p:txBody>
      </p:sp>
      <p:sp>
        <p:nvSpPr>
          <p:cNvPr id="1696" name="object 352">
            <a:extLst>
              <a:ext uri="{FF2B5EF4-FFF2-40B4-BE49-F238E27FC236}">
                <a16:creationId xmlns:a16="http://schemas.microsoft.com/office/drawing/2014/main" id="{C36DE5A1-973D-4B87-A1DC-6BFCAEE5C6E7}"/>
              </a:ext>
            </a:extLst>
          </p:cNvPr>
          <p:cNvSpPr/>
          <p:nvPr/>
        </p:nvSpPr>
        <p:spPr>
          <a:xfrm flipV="1">
            <a:off x="2615821" y="6094856"/>
            <a:ext cx="113407" cy="45719"/>
          </a:xfrm>
          <a:custGeom>
            <a:avLst/>
            <a:gdLst/>
            <a:ahLst/>
            <a:cxnLst/>
            <a:rect l="l" t="t" r="r" b="b"/>
            <a:pathLst>
              <a:path w="2501265">
                <a:moveTo>
                  <a:pt x="0" y="0"/>
                </a:moveTo>
                <a:lnTo>
                  <a:pt x="2501011" y="0"/>
                </a:lnTo>
              </a:path>
            </a:pathLst>
          </a:custGeom>
          <a:ln w="19050">
            <a:solidFill>
              <a:srgbClr val="FF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7" name="object 1295">
            <a:extLst>
              <a:ext uri="{FF2B5EF4-FFF2-40B4-BE49-F238E27FC236}">
                <a16:creationId xmlns:a16="http://schemas.microsoft.com/office/drawing/2014/main" id="{9B2637AD-C02E-4819-A7F6-77A3F1062D8A}"/>
              </a:ext>
            </a:extLst>
          </p:cNvPr>
          <p:cNvSpPr/>
          <p:nvPr/>
        </p:nvSpPr>
        <p:spPr>
          <a:xfrm>
            <a:off x="3968880" y="6080919"/>
            <a:ext cx="46989" cy="46989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0" y="29464"/>
                </a:moveTo>
                <a:lnTo>
                  <a:pt x="29337" y="29464"/>
                </a:lnTo>
                <a:lnTo>
                  <a:pt x="29337" y="0"/>
                </a:lnTo>
                <a:lnTo>
                  <a:pt x="0" y="0"/>
                </a:lnTo>
                <a:lnTo>
                  <a:pt x="0" y="29464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3D7565C-1D30-4064-ACF2-BFE209DF1672}"/>
              </a:ext>
            </a:extLst>
          </p:cNvPr>
          <p:cNvGrpSpPr/>
          <p:nvPr/>
        </p:nvGrpSpPr>
        <p:grpSpPr>
          <a:xfrm>
            <a:off x="3504630" y="2244596"/>
            <a:ext cx="2383155" cy="1162431"/>
            <a:chOff x="3433445" y="2208022"/>
            <a:chExt cx="2383155" cy="1162431"/>
          </a:xfrm>
        </p:grpSpPr>
        <p:sp>
          <p:nvSpPr>
            <p:cNvPr id="1799" name="object 353">
              <a:extLst>
                <a:ext uri="{FF2B5EF4-FFF2-40B4-BE49-F238E27FC236}">
                  <a16:creationId xmlns:a16="http://schemas.microsoft.com/office/drawing/2014/main" id="{800CFB4E-A0E2-4855-91BE-CB570ACEBD42}"/>
                </a:ext>
              </a:extLst>
            </p:cNvPr>
            <p:cNvSpPr/>
            <p:nvPr/>
          </p:nvSpPr>
          <p:spPr>
            <a:xfrm>
              <a:off x="3438397" y="2894838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5" h="42544">
                  <a:moveTo>
                    <a:pt x="24384" y="0"/>
                  </a:moveTo>
                  <a:lnTo>
                    <a:pt x="0" y="42291"/>
                  </a:lnTo>
                  <a:lnTo>
                    <a:pt x="48767" y="42291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0" name="object 354">
              <a:extLst>
                <a:ext uri="{FF2B5EF4-FFF2-40B4-BE49-F238E27FC236}">
                  <a16:creationId xmlns:a16="http://schemas.microsoft.com/office/drawing/2014/main" id="{AF3C7EAE-106B-48FD-9809-D7873A77952C}"/>
                </a:ext>
              </a:extLst>
            </p:cNvPr>
            <p:cNvSpPr/>
            <p:nvPr/>
          </p:nvSpPr>
          <p:spPr>
            <a:xfrm>
              <a:off x="3446526" y="2835148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5" h="42544">
                  <a:moveTo>
                    <a:pt x="24384" y="0"/>
                  </a:moveTo>
                  <a:lnTo>
                    <a:pt x="0" y="42163"/>
                  </a:lnTo>
                  <a:lnTo>
                    <a:pt x="48768" y="42163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1" name="object 355">
              <a:extLst>
                <a:ext uri="{FF2B5EF4-FFF2-40B4-BE49-F238E27FC236}">
                  <a16:creationId xmlns:a16="http://schemas.microsoft.com/office/drawing/2014/main" id="{E896E881-886D-4E71-B5A0-C59002122C41}"/>
                </a:ext>
              </a:extLst>
            </p:cNvPr>
            <p:cNvSpPr/>
            <p:nvPr/>
          </p:nvSpPr>
          <p:spPr>
            <a:xfrm>
              <a:off x="3451859" y="2720848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5" h="42544">
                  <a:moveTo>
                    <a:pt x="24384" y="0"/>
                  </a:moveTo>
                  <a:lnTo>
                    <a:pt x="0" y="42290"/>
                  </a:lnTo>
                  <a:lnTo>
                    <a:pt x="48767" y="42290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2" name="object 356">
              <a:extLst>
                <a:ext uri="{FF2B5EF4-FFF2-40B4-BE49-F238E27FC236}">
                  <a16:creationId xmlns:a16="http://schemas.microsoft.com/office/drawing/2014/main" id="{D5F61499-48C0-46B1-8DBE-BC672A70ABB2}"/>
                </a:ext>
              </a:extLst>
            </p:cNvPr>
            <p:cNvSpPr/>
            <p:nvPr/>
          </p:nvSpPr>
          <p:spPr>
            <a:xfrm>
              <a:off x="3499484" y="2977514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5" h="42544">
                  <a:moveTo>
                    <a:pt x="24384" y="0"/>
                  </a:moveTo>
                  <a:lnTo>
                    <a:pt x="0" y="42291"/>
                  </a:lnTo>
                  <a:lnTo>
                    <a:pt x="48767" y="42291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3" name="object 357">
              <a:extLst>
                <a:ext uri="{FF2B5EF4-FFF2-40B4-BE49-F238E27FC236}">
                  <a16:creationId xmlns:a16="http://schemas.microsoft.com/office/drawing/2014/main" id="{88B3FEED-94A9-43A5-8C41-E37E7634F6FA}"/>
                </a:ext>
              </a:extLst>
            </p:cNvPr>
            <p:cNvSpPr/>
            <p:nvPr/>
          </p:nvSpPr>
          <p:spPr>
            <a:xfrm>
              <a:off x="3507485" y="2679064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5" h="42544">
                  <a:moveTo>
                    <a:pt x="24384" y="0"/>
                  </a:moveTo>
                  <a:lnTo>
                    <a:pt x="0" y="42164"/>
                  </a:lnTo>
                  <a:lnTo>
                    <a:pt x="48767" y="42164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4" name="object 358">
              <a:extLst>
                <a:ext uri="{FF2B5EF4-FFF2-40B4-BE49-F238E27FC236}">
                  <a16:creationId xmlns:a16="http://schemas.microsoft.com/office/drawing/2014/main" id="{447A358A-E767-4D0F-B20B-45497638A254}"/>
                </a:ext>
              </a:extLst>
            </p:cNvPr>
            <p:cNvSpPr/>
            <p:nvPr/>
          </p:nvSpPr>
          <p:spPr>
            <a:xfrm>
              <a:off x="3512692" y="2868167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5" h="42544">
                  <a:moveTo>
                    <a:pt x="24384" y="0"/>
                  </a:moveTo>
                  <a:lnTo>
                    <a:pt x="0" y="42163"/>
                  </a:lnTo>
                  <a:lnTo>
                    <a:pt x="48768" y="42163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5" name="object 359">
              <a:extLst>
                <a:ext uri="{FF2B5EF4-FFF2-40B4-BE49-F238E27FC236}">
                  <a16:creationId xmlns:a16="http://schemas.microsoft.com/office/drawing/2014/main" id="{8002B3D4-43CE-4361-B997-E9086C7EE007}"/>
                </a:ext>
              </a:extLst>
            </p:cNvPr>
            <p:cNvSpPr/>
            <p:nvPr/>
          </p:nvSpPr>
          <p:spPr>
            <a:xfrm>
              <a:off x="3620134" y="2685669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5" h="42544">
                  <a:moveTo>
                    <a:pt x="24384" y="0"/>
                  </a:moveTo>
                  <a:lnTo>
                    <a:pt x="0" y="42163"/>
                  </a:lnTo>
                  <a:lnTo>
                    <a:pt x="48767" y="42163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6" name="object 360">
              <a:extLst>
                <a:ext uri="{FF2B5EF4-FFF2-40B4-BE49-F238E27FC236}">
                  <a16:creationId xmlns:a16="http://schemas.microsoft.com/office/drawing/2014/main" id="{D1EF8525-C655-48B1-9797-CD71BDE09818}"/>
                </a:ext>
              </a:extLst>
            </p:cNvPr>
            <p:cNvSpPr/>
            <p:nvPr/>
          </p:nvSpPr>
          <p:spPr>
            <a:xfrm>
              <a:off x="3628771" y="2600451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5" h="42544">
                  <a:moveTo>
                    <a:pt x="24383" y="0"/>
                  </a:moveTo>
                  <a:lnTo>
                    <a:pt x="0" y="42290"/>
                  </a:lnTo>
                  <a:lnTo>
                    <a:pt x="48767" y="42290"/>
                  </a:lnTo>
                  <a:lnTo>
                    <a:pt x="243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7" name="object 361">
              <a:extLst>
                <a:ext uri="{FF2B5EF4-FFF2-40B4-BE49-F238E27FC236}">
                  <a16:creationId xmlns:a16="http://schemas.microsoft.com/office/drawing/2014/main" id="{48BED12A-191E-4925-95F7-0E6688F14E23}"/>
                </a:ext>
              </a:extLst>
            </p:cNvPr>
            <p:cNvSpPr/>
            <p:nvPr/>
          </p:nvSpPr>
          <p:spPr>
            <a:xfrm>
              <a:off x="3634359" y="2794507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5" h="42544">
                  <a:moveTo>
                    <a:pt x="24383" y="0"/>
                  </a:moveTo>
                  <a:lnTo>
                    <a:pt x="0" y="42291"/>
                  </a:lnTo>
                  <a:lnTo>
                    <a:pt x="48767" y="42291"/>
                  </a:lnTo>
                  <a:lnTo>
                    <a:pt x="243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8" name="object 362">
              <a:extLst>
                <a:ext uri="{FF2B5EF4-FFF2-40B4-BE49-F238E27FC236}">
                  <a16:creationId xmlns:a16="http://schemas.microsoft.com/office/drawing/2014/main" id="{5FCD7F84-5DC7-4817-A72F-69FC8BF2270C}"/>
                </a:ext>
              </a:extLst>
            </p:cNvPr>
            <p:cNvSpPr/>
            <p:nvPr/>
          </p:nvSpPr>
          <p:spPr>
            <a:xfrm>
              <a:off x="3680459" y="3015742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5" h="42544">
                  <a:moveTo>
                    <a:pt x="24384" y="0"/>
                  </a:moveTo>
                  <a:lnTo>
                    <a:pt x="0" y="42290"/>
                  </a:lnTo>
                  <a:lnTo>
                    <a:pt x="48767" y="42290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9" name="object 363">
              <a:extLst>
                <a:ext uri="{FF2B5EF4-FFF2-40B4-BE49-F238E27FC236}">
                  <a16:creationId xmlns:a16="http://schemas.microsoft.com/office/drawing/2014/main" id="{1DCEF269-E249-417F-8C48-82C33C47496C}"/>
                </a:ext>
              </a:extLst>
            </p:cNvPr>
            <p:cNvSpPr/>
            <p:nvPr/>
          </p:nvSpPr>
          <p:spPr>
            <a:xfrm>
              <a:off x="3689730" y="2982595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5" h="42544">
                  <a:moveTo>
                    <a:pt x="24384" y="0"/>
                  </a:moveTo>
                  <a:lnTo>
                    <a:pt x="0" y="42163"/>
                  </a:lnTo>
                  <a:lnTo>
                    <a:pt x="48768" y="42163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0" name="object 364">
              <a:extLst>
                <a:ext uri="{FF2B5EF4-FFF2-40B4-BE49-F238E27FC236}">
                  <a16:creationId xmlns:a16="http://schemas.microsoft.com/office/drawing/2014/main" id="{9C2B5A70-8750-47BA-B365-1784E0BCA948}"/>
                </a:ext>
              </a:extLst>
            </p:cNvPr>
            <p:cNvSpPr/>
            <p:nvPr/>
          </p:nvSpPr>
          <p:spPr>
            <a:xfrm>
              <a:off x="3695065" y="3004692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5" h="42544">
                  <a:moveTo>
                    <a:pt x="24384" y="0"/>
                  </a:moveTo>
                  <a:lnTo>
                    <a:pt x="0" y="42290"/>
                  </a:lnTo>
                  <a:lnTo>
                    <a:pt x="48768" y="42290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1" name="object 365">
              <a:extLst>
                <a:ext uri="{FF2B5EF4-FFF2-40B4-BE49-F238E27FC236}">
                  <a16:creationId xmlns:a16="http://schemas.microsoft.com/office/drawing/2014/main" id="{F117F257-FDA2-4FFD-97CB-1269A13BFE99}"/>
                </a:ext>
              </a:extLst>
            </p:cNvPr>
            <p:cNvSpPr/>
            <p:nvPr/>
          </p:nvSpPr>
          <p:spPr>
            <a:xfrm>
              <a:off x="3862578" y="3227577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5" h="42545">
                  <a:moveTo>
                    <a:pt x="24384" y="0"/>
                  </a:moveTo>
                  <a:lnTo>
                    <a:pt x="0" y="42164"/>
                  </a:lnTo>
                  <a:lnTo>
                    <a:pt x="48768" y="42164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2" name="object 366">
              <a:extLst>
                <a:ext uri="{FF2B5EF4-FFF2-40B4-BE49-F238E27FC236}">
                  <a16:creationId xmlns:a16="http://schemas.microsoft.com/office/drawing/2014/main" id="{FB770615-0C40-4862-9AA3-59081BCB0772}"/>
                </a:ext>
              </a:extLst>
            </p:cNvPr>
            <p:cNvSpPr/>
            <p:nvPr/>
          </p:nvSpPr>
          <p:spPr>
            <a:xfrm>
              <a:off x="3871340" y="2955925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5" h="42544">
                  <a:moveTo>
                    <a:pt x="24384" y="0"/>
                  </a:moveTo>
                  <a:lnTo>
                    <a:pt x="0" y="42163"/>
                  </a:lnTo>
                  <a:lnTo>
                    <a:pt x="48768" y="42163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3" name="object 367">
              <a:extLst>
                <a:ext uri="{FF2B5EF4-FFF2-40B4-BE49-F238E27FC236}">
                  <a16:creationId xmlns:a16="http://schemas.microsoft.com/office/drawing/2014/main" id="{C4888698-A5FC-4322-A920-64267AD40FC0}"/>
                </a:ext>
              </a:extLst>
            </p:cNvPr>
            <p:cNvSpPr/>
            <p:nvPr/>
          </p:nvSpPr>
          <p:spPr>
            <a:xfrm>
              <a:off x="3876166" y="2838704"/>
              <a:ext cx="104394" cy="8635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4" name="object 368">
              <a:extLst>
                <a:ext uri="{FF2B5EF4-FFF2-40B4-BE49-F238E27FC236}">
                  <a16:creationId xmlns:a16="http://schemas.microsoft.com/office/drawing/2014/main" id="{9F61B334-305A-49A4-8980-EA3AA9146CE2}"/>
                </a:ext>
              </a:extLst>
            </p:cNvPr>
            <p:cNvSpPr/>
            <p:nvPr/>
          </p:nvSpPr>
          <p:spPr>
            <a:xfrm>
              <a:off x="3936491" y="2986277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5" h="42544">
                  <a:moveTo>
                    <a:pt x="24384" y="0"/>
                  </a:moveTo>
                  <a:lnTo>
                    <a:pt x="0" y="42291"/>
                  </a:lnTo>
                  <a:lnTo>
                    <a:pt x="48768" y="42291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5" name="object 369">
              <a:extLst>
                <a:ext uri="{FF2B5EF4-FFF2-40B4-BE49-F238E27FC236}">
                  <a16:creationId xmlns:a16="http://schemas.microsoft.com/office/drawing/2014/main" id="{3C296995-931B-4C81-88A1-F7F11C3DAE59}"/>
                </a:ext>
              </a:extLst>
            </p:cNvPr>
            <p:cNvSpPr/>
            <p:nvPr/>
          </p:nvSpPr>
          <p:spPr>
            <a:xfrm>
              <a:off x="4286250" y="2748026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5" h="42544">
                  <a:moveTo>
                    <a:pt x="24384" y="0"/>
                  </a:moveTo>
                  <a:lnTo>
                    <a:pt x="0" y="42291"/>
                  </a:lnTo>
                  <a:lnTo>
                    <a:pt x="48767" y="42291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6" name="object 370">
              <a:extLst>
                <a:ext uri="{FF2B5EF4-FFF2-40B4-BE49-F238E27FC236}">
                  <a16:creationId xmlns:a16="http://schemas.microsoft.com/office/drawing/2014/main" id="{A9D8D8F0-D7B5-42EF-9902-8E7588565439}"/>
                </a:ext>
              </a:extLst>
            </p:cNvPr>
            <p:cNvSpPr/>
            <p:nvPr/>
          </p:nvSpPr>
          <p:spPr>
            <a:xfrm>
              <a:off x="4295013" y="2752979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5" h="42544">
                  <a:moveTo>
                    <a:pt x="24384" y="0"/>
                  </a:moveTo>
                  <a:lnTo>
                    <a:pt x="0" y="42163"/>
                  </a:lnTo>
                  <a:lnTo>
                    <a:pt x="48767" y="42163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7" name="object 371">
              <a:extLst>
                <a:ext uri="{FF2B5EF4-FFF2-40B4-BE49-F238E27FC236}">
                  <a16:creationId xmlns:a16="http://schemas.microsoft.com/office/drawing/2014/main" id="{2FB3274D-6647-481E-9033-AF7E77637772}"/>
                </a:ext>
              </a:extLst>
            </p:cNvPr>
            <p:cNvSpPr/>
            <p:nvPr/>
          </p:nvSpPr>
          <p:spPr>
            <a:xfrm>
              <a:off x="4300220" y="2668777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5" h="42544">
                  <a:moveTo>
                    <a:pt x="24383" y="0"/>
                  </a:moveTo>
                  <a:lnTo>
                    <a:pt x="0" y="42164"/>
                  </a:lnTo>
                  <a:lnTo>
                    <a:pt x="48767" y="42164"/>
                  </a:lnTo>
                  <a:lnTo>
                    <a:pt x="243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8" name="object 372">
              <a:extLst>
                <a:ext uri="{FF2B5EF4-FFF2-40B4-BE49-F238E27FC236}">
                  <a16:creationId xmlns:a16="http://schemas.microsoft.com/office/drawing/2014/main" id="{B4CEB46A-284F-4468-B60D-237D2AAFA912}"/>
                </a:ext>
              </a:extLst>
            </p:cNvPr>
            <p:cNvSpPr/>
            <p:nvPr/>
          </p:nvSpPr>
          <p:spPr>
            <a:xfrm>
              <a:off x="4407408" y="2616454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5" h="42544">
                  <a:moveTo>
                    <a:pt x="24383" y="0"/>
                  </a:moveTo>
                  <a:lnTo>
                    <a:pt x="0" y="42291"/>
                  </a:lnTo>
                  <a:lnTo>
                    <a:pt x="48767" y="42291"/>
                  </a:lnTo>
                  <a:lnTo>
                    <a:pt x="243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9" name="object 373">
              <a:extLst>
                <a:ext uri="{FF2B5EF4-FFF2-40B4-BE49-F238E27FC236}">
                  <a16:creationId xmlns:a16="http://schemas.microsoft.com/office/drawing/2014/main" id="{90DC11A8-531D-4CA1-B4ED-8C4A1CB31A5D}"/>
                </a:ext>
              </a:extLst>
            </p:cNvPr>
            <p:cNvSpPr/>
            <p:nvPr/>
          </p:nvSpPr>
          <p:spPr>
            <a:xfrm>
              <a:off x="4416425" y="2795904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5" h="42544">
                  <a:moveTo>
                    <a:pt x="24384" y="0"/>
                  </a:moveTo>
                  <a:lnTo>
                    <a:pt x="0" y="42290"/>
                  </a:lnTo>
                  <a:lnTo>
                    <a:pt x="48767" y="42290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0" name="object 374">
              <a:extLst>
                <a:ext uri="{FF2B5EF4-FFF2-40B4-BE49-F238E27FC236}">
                  <a16:creationId xmlns:a16="http://schemas.microsoft.com/office/drawing/2014/main" id="{017E94FF-A254-4E13-B4AC-7A3424ECF8CA}"/>
                </a:ext>
              </a:extLst>
            </p:cNvPr>
            <p:cNvSpPr/>
            <p:nvPr/>
          </p:nvSpPr>
          <p:spPr>
            <a:xfrm>
              <a:off x="4421123" y="2704210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5" h="42544">
                  <a:moveTo>
                    <a:pt x="24384" y="0"/>
                  </a:moveTo>
                  <a:lnTo>
                    <a:pt x="0" y="42290"/>
                  </a:lnTo>
                  <a:lnTo>
                    <a:pt x="48767" y="42290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1" name="object 375">
              <a:extLst>
                <a:ext uri="{FF2B5EF4-FFF2-40B4-BE49-F238E27FC236}">
                  <a16:creationId xmlns:a16="http://schemas.microsoft.com/office/drawing/2014/main" id="{FF1D0BCC-86B1-45DA-99FF-92DDF03CDC90}"/>
                </a:ext>
              </a:extLst>
            </p:cNvPr>
            <p:cNvSpPr/>
            <p:nvPr/>
          </p:nvSpPr>
          <p:spPr>
            <a:xfrm>
              <a:off x="4467986" y="2419223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5" h="42544">
                  <a:moveTo>
                    <a:pt x="24384" y="0"/>
                  </a:moveTo>
                  <a:lnTo>
                    <a:pt x="0" y="42290"/>
                  </a:lnTo>
                  <a:lnTo>
                    <a:pt x="48767" y="42290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2" name="object 376">
              <a:extLst>
                <a:ext uri="{FF2B5EF4-FFF2-40B4-BE49-F238E27FC236}">
                  <a16:creationId xmlns:a16="http://schemas.microsoft.com/office/drawing/2014/main" id="{6679B553-681B-442E-95D7-79215691F652}"/>
                </a:ext>
              </a:extLst>
            </p:cNvPr>
            <p:cNvSpPr/>
            <p:nvPr/>
          </p:nvSpPr>
          <p:spPr>
            <a:xfrm>
              <a:off x="4476622" y="2665095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5" h="42544">
                  <a:moveTo>
                    <a:pt x="24384" y="0"/>
                  </a:moveTo>
                  <a:lnTo>
                    <a:pt x="0" y="42290"/>
                  </a:lnTo>
                  <a:lnTo>
                    <a:pt x="48767" y="42290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3" name="object 377">
              <a:extLst>
                <a:ext uri="{FF2B5EF4-FFF2-40B4-BE49-F238E27FC236}">
                  <a16:creationId xmlns:a16="http://schemas.microsoft.com/office/drawing/2014/main" id="{991716D7-2576-4EC7-9F22-6513ACFE0824}"/>
                </a:ext>
              </a:extLst>
            </p:cNvPr>
            <p:cNvSpPr/>
            <p:nvPr/>
          </p:nvSpPr>
          <p:spPr>
            <a:xfrm>
              <a:off x="4481576" y="2257551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5" h="42544">
                  <a:moveTo>
                    <a:pt x="24384" y="0"/>
                  </a:moveTo>
                  <a:lnTo>
                    <a:pt x="0" y="42290"/>
                  </a:lnTo>
                  <a:lnTo>
                    <a:pt x="48768" y="42290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4" name="object 378">
              <a:extLst>
                <a:ext uri="{FF2B5EF4-FFF2-40B4-BE49-F238E27FC236}">
                  <a16:creationId xmlns:a16="http://schemas.microsoft.com/office/drawing/2014/main" id="{2A45FCF3-484A-4F1B-8266-33E985E4AB06}"/>
                </a:ext>
              </a:extLst>
            </p:cNvPr>
            <p:cNvSpPr/>
            <p:nvPr/>
          </p:nvSpPr>
          <p:spPr>
            <a:xfrm>
              <a:off x="4528311" y="2689098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5" h="42544">
                  <a:moveTo>
                    <a:pt x="24384" y="0"/>
                  </a:moveTo>
                  <a:lnTo>
                    <a:pt x="0" y="42290"/>
                  </a:lnTo>
                  <a:lnTo>
                    <a:pt x="48767" y="42290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5" name="object 379">
              <a:extLst>
                <a:ext uri="{FF2B5EF4-FFF2-40B4-BE49-F238E27FC236}">
                  <a16:creationId xmlns:a16="http://schemas.microsoft.com/office/drawing/2014/main" id="{83A21FDA-AA17-4E89-A254-87AFC13A15B8}"/>
                </a:ext>
              </a:extLst>
            </p:cNvPr>
            <p:cNvSpPr/>
            <p:nvPr/>
          </p:nvSpPr>
          <p:spPr>
            <a:xfrm>
              <a:off x="4537202" y="2670936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5" h="42544">
                  <a:moveTo>
                    <a:pt x="24384" y="0"/>
                  </a:moveTo>
                  <a:lnTo>
                    <a:pt x="0" y="42290"/>
                  </a:lnTo>
                  <a:lnTo>
                    <a:pt x="48768" y="42290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6" name="object 380">
              <a:extLst>
                <a:ext uri="{FF2B5EF4-FFF2-40B4-BE49-F238E27FC236}">
                  <a16:creationId xmlns:a16="http://schemas.microsoft.com/office/drawing/2014/main" id="{EF06B7E9-BE1B-4CCE-85AF-8A89BA29618D}"/>
                </a:ext>
              </a:extLst>
            </p:cNvPr>
            <p:cNvSpPr/>
            <p:nvPr/>
          </p:nvSpPr>
          <p:spPr>
            <a:xfrm>
              <a:off x="4542282" y="2777870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5" h="42544">
                  <a:moveTo>
                    <a:pt x="24383" y="0"/>
                  </a:moveTo>
                  <a:lnTo>
                    <a:pt x="0" y="42291"/>
                  </a:lnTo>
                  <a:lnTo>
                    <a:pt x="48767" y="42291"/>
                  </a:lnTo>
                  <a:lnTo>
                    <a:pt x="243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7" name="object 381">
              <a:extLst>
                <a:ext uri="{FF2B5EF4-FFF2-40B4-BE49-F238E27FC236}">
                  <a16:creationId xmlns:a16="http://schemas.microsoft.com/office/drawing/2014/main" id="{80D78D89-1864-4DC5-A721-A75622459CF1}"/>
                </a:ext>
              </a:extLst>
            </p:cNvPr>
            <p:cNvSpPr/>
            <p:nvPr/>
          </p:nvSpPr>
          <p:spPr>
            <a:xfrm>
              <a:off x="4649723" y="2553335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5" h="42544">
                  <a:moveTo>
                    <a:pt x="24384" y="0"/>
                  </a:moveTo>
                  <a:lnTo>
                    <a:pt x="0" y="42290"/>
                  </a:lnTo>
                  <a:lnTo>
                    <a:pt x="48767" y="42290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8" name="object 382">
              <a:extLst>
                <a:ext uri="{FF2B5EF4-FFF2-40B4-BE49-F238E27FC236}">
                  <a16:creationId xmlns:a16="http://schemas.microsoft.com/office/drawing/2014/main" id="{513ABCDE-9F84-40AA-BBDE-20FFEE106FE8}"/>
                </a:ext>
              </a:extLst>
            </p:cNvPr>
            <p:cNvSpPr/>
            <p:nvPr/>
          </p:nvSpPr>
          <p:spPr>
            <a:xfrm>
              <a:off x="4658486" y="2814066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5" h="42544">
                  <a:moveTo>
                    <a:pt x="24384" y="0"/>
                  </a:moveTo>
                  <a:lnTo>
                    <a:pt x="0" y="42163"/>
                  </a:lnTo>
                  <a:lnTo>
                    <a:pt x="48767" y="42163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9" name="object 383">
              <a:extLst>
                <a:ext uri="{FF2B5EF4-FFF2-40B4-BE49-F238E27FC236}">
                  <a16:creationId xmlns:a16="http://schemas.microsoft.com/office/drawing/2014/main" id="{A9057263-5B56-40A9-9915-36994954A6D6}"/>
                </a:ext>
              </a:extLst>
            </p:cNvPr>
            <p:cNvSpPr/>
            <p:nvPr/>
          </p:nvSpPr>
          <p:spPr>
            <a:xfrm>
              <a:off x="4663566" y="2920492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5" h="42544">
                  <a:moveTo>
                    <a:pt x="24384" y="0"/>
                  </a:moveTo>
                  <a:lnTo>
                    <a:pt x="0" y="42290"/>
                  </a:lnTo>
                  <a:lnTo>
                    <a:pt x="48768" y="42290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30" name="object 384">
              <a:extLst>
                <a:ext uri="{FF2B5EF4-FFF2-40B4-BE49-F238E27FC236}">
                  <a16:creationId xmlns:a16="http://schemas.microsoft.com/office/drawing/2014/main" id="{BAF8B7B6-38EA-4302-86FA-18CABF4D9FCA}"/>
                </a:ext>
              </a:extLst>
            </p:cNvPr>
            <p:cNvSpPr/>
            <p:nvPr/>
          </p:nvSpPr>
          <p:spPr>
            <a:xfrm>
              <a:off x="4710557" y="2788792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5" h="42544">
                  <a:moveTo>
                    <a:pt x="24383" y="0"/>
                  </a:moveTo>
                  <a:lnTo>
                    <a:pt x="0" y="42163"/>
                  </a:lnTo>
                  <a:lnTo>
                    <a:pt x="48767" y="42163"/>
                  </a:lnTo>
                  <a:lnTo>
                    <a:pt x="243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31" name="object 385">
              <a:extLst>
                <a:ext uri="{FF2B5EF4-FFF2-40B4-BE49-F238E27FC236}">
                  <a16:creationId xmlns:a16="http://schemas.microsoft.com/office/drawing/2014/main" id="{1D8A5916-2D45-47E0-98CD-6EA2E020B0AE}"/>
                </a:ext>
              </a:extLst>
            </p:cNvPr>
            <p:cNvSpPr/>
            <p:nvPr/>
          </p:nvSpPr>
          <p:spPr>
            <a:xfrm>
              <a:off x="4719192" y="2782823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5" h="42544">
                  <a:moveTo>
                    <a:pt x="24384" y="0"/>
                  </a:moveTo>
                  <a:lnTo>
                    <a:pt x="0" y="42290"/>
                  </a:lnTo>
                  <a:lnTo>
                    <a:pt x="48768" y="42290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32" name="object 386">
              <a:extLst>
                <a:ext uri="{FF2B5EF4-FFF2-40B4-BE49-F238E27FC236}">
                  <a16:creationId xmlns:a16="http://schemas.microsoft.com/office/drawing/2014/main" id="{0B2F9847-3CC0-4948-9E47-41A40044AFEE}"/>
                </a:ext>
              </a:extLst>
            </p:cNvPr>
            <p:cNvSpPr/>
            <p:nvPr/>
          </p:nvSpPr>
          <p:spPr>
            <a:xfrm>
              <a:off x="4724146" y="2740279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5" h="42544">
                  <a:moveTo>
                    <a:pt x="24383" y="0"/>
                  </a:moveTo>
                  <a:lnTo>
                    <a:pt x="0" y="42163"/>
                  </a:lnTo>
                  <a:lnTo>
                    <a:pt x="48767" y="42163"/>
                  </a:lnTo>
                  <a:lnTo>
                    <a:pt x="243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33" name="object 387">
              <a:extLst>
                <a:ext uri="{FF2B5EF4-FFF2-40B4-BE49-F238E27FC236}">
                  <a16:creationId xmlns:a16="http://schemas.microsoft.com/office/drawing/2014/main" id="{A2B9C867-4C22-4500-A81D-C1664DB5E2DE}"/>
                </a:ext>
              </a:extLst>
            </p:cNvPr>
            <p:cNvSpPr/>
            <p:nvPr/>
          </p:nvSpPr>
          <p:spPr>
            <a:xfrm>
              <a:off x="4891913" y="2586101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5" h="42544">
                  <a:moveTo>
                    <a:pt x="24384" y="0"/>
                  </a:moveTo>
                  <a:lnTo>
                    <a:pt x="0" y="42290"/>
                  </a:lnTo>
                  <a:lnTo>
                    <a:pt x="48767" y="42290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34" name="object 388">
              <a:extLst>
                <a:ext uri="{FF2B5EF4-FFF2-40B4-BE49-F238E27FC236}">
                  <a16:creationId xmlns:a16="http://schemas.microsoft.com/office/drawing/2014/main" id="{0F03249C-2A58-4D54-BB76-790FBC7804F4}"/>
                </a:ext>
              </a:extLst>
            </p:cNvPr>
            <p:cNvSpPr/>
            <p:nvPr/>
          </p:nvSpPr>
          <p:spPr>
            <a:xfrm>
              <a:off x="4901057" y="2567051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5" h="42544">
                  <a:moveTo>
                    <a:pt x="24383" y="0"/>
                  </a:moveTo>
                  <a:lnTo>
                    <a:pt x="0" y="42290"/>
                  </a:lnTo>
                  <a:lnTo>
                    <a:pt x="48767" y="42290"/>
                  </a:lnTo>
                  <a:lnTo>
                    <a:pt x="243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35" name="object 389">
              <a:extLst>
                <a:ext uri="{FF2B5EF4-FFF2-40B4-BE49-F238E27FC236}">
                  <a16:creationId xmlns:a16="http://schemas.microsoft.com/office/drawing/2014/main" id="{1F33DF3E-C91B-4EB6-A7E1-DE59DDABA137}"/>
                </a:ext>
              </a:extLst>
            </p:cNvPr>
            <p:cNvSpPr/>
            <p:nvPr/>
          </p:nvSpPr>
          <p:spPr>
            <a:xfrm>
              <a:off x="4905883" y="2348610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5" h="42544">
                  <a:moveTo>
                    <a:pt x="24383" y="0"/>
                  </a:moveTo>
                  <a:lnTo>
                    <a:pt x="0" y="42290"/>
                  </a:lnTo>
                  <a:lnTo>
                    <a:pt x="48767" y="42290"/>
                  </a:lnTo>
                  <a:lnTo>
                    <a:pt x="243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36" name="object 390">
              <a:extLst>
                <a:ext uri="{FF2B5EF4-FFF2-40B4-BE49-F238E27FC236}">
                  <a16:creationId xmlns:a16="http://schemas.microsoft.com/office/drawing/2014/main" id="{B28E19FD-BF48-4008-9FFB-E1EEEC17E137}"/>
                </a:ext>
              </a:extLst>
            </p:cNvPr>
            <p:cNvSpPr/>
            <p:nvPr/>
          </p:nvSpPr>
          <p:spPr>
            <a:xfrm>
              <a:off x="5012944" y="2218182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5" h="42544">
                  <a:moveTo>
                    <a:pt x="24383" y="0"/>
                  </a:moveTo>
                  <a:lnTo>
                    <a:pt x="0" y="42163"/>
                  </a:lnTo>
                  <a:lnTo>
                    <a:pt x="48767" y="42163"/>
                  </a:lnTo>
                  <a:lnTo>
                    <a:pt x="243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37" name="object 391">
              <a:extLst>
                <a:ext uri="{FF2B5EF4-FFF2-40B4-BE49-F238E27FC236}">
                  <a16:creationId xmlns:a16="http://schemas.microsoft.com/office/drawing/2014/main" id="{26A2A8A0-0F3F-4FD3-A9B0-4FED8893AC9E}"/>
                </a:ext>
              </a:extLst>
            </p:cNvPr>
            <p:cNvSpPr/>
            <p:nvPr/>
          </p:nvSpPr>
          <p:spPr>
            <a:xfrm>
              <a:off x="5022215" y="2695575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5" h="42544">
                  <a:moveTo>
                    <a:pt x="24384" y="0"/>
                  </a:moveTo>
                  <a:lnTo>
                    <a:pt x="0" y="42291"/>
                  </a:lnTo>
                  <a:lnTo>
                    <a:pt x="48768" y="42291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38" name="object 392">
              <a:extLst>
                <a:ext uri="{FF2B5EF4-FFF2-40B4-BE49-F238E27FC236}">
                  <a16:creationId xmlns:a16="http://schemas.microsoft.com/office/drawing/2014/main" id="{97B039D1-140D-4272-8567-EAF8916522E3}"/>
                </a:ext>
              </a:extLst>
            </p:cNvPr>
            <p:cNvSpPr/>
            <p:nvPr/>
          </p:nvSpPr>
          <p:spPr>
            <a:xfrm>
              <a:off x="5027040" y="2868167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5" h="42544">
                  <a:moveTo>
                    <a:pt x="24384" y="0"/>
                  </a:moveTo>
                  <a:lnTo>
                    <a:pt x="0" y="42163"/>
                  </a:lnTo>
                  <a:lnTo>
                    <a:pt x="48768" y="42163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39" name="object 393">
              <a:extLst>
                <a:ext uri="{FF2B5EF4-FFF2-40B4-BE49-F238E27FC236}">
                  <a16:creationId xmlns:a16="http://schemas.microsoft.com/office/drawing/2014/main" id="{EC5F24A8-6277-4A68-96EA-991105482FC4}"/>
                </a:ext>
              </a:extLst>
            </p:cNvPr>
            <p:cNvSpPr/>
            <p:nvPr/>
          </p:nvSpPr>
          <p:spPr>
            <a:xfrm>
              <a:off x="5134102" y="2662047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5" h="42544">
                  <a:moveTo>
                    <a:pt x="24384" y="0"/>
                  </a:moveTo>
                  <a:lnTo>
                    <a:pt x="0" y="42290"/>
                  </a:lnTo>
                  <a:lnTo>
                    <a:pt x="48768" y="42290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40" name="object 394">
              <a:extLst>
                <a:ext uri="{FF2B5EF4-FFF2-40B4-BE49-F238E27FC236}">
                  <a16:creationId xmlns:a16="http://schemas.microsoft.com/office/drawing/2014/main" id="{BB13EB36-70E6-406C-97B5-ED69A69AB785}"/>
                </a:ext>
              </a:extLst>
            </p:cNvPr>
            <p:cNvSpPr/>
            <p:nvPr/>
          </p:nvSpPr>
          <p:spPr>
            <a:xfrm>
              <a:off x="5142991" y="2802382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5" h="42544">
                  <a:moveTo>
                    <a:pt x="24384" y="0"/>
                  </a:moveTo>
                  <a:lnTo>
                    <a:pt x="0" y="42291"/>
                  </a:lnTo>
                  <a:lnTo>
                    <a:pt x="48768" y="42291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41" name="object 395">
              <a:extLst>
                <a:ext uri="{FF2B5EF4-FFF2-40B4-BE49-F238E27FC236}">
                  <a16:creationId xmlns:a16="http://schemas.microsoft.com/office/drawing/2014/main" id="{CC6F5ABC-2EB6-4127-926B-F2C8D495604B}"/>
                </a:ext>
              </a:extLst>
            </p:cNvPr>
            <p:cNvSpPr/>
            <p:nvPr/>
          </p:nvSpPr>
          <p:spPr>
            <a:xfrm>
              <a:off x="5148071" y="2906902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5" h="42544">
                  <a:moveTo>
                    <a:pt x="24383" y="0"/>
                  </a:moveTo>
                  <a:lnTo>
                    <a:pt x="0" y="42164"/>
                  </a:lnTo>
                  <a:lnTo>
                    <a:pt x="48767" y="42164"/>
                  </a:lnTo>
                  <a:lnTo>
                    <a:pt x="243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42" name="object 396">
              <a:extLst>
                <a:ext uri="{FF2B5EF4-FFF2-40B4-BE49-F238E27FC236}">
                  <a16:creationId xmlns:a16="http://schemas.microsoft.com/office/drawing/2014/main" id="{0ED8416F-9C59-4772-9886-A8DCCBB62502}"/>
                </a:ext>
              </a:extLst>
            </p:cNvPr>
            <p:cNvSpPr/>
            <p:nvPr/>
          </p:nvSpPr>
          <p:spPr>
            <a:xfrm>
              <a:off x="5194680" y="2393823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5" h="42544">
                  <a:moveTo>
                    <a:pt x="24384" y="0"/>
                  </a:moveTo>
                  <a:lnTo>
                    <a:pt x="0" y="42163"/>
                  </a:lnTo>
                  <a:lnTo>
                    <a:pt x="48768" y="42163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43" name="object 397">
              <a:extLst>
                <a:ext uri="{FF2B5EF4-FFF2-40B4-BE49-F238E27FC236}">
                  <a16:creationId xmlns:a16="http://schemas.microsoft.com/office/drawing/2014/main" id="{FFE5FDB7-CFEF-4B40-A758-602F52FE488C}"/>
                </a:ext>
              </a:extLst>
            </p:cNvPr>
            <p:cNvSpPr/>
            <p:nvPr/>
          </p:nvSpPr>
          <p:spPr>
            <a:xfrm>
              <a:off x="5203444" y="2608960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5" h="42544">
                  <a:moveTo>
                    <a:pt x="24383" y="0"/>
                  </a:moveTo>
                  <a:lnTo>
                    <a:pt x="0" y="42290"/>
                  </a:lnTo>
                  <a:lnTo>
                    <a:pt x="48767" y="42290"/>
                  </a:lnTo>
                  <a:lnTo>
                    <a:pt x="243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44" name="object 398">
              <a:extLst>
                <a:ext uri="{FF2B5EF4-FFF2-40B4-BE49-F238E27FC236}">
                  <a16:creationId xmlns:a16="http://schemas.microsoft.com/office/drawing/2014/main" id="{5F4B6D76-319C-43C7-A6C8-20DE9B430605}"/>
                </a:ext>
              </a:extLst>
            </p:cNvPr>
            <p:cNvSpPr/>
            <p:nvPr/>
          </p:nvSpPr>
          <p:spPr>
            <a:xfrm>
              <a:off x="5208396" y="2959100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5" h="42544">
                  <a:moveTo>
                    <a:pt x="24383" y="0"/>
                  </a:moveTo>
                  <a:lnTo>
                    <a:pt x="0" y="42291"/>
                  </a:lnTo>
                  <a:lnTo>
                    <a:pt x="48767" y="42291"/>
                  </a:lnTo>
                  <a:lnTo>
                    <a:pt x="243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45" name="object 399">
              <a:extLst>
                <a:ext uri="{FF2B5EF4-FFF2-40B4-BE49-F238E27FC236}">
                  <a16:creationId xmlns:a16="http://schemas.microsoft.com/office/drawing/2014/main" id="{F5631D18-45EE-42E4-B192-9237333E40CB}"/>
                </a:ext>
              </a:extLst>
            </p:cNvPr>
            <p:cNvSpPr/>
            <p:nvPr/>
          </p:nvSpPr>
          <p:spPr>
            <a:xfrm>
              <a:off x="5256784" y="3116326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5" h="42544">
                  <a:moveTo>
                    <a:pt x="24383" y="0"/>
                  </a:moveTo>
                  <a:lnTo>
                    <a:pt x="0" y="42163"/>
                  </a:lnTo>
                  <a:lnTo>
                    <a:pt x="48767" y="42163"/>
                  </a:lnTo>
                  <a:lnTo>
                    <a:pt x="243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46" name="object 400">
              <a:extLst>
                <a:ext uri="{FF2B5EF4-FFF2-40B4-BE49-F238E27FC236}">
                  <a16:creationId xmlns:a16="http://schemas.microsoft.com/office/drawing/2014/main" id="{D77B474B-ADCE-4A92-B700-C54B254F46DE}"/>
                </a:ext>
              </a:extLst>
            </p:cNvPr>
            <p:cNvSpPr/>
            <p:nvPr/>
          </p:nvSpPr>
          <p:spPr>
            <a:xfrm>
              <a:off x="5263896" y="2950845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5" h="42544">
                  <a:moveTo>
                    <a:pt x="24383" y="0"/>
                  </a:moveTo>
                  <a:lnTo>
                    <a:pt x="0" y="42291"/>
                  </a:lnTo>
                  <a:lnTo>
                    <a:pt x="48767" y="42291"/>
                  </a:lnTo>
                  <a:lnTo>
                    <a:pt x="243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47" name="object 401">
              <a:extLst>
                <a:ext uri="{FF2B5EF4-FFF2-40B4-BE49-F238E27FC236}">
                  <a16:creationId xmlns:a16="http://schemas.microsoft.com/office/drawing/2014/main" id="{8EC4A10A-499D-4406-A878-1542E3E30CAB}"/>
                </a:ext>
              </a:extLst>
            </p:cNvPr>
            <p:cNvSpPr/>
            <p:nvPr/>
          </p:nvSpPr>
          <p:spPr>
            <a:xfrm>
              <a:off x="5269103" y="2790317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5" h="42544">
                  <a:moveTo>
                    <a:pt x="24384" y="0"/>
                  </a:moveTo>
                  <a:lnTo>
                    <a:pt x="0" y="42290"/>
                  </a:lnTo>
                  <a:lnTo>
                    <a:pt x="48768" y="42290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48" name="object 402">
              <a:extLst>
                <a:ext uri="{FF2B5EF4-FFF2-40B4-BE49-F238E27FC236}">
                  <a16:creationId xmlns:a16="http://schemas.microsoft.com/office/drawing/2014/main" id="{D7CDDDE0-7DD5-41BC-84D3-81E341419499}"/>
                </a:ext>
              </a:extLst>
            </p:cNvPr>
            <p:cNvSpPr/>
            <p:nvPr/>
          </p:nvSpPr>
          <p:spPr>
            <a:xfrm>
              <a:off x="5316473" y="2374900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5" h="42544">
                  <a:moveTo>
                    <a:pt x="24384" y="0"/>
                  </a:moveTo>
                  <a:lnTo>
                    <a:pt x="0" y="42163"/>
                  </a:lnTo>
                  <a:lnTo>
                    <a:pt x="48767" y="42163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49" name="object 403">
              <a:extLst>
                <a:ext uri="{FF2B5EF4-FFF2-40B4-BE49-F238E27FC236}">
                  <a16:creationId xmlns:a16="http://schemas.microsoft.com/office/drawing/2014/main" id="{D7FA4D2F-B686-4D23-BB24-5947CE817CB2}"/>
                </a:ext>
              </a:extLst>
            </p:cNvPr>
            <p:cNvSpPr/>
            <p:nvPr/>
          </p:nvSpPr>
          <p:spPr>
            <a:xfrm>
              <a:off x="5324475" y="2797175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5" h="42544">
                  <a:moveTo>
                    <a:pt x="24384" y="0"/>
                  </a:moveTo>
                  <a:lnTo>
                    <a:pt x="0" y="42163"/>
                  </a:lnTo>
                  <a:lnTo>
                    <a:pt x="48767" y="42163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50" name="object 404">
              <a:extLst>
                <a:ext uri="{FF2B5EF4-FFF2-40B4-BE49-F238E27FC236}">
                  <a16:creationId xmlns:a16="http://schemas.microsoft.com/office/drawing/2014/main" id="{E0E987B6-3C1A-4474-A82A-F18AF1EE0D07}"/>
                </a:ext>
              </a:extLst>
            </p:cNvPr>
            <p:cNvSpPr/>
            <p:nvPr/>
          </p:nvSpPr>
          <p:spPr>
            <a:xfrm>
              <a:off x="5329935" y="2860929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5" h="42544">
                  <a:moveTo>
                    <a:pt x="24384" y="0"/>
                  </a:moveTo>
                  <a:lnTo>
                    <a:pt x="0" y="42290"/>
                  </a:lnTo>
                  <a:lnTo>
                    <a:pt x="48767" y="42290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51" name="object 405">
              <a:extLst>
                <a:ext uri="{FF2B5EF4-FFF2-40B4-BE49-F238E27FC236}">
                  <a16:creationId xmlns:a16="http://schemas.microsoft.com/office/drawing/2014/main" id="{F539B5ED-CB17-4A2F-A1ED-A3CE9D4485E8}"/>
                </a:ext>
              </a:extLst>
            </p:cNvPr>
            <p:cNvSpPr/>
            <p:nvPr/>
          </p:nvSpPr>
          <p:spPr>
            <a:xfrm>
              <a:off x="5558409" y="2208022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5" h="42544">
                  <a:moveTo>
                    <a:pt x="24383" y="0"/>
                  </a:moveTo>
                  <a:lnTo>
                    <a:pt x="0" y="42290"/>
                  </a:lnTo>
                  <a:lnTo>
                    <a:pt x="48767" y="42290"/>
                  </a:lnTo>
                  <a:lnTo>
                    <a:pt x="243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52" name="object 406">
              <a:extLst>
                <a:ext uri="{FF2B5EF4-FFF2-40B4-BE49-F238E27FC236}">
                  <a16:creationId xmlns:a16="http://schemas.microsoft.com/office/drawing/2014/main" id="{2A500F13-7F26-4303-A357-2B246DB6864B}"/>
                </a:ext>
              </a:extLst>
            </p:cNvPr>
            <p:cNvSpPr/>
            <p:nvPr/>
          </p:nvSpPr>
          <p:spPr>
            <a:xfrm>
              <a:off x="5567171" y="3181095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5" h="42544">
                  <a:moveTo>
                    <a:pt x="24383" y="0"/>
                  </a:moveTo>
                  <a:lnTo>
                    <a:pt x="0" y="42291"/>
                  </a:lnTo>
                  <a:lnTo>
                    <a:pt x="48767" y="42291"/>
                  </a:lnTo>
                  <a:lnTo>
                    <a:pt x="243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53" name="object 407">
              <a:extLst>
                <a:ext uri="{FF2B5EF4-FFF2-40B4-BE49-F238E27FC236}">
                  <a16:creationId xmlns:a16="http://schemas.microsoft.com/office/drawing/2014/main" id="{E180F065-0F5E-43F5-90BE-7B53DB2EEF1E}"/>
                </a:ext>
              </a:extLst>
            </p:cNvPr>
            <p:cNvSpPr/>
            <p:nvPr/>
          </p:nvSpPr>
          <p:spPr>
            <a:xfrm>
              <a:off x="5571744" y="2985642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5" h="42544">
                  <a:moveTo>
                    <a:pt x="24383" y="0"/>
                  </a:moveTo>
                  <a:lnTo>
                    <a:pt x="0" y="42163"/>
                  </a:lnTo>
                  <a:lnTo>
                    <a:pt x="48767" y="42163"/>
                  </a:lnTo>
                  <a:lnTo>
                    <a:pt x="243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54" name="object 408">
              <a:extLst>
                <a:ext uri="{FF2B5EF4-FFF2-40B4-BE49-F238E27FC236}">
                  <a16:creationId xmlns:a16="http://schemas.microsoft.com/office/drawing/2014/main" id="{B20E84C0-AA47-466A-B650-7C894B1BC4C5}"/>
                </a:ext>
              </a:extLst>
            </p:cNvPr>
            <p:cNvSpPr/>
            <p:nvPr/>
          </p:nvSpPr>
          <p:spPr>
            <a:xfrm>
              <a:off x="5618988" y="2629789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5" h="42544">
                  <a:moveTo>
                    <a:pt x="24384" y="0"/>
                  </a:moveTo>
                  <a:lnTo>
                    <a:pt x="0" y="42163"/>
                  </a:lnTo>
                  <a:lnTo>
                    <a:pt x="48767" y="42163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55" name="object 409">
              <a:extLst>
                <a:ext uri="{FF2B5EF4-FFF2-40B4-BE49-F238E27FC236}">
                  <a16:creationId xmlns:a16="http://schemas.microsoft.com/office/drawing/2014/main" id="{8765B944-08F2-4613-BAB5-E73A1AF83E45}"/>
                </a:ext>
              </a:extLst>
            </p:cNvPr>
            <p:cNvSpPr/>
            <p:nvPr/>
          </p:nvSpPr>
          <p:spPr>
            <a:xfrm>
              <a:off x="5627370" y="2683001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5" h="42544">
                  <a:moveTo>
                    <a:pt x="24383" y="0"/>
                  </a:moveTo>
                  <a:lnTo>
                    <a:pt x="0" y="42164"/>
                  </a:lnTo>
                  <a:lnTo>
                    <a:pt x="48767" y="42164"/>
                  </a:lnTo>
                  <a:lnTo>
                    <a:pt x="243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56" name="object 410">
              <a:extLst>
                <a:ext uri="{FF2B5EF4-FFF2-40B4-BE49-F238E27FC236}">
                  <a16:creationId xmlns:a16="http://schemas.microsoft.com/office/drawing/2014/main" id="{6361DAD9-3152-4B24-A96A-EF83E5F50720}"/>
                </a:ext>
              </a:extLst>
            </p:cNvPr>
            <p:cNvSpPr/>
            <p:nvPr/>
          </p:nvSpPr>
          <p:spPr>
            <a:xfrm>
              <a:off x="5632958" y="3327908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5" h="42545">
                  <a:moveTo>
                    <a:pt x="24383" y="0"/>
                  </a:moveTo>
                  <a:lnTo>
                    <a:pt x="0" y="42291"/>
                  </a:lnTo>
                  <a:lnTo>
                    <a:pt x="48767" y="42291"/>
                  </a:lnTo>
                  <a:lnTo>
                    <a:pt x="243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57" name="object 411">
              <a:extLst>
                <a:ext uri="{FF2B5EF4-FFF2-40B4-BE49-F238E27FC236}">
                  <a16:creationId xmlns:a16="http://schemas.microsoft.com/office/drawing/2014/main" id="{23189947-BF45-4DDC-87FC-E9BE1CB34B62}"/>
                </a:ext>
              </a:extLst>
            </p:cNvPr>
            <p:cNvSpPr/>
            <p:nvPr/>
          </p:nvSpPr>
          <p:spPr>
            <a:xfrm>
              <a:off x="5679440" y="2753232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5" h="42544">
                  <a:moveTo>
                    <a:pt x="24384" y="0"/>
                  </a:moveTo>
                  <a:lnTo>
                    <a:pt x="0" y="42291"/>
                  </a:lnTo>
                  <a:lnTo>
                    <a:pt x="48768" y="42291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58" name="object 412">
              <a:extLst>
                <a:ext uri="{FF2B5EF4-FFF2-40B4-BE49-F238E27FC236}">
                  <a16:creationId xmlns:a16="http://schemas.microsoft.com/office/drawing/2014/main" id="{6C1E05AA-A02A-4BB7-B737-818067895B76}"/>
                </a:ext>
              </a:extLst>
            </p:cNvPr>
            <p:cNvSpPr/>
            <p:nvPr/>
          </p:nvSpPr>
          <p:spPr>
            <a:xfrm>
              <a:off x="5688203" y="2928620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5" h="42544">
                  <a:moveTo>
                    <a:pt x="24384" y="0"/>
                  </a:moveTo>
                  <a:lnTo>
                    <a:pt x="0" y="42291"/>
                  </a:lnTo>
                  <a:lnTo>
                    <a:pt x="48768" y="42291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59" name="object 413">
              <a:extLst>
                <a:ext uri="{FF2B5EF4-FFF2-40B4-BE49-F238E27FC236}">
                  <a16:creationId xmlns:a16="http://schemas.microsoft.com/office/drawing/2014/main" id="{FE95F027-C045-4B1F-BC0F-5C19CE0574FC}"/>
                </a:ext>
              </a:extLst>
            </p:cNvPr>
            <p:cNvSpPr/>
            <p:nvPr/>
          </p:nvSpPr>
          <p:spPr>
            <a:xfrm>
              <a:off x="5693283" y="2768345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5" h="42544">
                  <a:moveTo>
                    <a:pt x="24383" y="0"/>
                  </a:moveTo>
                  <a:lnTo>
                    <a:pt x="0" y="42164"/>
                  </a:lnTo>
                  <a:lnTo>
                    <a:pt x="48767" y="42164"/>
                  </a:lnTo>
                  <a:lnTo>
                    <a:pt x="243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60" name="object 414">
              <a:extLst>
                <a:ext uri="{FF2B5EF4-FFF2-40B4-BE49-F238E27FC236}">
                  <a16:creationId xmlns:a16="http://schemas.microsoft.com/office/drawing/2014/main" id="{A63B9C65-903D-48B9-86DD-90757B2CC480}"/>
                </a:ext>
              </a:extLst>
            </p:cNvPr>
            <p:cNvSpPr/>
            <p:nvPr/>
          </p:nvSpPr>
          <p:spPr>
            <a:xfrm>
              <a:off x="5740272" y="2339085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5" h="42544">
                  <a:moveTo>
                    <a:pt x="24384" y="0"/>
                  </a:moveTo>
                  <a:lnTo>
                    <a:pt x="0" y="42163"/>
                  </a:lnTo>
                  <a:lnTo>
                    <a:pt x="48767" y="42163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61" name="object 415">
              <a:extLst>
                <a:ext uri="{FF2B5EF4-FFF2-40B4-BE49-F238E27FC236}">
                  <a16:creationId xmlns:a16="http://schemas.microsoft.com/office/drawing/2014/main" id="{ED858793-FB62-472F-8353-02743CE809A3}"/>
                </a:ext>
              </a:extLst>
            </p:cNvPr>
            <p:cNvSpPr/>
            <p:nvPr/>
          </p:nvSpPr>
          <p:spPr>
            <a:xfrm>
              <a:off x="5748654" y="2711576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5" h="42544">
                  <a:moveTo>
                    <a:pt x="24384" y="0"/>
                  </a:moveTo>
                  <a:lnTo>
                    <a:pt x="0" y="42291"/>
                  </a:lnTo>
                  <a:lnTo>
                    <a:pt x="48768" y="42291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62" name="object 416">
              <a:extLst>
                <a:ext uri="{FF2B5EF4-FFF2-40B4-BE49-F238E27FC236}">
                  <a16:creationId xmlns:a16="http://schemas.microsoft.com/office/drawing/2014/main" id="{56D50A06-8F6C-475A-AC85-2E17C66EFC3A}"/>
                </a:ext>
              </a:extLst>
            </p:cNvPr>
            <p:cNvSpPr/>
            <p:nvPr/>
          </p:nvSpPr>
          <p:spPr>
            <a:xfrm>
              <a:off x="5754115" y="2726308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5" h="42544">
                  <a:moveTo>
                    <a:pt x="24384" y="0"/>
                  </a:moveTo>
                  <a:lnTo>
                    <a:pt x="0" y="42164"/>
                  </a:lnTo>
                  <a:lnTo>
                    <a:pt x="48768" y="42164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63" name="object 474">
              <a:extLst>
                <a:ext uri="{FF2B5EF4-FFF2-40B4-BE49-F238E27FC236}">
                  <a16:creationId xmlns:a16="http://schemas.microsoft.com/office/drawing/2014/main" id="{21874C74-0D96-455F-B713-64DFA63A6C4D}"/>
                </a:ext>
              </a:extLst>
            </p:cNvPr>
            <p:cNvSpPr txBox="1"/>
            <p:nvPr/>
          </p:nvSpPr>
          <p:spPr>
            <a:xfrm>
              <a:off x="3433445" y="2908935"/>
              <a:ext cx="80645" cy="142240"/>
            </a:xfrm>
            <a:prstGeom prst="rect">
              <a:avLst/>
            </a:prstGeom>
          </p:spPr>
          <p:txBody>
            <a:bodyPr vert="horz" wrap="square" lIns="0" tIns="15875" rIns="0" bIns="0" rtlCol="0">
              <a:spAutoFit/>
            </a:bodyPr>
            <a:lstStyle/>
            <a:p>
              <a:pPr marL="20320">
                <a:lnSpc>
                  <a:spcPts val="315"/>
                </a:lnSpc>
                <a:spcBef>
                  <a:spcPts val="125"/>
                </a:spcBef>
              </a:pPr>
              <a:r>
                <a:rPr sz="300" spc="25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endParaRPr sz="300">
                <a:latin typeface="MS UI Gothic"/>
                <a:cs typeface="MS UI Gothic"/>
              </a:endParaRPr>
            </a:p>
            <a:p>
              <a:pPr marL="26034">
                <a:lnSpc>
                  <a:spcPts val="260"/>
                </a:lnSpc>
              </a:pPr>
              <a:r>
                <a:rPr sz="300" spc="25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endParaRPr sz="300">
                <a:latin typeface="MS UI Gothic"/>
                <a:cs typeface="MS UI Gothic"/>
              </a:endParaRPr>
            </a:p>
            <a:p>
              <a:pPr marL="12700">
                <a:lnSpc>
                  <a:spcPts val="305"/>
                </a:lnSpc>
              </a:pPr>
              <a:r>
                <a:rPr sz="300" spc="25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endParaRPr sz="300">
                <a:latin typeface="MS UI Gothic"/>
                <a:cs typeface="MS UI Gothic"/>
              </a:endParaRPr>
            </a:p>
          </p:txBody>
        </p:sp>
        <p:sp>
          <p:nvSpPr>
            <p:cNvPr id="1864" name="object 475">
              <a:extLst>
                <a:ext uri="{FF2B5EF4-FFF2-40B4-BE49-F238E27FC236}">
                  <a16:creationId xmlns:a16="http://schemas.microsoft.com/office/drawing/2014/main" id="{0AAF3395-9874-4B34-BEBA-C18F9E711AD3}"/>
                </a:ext>
              </a:extLst>
            </p:cNvPr>
            <p:cNvSpPr txBox="1"/>
            <p:nvPr/>
          </p:nvSpPr>
          <p:spPr>
            <a:xfrm>
              <a:off x="3494659" y="2771902"/>
              <a:ext cx="196850" cy="75565"/>
            </a:xfrm>
            <a:prstGeom prst="rect">
              <a:avLst/>
            </a:prstGeom>
          </p:spPr>
          <p:txBody>
            <a:bodyPr vert="horz" wrap="square" lIns="0" tIns="1587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25"/>
                </a:spcBef>
              </a:pPr>
              <a:r>
                <a:rPr sz="300" spc="-110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r>
                <a:rPr sz="450" spc="-165" baseline="18518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r>
                <a:rPr sz="450" spc="675" baseline="18518" dirty="0">
                  <a:solidFill>
                    <a:srgbClr val="FF0000"/>
                  </a:solidFill>
                  <a:latin typeface="MS UI Gothic"/>
                  <a:cs typeface="MS UI Gothic"/>
                </a:rPr>
                <a:t> </a:t>
              </a:r>
              <a:r>
                <a:rPr sz="450" spc="37" baseline="27777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endParaRPr sz="450" baseline="27777">
                <a:latin typeface="MS UI Gothic"/>
                <a:cs typeface="MS UI Gothic"/>
              </a:endParaRPr>
            </a:p>
          </p:txBody>
        </p:sp>
        <p:sp>
          <p:nvSpPr>
            <p:cNvPr id="1865" name="object 476">
              <a:extLst>
                <a:ext uri="{FF2B5EF4-FFF2-40B4-BE49-F238E27FC236}">
                  <a16:creationId xmlns:a16="http://schemas.microsoft.com/office/drawing/2014/main" id="{038ECE58-DE96-4D7C-A74C-A01860635039}"/>
                </a:ext>
              </a:extLst>
            </p:cNvPr>
            <p:cNvSpPr txBox="1"/>
            <p:nvPr/>
          </p:nvSpPr>
          <p:spPr>
            <a:xfrm>
              <a:off x="3507866" y="2865374"/>
              <a:ext cx="234950" cy="75565"/>
            </a:xfrm>
            <a:prstGeom prst="rect">
              <a:avLst/>
            </a:prstGeom>
          </p:spPr>
          <p:txBody>
            <a:bodyPr vert="horz" wrap="square" lIns="0" tIns="1587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25"/>
                </a:spcBef>
              </a:pPr>
              <a:r>
                <a:rPr sz="300" spc="25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r>
                <a:rPr sz="300" spc="110" dirty="0">
                  <a:solidFill>
                    <a:srgbClr val="FF0000"/>
                  </a:solidFill>
                  <a:latin typeface="MS UI Gothic"/>
                  <a:cs typeface="MS UI Gothic"/>
                </a:rPr>
                <a:t> </a:t>
              </a:r>
              <a:r>
                <a:rPr sz="300" spc="25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endParaRPr sz="300">
                <a:latin typeface="MS UI Gothic"/>
                <a:cs typeface="MS UI Gothic"/>
              </a:endParaRPr>
            </a:p>
          </p:txBody>
        </p:sp>
        <p:sp>
          <p:nvSpPr>
            <p:cNvPr id="1866" name="object 477">
              <a:extLst>
                <a:ext uri="{FF2B5EF4-FFF2-40B4-BE49-F238E27FC236}">
                  <a16:creationId xmlns:a16="http://schemas.microsoft.com/office/drawing/2014/main" id="{18AF668C-0F4F-4655-9E60-DEED288E7BA9}"/>
                </a:ext>
              </a:extLst>
            </p:cNvPr>
            <p:cNvSpPr txBox="1"/>
            <p:nvPr/>
          </p:nvSpPr>
          <p:spPr>
            <a:xfrm>
              <a:off x="3684904" y="2833497"/>
              <a:ext cx="67310" cy="75565"/>
            </a:xfrm>
            <a:prstGeom prst="rect">
              <a:avLst/>
            </a:prstGeom>
          </p:spPr>
          <p:txBody>
            <a:bodyPr vert="horz" wrap="square" lIns="0" tIns="1587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25"/>
                </a:spcBef>
              </a:pPr>
              <a:r>
                <a:rPr sz="300" spc="25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endParaRPr sz="300">
                <a:latin typeface="MS UI Gothic"/>
                <a:cs typeface="MS UI Gothic"/>
              </a:endParaRPr>
            </a:p>
          </p:txBody>
        </p:sp>
        <p:sp>
          <p:nvSpPr>
            <p:cNvPr id="1867" name="object 478">
              <a:extLst>
                <a:ext uri="{FF2B5EF4-FFF2-40B4-BE49-F238E27FC236}">
                  <a16:creationId xmlns:a16="http://schemas.microsoft.com/office/drawing/2014/main" id="{C9C0E887-7699-4031-A31F-587DD3C5D4A8}"/>
                </a:ext>
              </a:extLst>
            </p:cNvPr>
            <p:cNvSpPr txBox="1"/>
            <p:nvPr/>
          </p:nvSpPr>
          <p:spPr>
            <a:xfrm>
              <a:off x="3615309" y="2923794"/>
              <a:ext cx="142240" cy="75565"/>
            </a:xfrm>
            <a:prstGeom prst="rect">
              <a:avLst/>
            </a:prstGeom>
          </p:spPr>
          <p:txBody>
            <a:bodyPr vert="horz" wrap="square" lIns="0" tIns="1587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25"/>
                </a:spcBef>
              </a:pPr>
              <a:r>
                <a:rPr sz="300" spc="-85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r>
                <a:rPr sz="450" spc="-127" baseline="9259" dirty="0">
                  <a:solidFill>
                    <a:srgbClr val="FF0000"/>
                  </a:solidFill>
                  <a:latin typeface="MS UI Gothic"/>
                  <a:cs typeface="MS UI Gothic"/>
                </a:rPr>
                <a:t>● </a:t>
              </a:r>
              <a:r>
                <a:rPr sz="450" spc="37" baseline="9259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endParaRPr sz="450" baseline="9259">
                <a:latin typeface="MS UI Gothic"/>
                <a:cs typeface="MS UI Gothic"/>
              </a:endParaRPr>
            </a:p>
          </p:txBody>
        </p:sp>
        <p:sp>
          <p:nvSpPr>
            <p:cNvPr id="1868" name="object 479">
              <a:extLst>
                <a:ext uri="{FF2B5EF4-FFF2-40B4-BE49-F238E27FC236}">
                  <a16:creationId xmlns:a16="http://schemas.microsoft.com/office/drawing/2014/main" id="{750C940E-AF2E-4CC5-A3BA-F82C44BABCB3}"/>
                </a:ext>
              </a:extLst>
            </p:cNvPr>
            <p:cNvSpPr txBox="1"/>
            <p:nvPr/>
          </p:nvSpPr>
          <p:spPr>
            <a:xfrm>
              <a:off x="3857752" y="2767584"/>
              <a:ext cx="67310" cy="75565"/>
            </a:xfrm>
            <a:prstGeom prst="rect">
              <a:avLst/>
            </a:prstGeom>
          </p:spPr>
          <p:txBody>
            <a:bodyPr vert="horz" wrap="square" lIns="0" tIns="1587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25"/>
                </a:spcBef>
              </a:pPr>
              <a:r>
                <a:rPr sz="300" spc="25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endParaRPr sz="300">
                <a:latin typeface="MS UI Gothic"/>
                <a:cs typeface="MS UI Gothic"/>
              </a:endParaRPr>
            </a:p>
          </p:txBody>
        </p:sp>
        <p:sp>
          <p:nvSpPr>
            <p:cNvPr id="1869" name="object 480">
              <a:extLst>
                <a:ext uri="{FF2B5EF4-FFF2-40B4-BE49-F238E27FC236}">
                  <a16:creationId xmlns:a16="http://schemas.microsoft.com/office/drawing/2014/main" id="{F52B6611-1670-46CD-AAD1-B8979E415967}"/>
                </a:ext>
              </a:extLst>
            </p:cNvPr>
            <p:cNvSpPr txBox="1"/>
            <p:nvPr/>
          </p:nvSpPr>
          <p:spPr>
            <a:xfrm>
              <a:off x="3866515" y="2964561"/>
              <a:ext cx="67310" cy="75565"/>
            </a:xfrm>
            <a:prstGeom prst="rect">
              <a:avLst/>
            </a:prstGeom>
          </p:spPr>
          <p:txBody>
            <a:bodyPr vert="horz" wrap="square" lIns="0" tIns="1587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25"/>
                </a:spcBef>
              </a:pPr>
              <a:r>
                <a:rPr sz="300" spc="25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endParaRPr sz="300">
                <a:latin typeface="MS UI Gothic"/>
                <a:cs typeface="MS UI Gothic"/>
              </a:endParaRPr>
            </a:p>
          </p:txBody>
        </p:sp>
        <p:sp>
          <p:nvSpPr>
            <p:cNvPr id="1870" name="object 481">
              <a:extLst>
                <a:ext uri="{FF2B5EF4-FFF2-40B4-BE49-F238E27FC236}">
                  <a16:creationId xmlns:a16="http://schemas.microsoft.com/office/drawing/2014/main" id="{EC6B73A0-4BCB-42B3-B8CE-C5586A24829B}"/>
                </a:ext>
              </a:extLst>
            </p:cNvPr>
            <p:cNvSpPr txBox="1"/>
            <p:nvPr/>
          </p:nvSpPr>
          <p:spPr>
            <a:xfrm>
              <a:off x="3871340" y="2982849"/>
              <a:ext cx="67310" cy="75565"/>
            </a:xfrm>
            <a:prstGeom prst="rect">
              <a:avLst/>
            </a:prstGeom>
          </p:spPr>
          <p:txBody>
            <a:bodyPr vert="horz" wrap="square" lIns="0" tIns="1587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25"/>
                </a:spcBef>
              </a:pPr>
              <a:r>
                <a:rPr sz="300" spc="25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endParaRPr sz="300">
                <a:latin typeface="MS UI Gothic"/>
                <a:cs typeface="MS UI Gothic"/>
              </a:endParaRPr>
            </a:p>
          </p:txBody>
        </p:sp>
        <p:sp>
          <p:nvSpPr>
            <p:cNvPr id="1871" name="object 482">
              <a:extLst>
                <a:ext uri="{FF2B5EF4-FFF2-40B4-BE49-F238E27FC236}">
                  <a16:creationId xmlns:a16="http://schemas.microsoft.com/office/drawing/2014/main" id="{BB7C28C8-A2F7-49DE-9E80-7C010150F526}"/>
                </a:ext>
              </a:extLst>
            </p:cNvPr>
            <p:cNvSpPr txBox="1"/>
            <p:nvPr/>
          </p:nvSpPr>
          <p:spPr>
            <a:xfrm>
              <a:off x="3926966" y="2736977"/>
              <a:ext cx="67310" cy="75565"/>
            </a:xfrm>
            <a:prstGeom prst="rect">
              <a:avLst/>
            </a:prstGeom>
          </p:spPr>
          <p:txBody>
            <a:bodyPr vert="horz" wrap="square" lIns="0" tIns="1587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25"/>
                </a:spcBef>
              </a:pPr>
              <a:r>
                <a:rPr sz="300" spc="25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endParaRPr sz="300">
                <a:latin typeface="MS UI Gothic"/>
                <a:cs typeface="MS UI Gothic"/>
              </a:endParaRPr>
            </a:p>
          </p:txBody>
        </p:sp>
        <p:sp>
          <p:nvSpPr>
            <p:cNvPr id="1872" name="object 483">
              <a:extLst>
                <a:ext uri="{FF2B5EF4-FFF2-40B4-BE49-F238E27FC236}">
                  <a16:creationId xmlns:a16="http://schemas.microsoft.com/office/drawing/2014/main" id="{88107E21-882F-4D95-A14D-6F7422E0B5D1}"/>
                </a:ext>
              </a:extLst>
            </p:cNvPr>
            <p:cNvSpPr txBox="1"/>
            <p:nvPr/>
          </p:nvSpPr>
          <p:spPr>
            <a:xfrm>
              <a:off x="3917822" y="2845816"/>
              <a:ext cx="81280" cy="106680"/>
            </a:xfrm>
            <a:prstGeom prst="rect">
              <a:avLst/>
            </a:prstGeom>
          </p:spPr>
          <p:txBody>
            <a:bodyPr vert="horz" wrap="square" lIns="0" tIns="15875" rIns="0" bIns="0" rtlCol="0">
              <a:spAutoFit/>
            </a:bodyPr>
            <a:lstStyle/>
            <a:p>
              <a:pPr marL="26034">
                <a:lnSpc>
                  <a:spcPts val="300"/>
                </a:lnSpc>
                <a:spcBef>
                  <a:spcPts val="125"/>
                </a:spcBef>
              </a:pPr>
              <a:r>
                <a:rPr sz="300" spc="25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endParaRPr sz="300">
                <a:latin typeface="MS UI Gothic"/>
                <a:cs typeface="MS UI Gothic"/>
              </a:endParaRPr>
            </a:p>
            <a:p>
              <a:pPr marL="12700">
                <a:lnSpc>
                  <a:spcPts val="300"/>
                </a:lnSpc>
              </a:pPr>
              <a:r>
                <a:rPr sz="300" spc="25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endParaRPr sz="300">
                <a:latin typeface="MS UI Gothic"/>
                <a:cs typeface="MS UI Gothic"/>
              </a:endParaRPr>
            </a:p>
          </p:txBody>
        </p:sp>
        <p:sp>
          <p:nvSpPr>
            <p:cNvPr id="1873" name="object 484">
              <a:extLst>
                <a:ext uri="{FF2B5EF4-FFF2-40B4-BE49-F238E27FC236}">
                  <a16:creationId xmlns:a16="http://schemas.microsoft.com/office/drawing/2014/main" id="{102219F9-9D78-487C-9EDA-CF61824B6E89}"/>
                </a:ext>
              </a:extLst>
            </p:cNvPr>
            <p:cNvSpPr txBox="1"/>
            <p:nvPr/>
          </p:nvSpPr>
          <p:spPr>
            <a:xfrm>
              <a:off x="4295394" y="3051302"/>
              <a:ext cx="67310" cy="75565"/>
            </a:xfrm>
            <a:prstGeom prst="rect">
              <a:avLst/>
            </a:prstGeom>
          </p:spPr>
          <p:txBody>
            <a:bodyPr vert="horz" wrap="square" lIns="0" tIns="1587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25"/>
                </a:spcBef>
              </a:pPr>
              <a:r>
                <a:rPr sz="300" spc="25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endParaRPr sz="300">
                <a:latin typeface="MS UI Gothic"/>
                <a:cs typeface="MS UI Gothic"/>
              </a:endParaRPr>
            </a:p>
          </p:txBody>
        </p:sp>
        <p:sp>
          <p:nvSpPr>
            <p:cNvPr id="1874" name="object 485">
              <a:extLst>
                <a:ext uri="{FF2B5EF4-FFF2-40B4-BE49-F238E27FC236}">
                  <a16:creationId xmlns:a16="http://schemas.microsoft.com/office/drawing/2014/main" id="{01EE958C-BE66-4DDD-B6EA-20D8E6EE710E}"/>
                </a:ext>
              </a:extLst>
            </p:cNvPr>
            <p:cNvSpPr txBox="1"/>
            <p:nvPr/>
          </p:nvSpPr>
          <p:spPr>
            <a:xfrm>
              <a:off x="4402582" y="2725039"/>
              <a:ext cx="67310" cy="75565"/>
            </a:xfrm>
            <a:prstGeom prst="rect">
              <a:avLst/>
            </a:prstGeom>
          </p:spPr>
          <p:txBody>
            <a:bodyPr vert="horz" wrap="square" lIns="0" tIns="1587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25"/>
                </a:spcBef>
              </a:pPr>
              <a:r>
                <a:rPr sz="300" spc="25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endParaRPr sz="300">
                <a:latin typeface="MS UI Gothic"/>
                <a:cs typeface="MS UI Gothic"/>
              </a:endParaRPr>
            </a:p>
          </p:txBody>
        </p:sp>
        <p:sp>
          <p:nvSpPr>
            <p:cNvPr id="1875" name="object 486">
              <a:extLst>
                <a:ext uri="{FF2B5EF4-FFF2-40B4-BE49-F238E27FC236}">
                  <a16:creationId xmlns:a16="http://schemas.microsoft.com/office/drawing/2014/main" id="{6E44F8FC-7825-44B9-8B14-B7EEE9F69AC0}"/>
                </a:ext>
              </a:extLst>
            </p:cNvPr>
            <p:cNvSpPr txBox="1"/>
            <p:nvPr/>
          </p:nvSpPr>
          <p:spPr>
            <a:xfrm>
              <a:off x="4523485" y="3017012"/>
              <a:ext cx="67310" cy="75565"/>
            </a:xfrm>
            <a:prstGeom prst="rect">
              <a:avLst/>
            </a:prstGeom>
          </p:spPr>
          <p:txBody>
            <a:bodyPr vert="horz" wrap="square" lIns="0" tIns="1587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25"/>
                </a:spcBef>
              </a:pPr>
              <a:r>
                <a:rPr sz="300" spc="25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endParaRPr sz="300">
                <a:latin typeface="MS UI Gothic"/>
                <a:cs typeface="MS UI Gothic"/>
              </a:endParaRPr>
            </a:p>
          </p:txBody>
        </p:sp>
        <p:sp>
          <p:nvSpPr>
            <p:cNvPr id="1876" name="object 487">
              <a:extLst>
                <a:ext uri="{FF2B5EF4-FFF2-40B4-BE49-F238E27FC236}">
                  <a16:creationId xmlns:a16="http://schemas.microsoft.com/office/drawing/2014/main" id="{B0C2E695-F18B-4782-9663-AEEF794E3703}"/>
                </a:ext>
              </a:extLst>
            </p:cNvPr>
            <p:cNvSpPr txBox="1"/>
            <p:nvPr/>
          </p:nvSpPr>
          <p:spPr>
            <a:xfrm>
              <a:off x="4411598" y="2905887"/>
              <a:ext cx="187960" cy="75565"/>
            </a:xfrm>
            <a:prstGeom prst="rect">
              <a:avLst/>
            </a:prstGeom>
          </p:spPr>
          <p:txBody>
            <a:bodyPr vert="horz" wrap="square" lIns="0" tIns="1587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25"/>
                </a:spcBef>
              </a:pPr>
              <a:r>
                <a:rPr sz="300" spc="25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r>
                <a:rPr sz="300" spc="100" dirty="0">
                  <a:solidFill>
                    <a:srgbClr val="FF0000"/>
                  </a:solidFill>
                  <a:latin typeface="MS UI Gothic"/>
                  <a:cs typeface="MS UI Gothic"/>
                </a:rPr>
                <a:t> </a:t>
              </a:r>
              <a:r>
                <a:rPr sz="300" spc="25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endParaRPr sz="300">
                <a:latin typeface="MS UI Gothic"/>
                <a:cs typeface="MS UI Gothic"/>
              </a:endParaRPr>
            </a:p>
          </p:txBody>
        </p:sp>
        <p:sp>
          <p:nvSpPr>
            <p:cNvPr id="1877" name="object 488">
              <a:extLst>
                <a:ext uri="{FF2B5EF4-FFF2-40B4-BE49-F238E27FC236}">
                  <a16:creationId xmlns:a16="http://schemas.microsoft.com/office/drawing/2014/main" id="{FB7467DC-2064-43B6-86A0-2A910F457757}"/>
                </a:ext>
              </a:extLst>
            </p:cNvPr>
            <p:cNvSpPr txBox="1"/>
            <p:nvPr/>
          </p:nvSpPr>
          <p:spPr>
            <a:xfrm>
              <a:off x="4644897" y="2686939"/>
              <a:ext cx="67310" cy="75565"/>
            </a:xfrm>
            <a:prstGeom prst="rect">
              <a:avLst/>
            </a:prstGeom>
          </p:spPr>
          <p:txBody>
            <a:bodyPr vert="horz" wrap="square" lIns="0" tIns="1587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25"/>
                </a:spcBef>
              </a:pPr>
              <a:r>
                <a:rPr sz="300" spc="25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endParaRPr sz="300">
                <a:latin typeface="MS UI Gothic"/>
                <a:cs typeface="MS UI Gothic"/>
              </a:endParaRPr>
            </a:p>
          </p:txBody>
        </p:sp>
        <p:sp>
          <p:nvSpPr>
            <p:cNvPr id="1878" name="object 489">
              <a:extLst>
                <a:ext uri="{FF2B5EF4-FFF2-40B4-BE49-F238E27FC236}">
                  <a16:creationId xmlns:a16="http://schemas.microsoft.com/office/drawing/2014/main" id="{E985FD40-E917-488D-B4A2-904CAE02B59A}"/>
                </a:ext>
              </a:extLst>
            </p:cNvPr>
            <p:cNvSpPr txBox="1"/>
            <p:nvPr/>
          </p:nvSpPr>
          <p:spPr>
            <a:xfrm>
              <a:off x="4281423" y="2839212"/>
              <a:ext cx="491490" cy="184785"/>
            </a:xfrm>
            <a:prstGeom prst="rect">
              <a:avLst/>
            </a:prstGeom>
          </p:spPr>
          <p:txBody>
            <a:bodyPr vert="horz" wrap="square" lIns="0" tIns="15875" rIns="0" bIns="0" rtlCol="0">
              <a:spAutoFit/>
            </a:bodyPr>
            <a:lstStyle/>
            <a:p>
              <a:pPr marR="39370" algn="ctr">
                <a:lnSpc>
                  <a:spcPct val="100000"/>
                </a:lnSpc>
                <a:spcBef>
                  <a:spcPts val="125"/>
                </a:spcBef>
              </a:pPr>
              <a:r>
                <a:rPr sz="300" spc="-85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r>
                <a:rPr sz="450" spc="-127" baseline="-27777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endParaRPr sz="450" baseline="-27777">
                <a:latin typeface="MS UI Gothic"/>
                <a:cs typeface="MS UI Gothic"/>
              </a:endParaRPr>
            </a:p>
            <a:p>
              <a:pPr marL="147320">
                <a:lnSpc>
                  <a:spcPts val="295"/>
                </a:lnSpc>
                <a:spcBef>
                  <a:spcPts val="275"/>
                </a:spcBef>
                <a:tabLst>
                  <a:tab pos="436880" algn="l"/>
                </a:tabLst>
              </a:pPr>
              <a:r>
                <a:rPr sz="300" spc="25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r>
                <a:rPr sz="300" spc="25" dirty="0">
                  <a:solidFill>
                    <a:srgbClr val="FF0000"/>
                  </a:solidFill>
                  <a:latin typeface="Times New Roman"/>
                  <a:cs typeface="Times New Roman"/>
                </a:rPr>
                <a:t>	</a:t>
              </a:r>
              <a:r>
                <a:rPr sz="300" spc="25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endParaRPr sz="300">
                <a:latin typeface="MS UI Gothic"/>
                <a:cs typeface="MS UI Gothic"/>
              </a:endParaRPr>
            </a:p>
            <a:p>
              <a:pPr marR="45085" algn="ctr">
                <a:lnSpc>
                  <a:spcPts val="295"/>
                </a:lnSpc>
                <a:tabLst>
                  <a:tab pos="255904" algn="l"/>
                </a:tabLst>
              </a:pPr>
              <a:r>
                <a:rPr sz="300" spc="-105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r>
                <a:rPr sz="450" spc="-157" baseline="9259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r>
                <a:rPr sz="450" spc="-157" baseline="9259" dirty="0">
                  <a:solidFill>
                    <a:srgbClr val="FF0000"/>
                  </a:solidFill>
                  <a:latin typeface="Times New Roman"/>
                  <a:cs typeface="Times New Roman"/>
                </a:rPr>
                <a:t>	</a:t>
              </a:r>
              <a:r>
                <a:rPr sz="450" spc="37" baseline="18518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r>
                <a:rPr sz="450" spc="89" baseline="18518" dirty="0">
                  <a:solidFill>
                    <a:srgbClr val="FF0000"/>
                  </a:solidFill>
                  <a:latin typeface="MS UI Gothic"/>
                  <a:cs typeface="MS UI Gothic"/>
                </a:rPr>
                <a:t> </a:t>
              </a:r>
              <a:r>
                <a:rPr sz="450" spc="37" baseline="9259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endParaRPr sz="450" baseline="9259">
                <a:latin typeface="MS UI Gothic"/>
                <a:cs typeface="MS UI Gothic"/>
              </a:endParaRPr>
            </a:p>
          </p:txBody>
        </p:sp>
        <p:sp>
          <p:nvSpPr>
            <p:cNvPr id="1879" name="object 490">
              <a:extLst>
                <a:ext uri="{FF2B5EF4-FFF2-40B4-BE49-F238E27FC236}">
                  <a16:creationId xmlns:a16="http://schemas.microsoft.com/office/drawing/2014/main" id="{6D6FF230-7137-46BF-BD85-9694F62B65FF}"/>
                </a:ext>
              </a:extLst>
            </p:cNvPr>
            <p:cNvSpPr txBox="1"/>
            <p:nvPr/>
          </p:nvSpPr>
          <p:spPr>
            <a:xfrm>
              <a:off x="4658740" y="2988056"/>
              <a:ext cx="123189" cy="75565"/>
            </a:xfrm>
            <a:prstGeom prst="rect">
              <a:avLst/>
            </a:prstGeom>
          </p:spPr>
          <p:txBody>
            <a:bodyPr vert="horz" wrap="square" lIns="0" tIns="1587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25"/>
                </a:spcBef>
              </a:pPr>
              <a:r>
                <a:rPr sz="450" spc="37" baseline="-37037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r>
                <a:rPr sz="450" spc="-52" baseline="-37037" dirty="0">
                  <a:solidFill>
                    <a:srgbClr val="FF0000"/>
                  </a:solidFill>
                  <a:latin typeface="MS UI Gothic"/>
                  <a:cs typeface="MS UI Gothic"/>
                </a:rPr>
                <a:t> </a:t>
              </a:r>
              <a:r>
                <a:rPr sz="300" spc="25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endParaRPr sz="300">
                <a:latin typeface="MS UI Gothic"/>
                <a:cs typeface="MS UI Gothic"/>
              </a:endParaRPr>
            </a:p>
          </p:txBody>
        </p:sp>
        <p:sp>
          <p:nvSpPr>
            <p:cNvPr id="1880" name="object 491">
              <a:extLst>
                <a:ext uri="{FF2B5EF4-FFF2-40B4-BE49-F238E27FC236}">
                  <a16:creationId xmlns:a16="http://schemas.microsoft.com/office/drawing/2014/main" id="{E031D39F-45E2-4BD4-A00D-DD47A687BAC8}"/>
                </a:ext>
              </a:extLst>
            </p:cNvPr>
            <p:cNvSpPr txBox="1"/>
            <p:nvPr/>
          </p:nvSpPr>
          <p:spPr>
            <a:xfrm>
              <a:off x="4719320" y="3034157"/>
              <a:ext cx="67310" cy="75565"/>
            </a:xfrm>
            <a:prstGeom prst="rect">
              <a:avLst/>
            </a:prstGeom>
          </p:spPr>
          <p:txBody>
            <a:bodyPr vert="horz" wrap="square" lIns="0" tIns="1587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25"/>
                </a:spcBef>
              </a:pPr>
              <a:r>
                <a:rPr sz="300" spc="25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endParaRPr sz="300">
                <a:latin typeface="MS UI Gothic"/>
                <a:cs typeface="MS UI Gothic"/>
              </a:endParaRPr>
            </a:p>
          </p:txBody>
        </p:sp>
        <p:sp>
          <p:nvSpPr>
            <p:cNvPr id="1881" name="object 492">
              <a:extLst>
                <a:ext uri="{FF2B5EF4-FFF2-40B4-BE49-F238E27FC236}">
                  <a16:creationId xmlns:a16="http://schemas.microsoft.com/office/drawing/2014/main" id="{72378B97-A3B9-4065-81CA-C9A7AD62DEB5}"/>
                </a:ext>
              </a:extLst>
            </p:cNvPr>
            <p:cNvSpPr txBox="1"/>
            <p:nvPr/>
          </p:nvSpPr>
          <p:spPr>
            <a:xfrm>
              <a:off x="4887086" y="2775458"/>
              <a:ext cx="67310" cy="75565"/>
            </a:xfrm>
            <a:prstGeom prst="rect">
              <a:avLst/>
            </a:prstGeom>
          </p:spPr>
          <p:txBody>
            <a:bodyPr vert="horz" wrap="square" lIns="0" tIns="1587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25"/>
                </a:spcBef>
              </a:pPr>
              <a:r>
                <a:rPr sz="300" spc="25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endParaRPr sz="300">
                <a:latin typeface="MS UI Gothic"/>
                <a:cs typeface="MS UI Gothic"/>
              </a:endParaRPr>
            </a:p>
          </p:txBody>
        </p:sp>
        <p:sp>
          <p:nvSpPr>
            <p:cNvPr id="1882" name="object 493">
              <a:extLst>
                <a:ext uri="{FF2B5EF4-FFF2-40B4-BE49-F238E27FC236}">
                  <a16:creationId xmlns:a16="http://schemas.microsoft.com/office/drawing/2014/main" id="{03AE6F9F-AC91-413B-AB02-F0B3E9D7B4BB}"/>
                </a:ext>
              </a:extLst>
            </p:cNvPr>
            <p:cNvSpPr txBox="1"/>
            <p:nvPr/>
          </p:nvSpPr>
          <p:spPr>
            <a:xfrm>
              <a:off x="4896103" y="2650998"/>
              <a:ext cx="72390" cy="113664"/>
            </a:xfrm>
            <a:prstGeom prst="rect">
              <a:avLst/>
            </a:prstGeom>
          </p:spPr>
          <p:txBody>
            <a:bodyPr vert="horz" wrap="square" lIns="0" tIns="16510" rIns="0" bIns="0" rtlCol="0">
              <a:spAutoFit/>
            </a:bodyPr>
            <a:lstStyle/>
            <a:p>
              <a:pPr marL="12700">
                <a:lnSpc>
                  <a:spcPts val="330"/>
                </a:lnSpc>
                <a:spcBef>
                  <a:spcPts val="130"/>
                </a:spcBef>
              </a:pPr>
              <a:r>
                <a:rPr sz="300" spc="25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endParaRPr sz="300">
                <a:latin typeface="MS UI Gothic"/>
                <a:cs typeface="MS UI Gothic"/>
              </a:endParaRPr>
            </a:p>
            <a:p>
              <a:pPr marL="17145">
                <a:lnSpc>
                  <a:spcPts val="330"/>
                </a:lnSpc>
              </a:pPr>
              <a:r>
                <a:rPr sz="300" spc="25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endParaRPr sz="300">
                <a:latin typeface="MS UI Gothic"/>
                <a:cs typeface="MS UI Gothic"/>
              </a:endParaRPr>
            </a:p>
          </p:txBody>
        </p:sp>
        <p:sp>
          <p:nvSpPr>
            <p:cNvPr id="1883" name="object 494">
              <a:extLst>
                <a:ext uri="{FF2B5EF4-FFF2-40B4-BE49-F238E27FC236}">
                  <a16:creationId xmlns:a16="http://schemas.microsoft.com/office/drawing/2014/main" id="{DAADDA64-3E9D-49A1-A473-CF92276D80CB}"/>
                </a:ext>
              </a:extLst>
            </p:cNvPr>
            <p:cNvSpPr txBox="1"/>
            <p:nvPr/>
          </p:nvSpPr>
          <p:spPr>
            <a:xfrm>
              <a:off x="5008117" y="2736469"/>
              <a:ext cx="67310" cy="75565"/>
            </a:xfrm>
            <a:prstGeom prst="rect">
              <a:avLst/>
            </a:prstGeom>
          </p:spPr>
          <p:txBody>
            <a:bodyPr vert="horz" wrap="square" lIns="0" tIns="1587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25"/>
                </a:spcBef>
              </a:pPr>
              <a:r>
                <a:rPr sz="300" spc="25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endParaRPr sz="300">
                <a:latin typeface="MS UI Gothic"/>
                <a:cs typeface="MS UI Gothic"/>
              </a:endParaRPr>
            </a:p>
          </p:txBody>
        </p:sp>
        <p:sp>
          <p:nvSpPr>
            <p:cNvPr id="1884" name="object 495">
              <a:extLst>
                <a:ext uri="{FF2B5EF4-FFF2-40B4-BE49-F238E27FC236}">
                  <a16:creationId xmlns:a16="http://schemas.microsoft.com/office/drawing/2014/main" id="{674E50F5-323B-4788-89C7-89A2C1A4B9A8}"/>
                </a:ext>
              </a:extLst>
            </p:cNvPr>
            <p:cNvSpPr txBox="1"/>
            <p:nvPr/>
          </p:nvSpPr>
          <p:spPr>
            <a:xfrm>
              <a:off x="5129276" y="2457957"/>
              <a:ext cx="67310" cy="75565"/>
            </a:xfrm>
            <a:prstGeom prst="rect">
              <a:avLst/>
            </a:prstGeom>
          </p:spPr>
          <p:txBody>
            <a:bodyPr vert="horz" wrap="square" lIns="0" tIns="1651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30"/>
                </a:spcBef>
              </a:pPr>
              <a:r>
                <a:rPr sz="300" spc="25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endParaRPr sz="300">
                <a:latin typeface="MS UI Gothic"/>
                <a:cs typeface="MS UI Gothic"/>
              </a:endParaRPr>
            </a:p>
          </p:txBody>
        </p:sp>
        <p:sp>
          <p:nvSpPr>
            <p:cNvPr id="1885" name="object 496">
              <a:extLst>
                <a:ext uri="{FF2B5EF4-FFF2-40B4-BE49-F238E27FC236}">
                  <a16:creationId xmlns:a16="http://schemas.microsoft.com/office/drawing/2014/main" id="{B52BF368-022B-4628-A6FB-336BB27B19FE}"/>
                </a:ext>
              </a:extLst>
            </p:cNvPr>
            <p:cNvSpPr txBox="1"/>
            <p:nvPr/>
          </p:nvSpPr>
          <p:spPr>
            <a:xfrm>
              <a:off x="5017261" y="2832354"/>
              <a:ext cx="187960" cy="75565"/>
            </a:xfrm>
            <a:prstGeom prst="rect">
              <a:avLst/>
            </a:prstGeom>
          </p:spPr>
          <p:txBody>
            <a:bodyPr vert="horz" wrap="square" lIns="0" tIns="1587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25"/>
                </a:spcBef>
              </a:pPr>
              <a:r>
                <a:rPr sz="450" spc="37" baseline="-27777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r>
                <a:rPr sz="450" spc="150" baseline="-27777" dirty="0">
                  <a:solidFill>
                    <a:srgbClr val="FF0000"/>
                  </a:solidFill>
                  <a:latin typeface="MS UI Gothic"/>
                  <a:cs typeface="MS UI Gothic"/>
                </a:rPr>
                <a:t> </a:t>
              </a:r>
              <a:r>
                <a:rPr sz="300" spc="25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endParaRPr sz="300">
                <a:latin typeface="MS UI Gothic"/>
                <a:cs typeface="MS UI Gothic"/>
              </a:endParaRPr>
            </a:p>
          </p:txBody>
        </p:sp>
        <p:sp>
          <p:nvSpPr>
            <p:cNvPr id="1886" name="object 497">
              <a:extLst>
                <a:ext uri="{FF2B5EF4-FFF2-40B4-BE49-F238E27FC236}">
                  <a16:creationId xmlns:a16="http://schemas.microsoft.com/office/drawing/2014/main" id="{ED3518AA-E24F-42A4-B70E-488AFF720551}"/>
                </a:ext>
              </a:extLst>
            </p:cNvPr>
            <p:cNvSpPr txBox="1"/>
            <p:nvPr/>
          </p:nvSpPr>
          <p:spPr>
            <a:xfrm>
              <a:off x="5198490" y="2996311"/>
              <a:ext cx="67310" cy="75565"/>
            </a:xfrm>
            <a:prstGeom prst="rect">
              <a:avLst/>
            </a:prstGeom>
          </p:spPr>
          <p:txBody>
            <a:bodyPr vert="horz" wrap="square" lIns="0" tIns="1587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25"/>
                </a:spcBef>
              </a:pPr>
              <a:r>
                <a:rPr sz="300" spc="25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endParaRPr sz="300">
                <a:latin typeface="MS UI Gothic"/>
                <a:cs typeface="MS UI Gothic"/>
              </a:endParaRPr>
            </a:p>
          </p:txBody>
        </p:sp>
        <p:sp>
          <p:nvSpPr>
            <p:cNvPr id="1887" name="object 498">
              <a:extLst>
                <a:ext uri="{FF2B5EF4-FFF2-40B4-BE49-F238E27FC236}">
                  <a16:creationId xmlns:a16="http://schemas.microsoft.com/office/drawing/2014/main" id="{E3B04E33-8E77-48BB-A314-3604494E74ED}"/>
                </a:ext>
              </a:extLst>
            </p:cNvPr>
            <p:cNvSpPr txBox="1"/>
            <p:nvPr/>
          </p:nvSpPr>
          <p:spPr>
            <a:xfrm>
              <a:off x="5259070" y="2754376"/>
              <a:ext cx="67310" cy="75565"/>
            </a:xfrm>
            <a:prstGeom prst="rect">
              <a:avLst/>
            </a:prstGeom>
          </p:spPr>
          <p:txBody>
            <a:bodyPr vert="horz" wrap="square" lIns="0" tIns="1587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25"/>
                </a:spcBef>
              </a:pPr>
              <a:r>
                <a:rPr sz="300" spc="25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endParaRPr sz="300">
                <a:latin typeface="MS UI Gothic"/>
                <a:cs typeface="MS UI Gothic"/>
              </a:endParaRPr>
            </a:p>
          </p:txBody>
        </p:sp>
        <p:sp>
          <p:nvSpPr>
            <p:cNvPr id="1888" name="object 499">
              <a:extLst>
                <a:ext uri="{FF2B5EF4-FFF2-40B4-BE49-F238E27FC236}">
                  <a16:creationId xmlns:a16="http://schemas.microsoft.com/office/drawing/2014/main" id="{EE2283E8-4110-4CFB-BB61-477F978EF618}"/>
                </a:ext>
              </a:extLst>
            </p:cNvPr>
            <p:cNvSpPr txBox="1"/>
            <p:nvPr/>
          </p:nvSpPr>
          <p:spPr>
            <a:xfrm>
              <a:off x="5189854" y="2510789"/>
              <a:ext cx="189230" cy="104775"/>
            </a:xfrm>
            <a:prstGeom prst="rect">
              <a:avLst/>
            </a:prstGeom>
          </p:spPr>
          <p:txBody>
            <a:bodyPr vert="horz" wrap="square" lIns="0" tIns="16510" rIns="0" bIns="0" rtlCol="0">
              <a:spAutoFit/>
            </a:bodyPr>
            <a:lstStyle/>
            <a:p>
              <a:pPr marR="5080" algn="r">
                <a:lnSpc>
                  <a:spcPts val="295"/>
                </a:lnSpc>
                <a:spcBef>
                  <a:spcPts val="130"/>
                </a:spcBef>
              </a:pPr>
              <a:r>
                <a:rPr sz="300" spc="25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endParaRPr sz="300">
                <a:latin typeface="MS UI Gothic"/>
                <a:cs typeface="MS UI Gothic"/>
              </a:endParaRPr>
            </a:p>
            <a:p>
              <a:pPr marL="12700">
                <a:lnSpc>
                  <a:spcPts val="295"/>
                </a:lnSpc>
              </a:pPr>
              <a:r>
                <a:rPr sz="300" spc="25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endParaRPr sz="300">
                <a:latin typeface="MS UI Gothic"/>
                <a:cs typeface="MS UI Gothic"/>
              </a:endParaRPr>
            </a:p>
          </p:txBody>
        </p:sp>
        <p:sp>
          <p:nvSpPr>
            <p:cNvPr id="1889" name="object 500">
              <a:extLst>
                <a:ext uri="{FF2B5EF4-FFF2-40B4-BE49-F238E27FC236}">
                  <a16:creationId xmlns:a16="http://schemas.microsoft.com/office/drawing/2014/main" id="{1D5A68C7-3FE2-4CF5-8930-59F0D2E280E4}"/>
                </a:ext>
              </a:extLst>
            </p:cNvPr>
            <p:cNvSpPr txBox="1"/>
            <p:nvPr/>
          </p:nvSpPr>
          <p:spPr>
            <a:xfrm>
              <a:off x="5251958" y="2933700"/>
              <a:ext cx="135255" cy="75565"/>
            </a:xfrm>
            <a:prstGeom prst="rect">
              <a:avLst/>
            </a:prstGeom>
          </p:spPr>
          <p:txBody>
            <a:bodyPr vert="horz" wrap="square" lIns="0" tIns="1587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25"/>
                </a:spcBef>
              </a:pPr>
              <a:r>
                <a:rPr sz="300" spc="25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r>
                <a:rPr sz="300" spc="40" dirty="0">
                  <a:solidFill>
                    <a:srgbClr val="FF0000"/>
                  </a:solidFill>
                  <a:latin typeface="MS UI Gothic"/>
                  <a:cs typeface="MS UI Gothic"/>
                </a:rPr>
                <a:t> </a:t>
              </a:r>
              <a:r>
                <a:rPr sz="300" spc="25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endParaRPr sz="300">
                <a:latin typeface="MS UI Gothic"/>
                <a:cs typeface="MS UI Gothic"/>
              </a:endParaRPr>
            </a:p>
          </p:txBody>
        </p:sp>
        <p:sp>
          <p:nvSpPr>
            <p:cNvPr id="1890" name="object 501">
              <a:extLst>
                <a:ext uri="{FF2B5EF4-FFF2-40B4-BE49-F238E27FC236}">
                  <a16:creationId xmlns:a16="http://schemas.microsoft.com/office/drawing/2014/main" id="{D7649BBA-F2BB-47AA-91A2-3FA70B6F9173}"/>
                </a:ext>
              </a:extLst>
            </p:cNvPr>
            <p:cNvSpPr txBox="1"/>
            <p:nvPr/>
          </p:nvSpPr>
          <p:spPr>
            <a:xfrm>
              <a:off x="5022215" y="2953893"/>
              <a:ext cx="370205" cy="75565"/>
            </a:xfrm>
            <a:prstGeom prst="rect">
              <a:avLst/>
            </a:prstGeom>
          </p:spPr>
          <p:txBody>
            <a:bodyPr vert="horz" wrap="square" lIns="0" tIns="1587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25"/>
                </a:spcBef>
              </a:pPr>
              <a:r>
                <a:rPr sz="450" spc="37" baseline="-9259" dirty="0">
                  <a:solidFill>
                    <a:srgbClr val="FF0000"/>
                  </a:solidFill>
                  <a:latin typeface="MS UI Gothic"/>
                  <a:cs typeface="MS UI Gothic"/>
                </a:rPr>
                <a:t>● </a:t>
              </a:r>
              <a:r>
                <a:rPr sz="300" spc="25" dirty="0">
                  <a:solidFill>
                    <a:srgbClr val="FF0000"/>
                  </a:solidFill>
                  <a:latin typeface="MS UI Gothic"/>
                  <a:cs typeface="MS UI Gothic"/>
                </a:rPr>
                <a:t>● ●</a:t>
              </a:r>
              <a:r>
                <a:rPr sz="300" spc="50" dirty="0">
                  <a:solidFill>
                    <a:srgbClr val="FF0000"/>
                  </a:solidFill>
                  <a:latin typeface="MS UI Gothic"/>
                  <a:cs typeface="MS UI Gothic"/>
                </a:rPr>
                <a:t> </a:t>
              </a:r>
              <a:r>
                <a:rPr sz="450" spc="37" baseline="-27777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endParaRPr sz="450" baseline="-27777">
                <a:latin typeface="MS UI Gothic"/>
                <a:cs typeface="MS UI Gothic"/>
              </a:endParaRPr>
            </a:p>
          </p:txBody>
        </p:sp>
        <p:sp>
          <p:nvSpPr>
            <p:cNvPr id="1891" name="object 502">
              <a:extLst>
                <a:ext uri="{FF2B5EF4-FFF2-40B4-BE49-F238E27FC236}">
                  <a16:creationId xmlns:a16="http://schemas.microsoft.com/office/drawing/2014/main" id="{4452BCD7-7604-4A13-A53E-E859F9D0EB70}"/>
                </a:ext>
              </a:extLst>
            </p:cNvPr>
            <p:cNvSpPr txBox="1"/>
            <p:nvPr/>
          </p:nvSpPr>
          <p:spPr>
            <a:xfrm>
              <a:off x="5562346" y="2673858"/>
              <a:ext cx="67310" cy="75565"/>
            </a:xfrm>
            <a:prstGeom prst="rect">
              <a:avLst/>
            </a:prstGeom>
          </p:spPr>
          <p:txBody>
            <a:bodyPr vert="horz" wrap="square" lIns="0" tIns="1651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30"/>
                </a:spcBef>
              </a:pPr>
              <a:r>
                <a:rPr sz="300" spc="25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endParaRPr sz="300">
                <a:latin typeface="MS UI Gothic"/>
                <a:cs typeface="MS UI Gothic"/>
              </a:endParaRPr>
            </a:p>
          </p:txBody>
        </p:sp>
        <p:sp>
          <p:nvSpPr>
            <p:cNvPr id="1892" name="object 503">
              <a:extLst>
                <a:ext uri="{FF2B5EF4-FFF2-40B4-BE49-F238E27FC236}">
                  <a16:creationId xmlns:a16="http://schemas.microsoft.com/office/drawing/2014/main" id="{5476FAE5-7055-4310-93F9-6DBE1EFF30EB}"/>
                </a:ext>
              </a:extLst>
            </p:cNvPr>
            <p:cNvSpPr txBox="1"/>
            <p:nvPr/>
          </p:nvSpPr>
          <p:spPr>
            <a:xfrm>
              <a:off x="5566917" y="2826639"/>
              <a:ext cx="67310" cy="75565"/>
            </a:xfrm>
            <a:prstGeom prst="rect">
              <a:avLst/>
            </a:prstGeom>
          </p:spPr>
          <p:txBody>
            <a:bodyPr vert="horz" wrap="square" lIns="0" tIns="1587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25"/>
                </a:spcBef>
              </a:pPr>
              <a:r>
                <a:rPr sz="300" spc="25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endParaRPr sz="300">
                <a:latin typeface="MS UI Gothic"/>
                <a:cs typeface="MS UI Gothic"/>
              </a:endParaRPr>
            </a:p>
          </p:txBody>
        </p:sp>
        <p:sp>
          <p:nvSpPr>
            <p:cNvPr id="1893" name="object 504">
              <a:extLst>
                <a:ext uri="{FF2B5EF4-FFF2-40B4-BE49-F238E27FC236}">
                  <a16:creationId xmlns:a16="http://schemas.microsoft.com/office/drawing/2014/main" id="{B2F0CBFA-9CCA-4A85-AA88-9BE30B809B8D}"/>
                </a:ext>
              </a:extLst>
            </p:cNvPr>
            <p:cNvSpPr txBox="1"/>
            <p:nvPr/>
          </p:nvSpPr>
          <p:spPr>
            <a:xfrm>
              <a:off x="5628132" y="2899791"/>
              <a:ext cx="67310" cy="75565"/>
            </a:xfrm>
            <a:prstGeom prst="rect">
              <a:avLst/>
            </a:prstGeom>
          </p:spPr>
          <p:txBody>
            <a:bodyPr vert="horz" wrap="square" lIns="0" tIns="1587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25"/>
                </a:spcBef>
              </a:pPr>
              <a:r>
                <a:rPr sz="300" spc="25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endParaRPr sz="300">
                <a:latin typeface="MS UI Gothic"/>
                <a:cs typeface="MS UI Gothic"/>
              </a:endParaRPr>
            </a:p>
          </p:txBody>
        </p:sp>
        <p:sp>
          <p:nvSpPr>
            <p:cNvPr id="1894" name="object 505">
              <a:extLst>
                <a:ext uri="{FF2B5EF4-FFF2-40B4-BE49-F238E27FC236}">
                  <a16:creationId xmlns:a16="http://schemas.microsoft.com/office/drawing/2014/main" id="{8D10962C-7673-44B4-BE18-8676208933BA}"/>
                </a:ext>
              </a:extLst>
            </p:cNvPr>
            <p:cNvSpPr txBox="1"/>
            <p:nvPr/>
          </p:nvSpPr>
          <p:spPr>
            <a:xfrm>
              <a:off x="5674614" y="2750439"/>
              <a:ext cx="67310" cy="75565"/>
            </a:xfrm>
            <a:prstGeom prst="rect">
              <a:avLst/>
            </a:prstGeom>
          </p:spPr>
          <p:txBody>
            <a:bodyPr vert="horz" wrap="square" lIns="0" tIns="1587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25"/>
                </a:spcBef>
              </a:pPr>
              <a:r>
                <a:rPr sz="300" spc="25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endParaRPr sz="300">
                <a:latin typeface="MS UI Gothic"/>
                <a:cs typeface="MS UI Gothic"/>
              </a:endParaRPr>
            </a:p>
          </p:txBody>
        </p:sp>
        <p:sp>
          <p:nvSpPr>
            <p:cNvPr id="1895" name="object 506">
              <a:extLst>
                <a:ext uri="{FF2B5EF4-FFF2-40B4-BE49-F238E27FC236}">
                  <a16:creationId xmlns:a16="http://schemas.microsoft.com/office/drawing/2014/main" id="{67A1EAE0-3F9D-4F89-8CC0-E9CE7F9BE77D}"/>
                </a:ext>
              </a:extLst>
            </p:cNvPr>
            <p:cNvSpPr txBox="1"/>
            <p:nvPr/>
          </p:nvSpPr>
          <p:spPr>
            <a:xfrm>
              <a:off x="5683250" y="3017647"/>
              <a:ext cx="67310" cy="75565"/>
            </a:xfrm>
            <a:prstGeom prst="rect">
              <a:avLst/>
            </a:prstGeom>
          </p:spPr>
          <p:txBody>
            <a:bodyPr vert="horz" wrap="square" lIns="0" tIns="1587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25"/>
                </a:spcBef>
              </a:pPr>
              <a:r>
                <a:rPr sz="300" spc="25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endParaRPr sz="300">
                <a:latin typeface="MS UI Gothic"/>
                <a:cs typeface="MS UI Gothic"/>
              </a:endParaRPr>
            </a:p>
          </p:txBody>
        </p:sp>
        <p:sp>
          <p:nvSpPr>
            <p:cNvPr id="1896" name="object 507">
              <a:extLst>
                <a:ext uri="{FF2B5EF4-FFF2-40B4-BE49-F238E27FC236}">
                  <a16:creationId xmlns:a16="http://schemas.microsoft.com/office/drawing/2014/main" id="{F01CC47C-5685-4E59-8122-15C5AE440F05}"/>
                </a:ext>
              </a:extLst>
            </p:cNvPr>
            <p:cNvSpPr txBox="1"/>
            <p:nvPr/>
          </p:nvSpPr>
          <p:spPr>
            <a:xfrm>
              <a:off x="5622544" y="2769743"/>
              <a:ext cx="133350" cy="75565"/>
            </a:xfrm>
            <a:prstGeom prst="rect">
              <a:avLst/>
            </a:prstGeom>
          </p:spPr>
          <p:txBody>
            <a:bodyPr vert="horz" wrap="square" lIns="0" tIns="1587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25"/>
                </a:spcBef>
              </a:pPr>
              <a:r>
                <a:rPr sz="300" spc="25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r>
                <a:rPr sz="300" spc="30" dirty="0">
                  <a:solidFill>
                    <a:srgbClr val="FF0000"/>
                  </a:solidFill>
                  <a:latin typeface="MS UI Gothic"/>
                  <a:cs typeface="MS UI Gothic"/>
                </a:rPr>
                <a:t> </a:t>
              </a:r>
              <a:r>
                <a:rPr sz="450" spc="37" baseline="-18518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endParaRPr sz="450" baseline="-18518">
                <a:latin typeface="MS UI Gothic"/>
                <a:cs typeface="MS UI Gothic"/>
              </a:endParaRPr>
            </a:p>
          </p:txBody>
        </p:sp>
        <p:sp>
          <p:nvSpPr>
            <p:cNvPr id="1897" name="object 508">
              <a:extLst>
                <a:ext uri="{FF2B5EF4-FFF2-40B4-BE49-F238E27FC236}">
                  <a16:creationId xmlns:a16="http://schemas.microsoft.com/office/drawing/2014/main" id="{22D679E7-F4E8-4BCD-8DBD-914A8D4838DC}"/>
                </a:ext>
              </a:extLst>
            </p:cNvPr>
            <p:cNvSpPr txBox="1"/>
            <p:nvPr/>
          </p:nvSpPr>
          <p:spPr>
            <a:xfrm>
              <a:off x="5553455" y="2534157"/>
              <a:ext cx="249554" cy="75565"/>
            </a:xfrm>
            <a:prstGeom prst="rect">
              <a:avLst/>
            </a:prstGeom>
          </p:spPr>
          <p:txBody>
            <a:bodyPr vert="horz" wrap="square" lIns="0" tIns="1651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30"/>
                </a:spcBef>
              </a:pPr>
              <a:r>
                <a:rPr sz="300" spc="25" dirty="0">
                  <a:solidFill>
                    <a:srgbClr val="FF0000"/>
                  </a:solidFill>
                  <a:latin typeface="MS UI Gothic"/>
                  <a:cs typeface="MS UI Gothic"/>
                </a:rPr>
                <a:t>● </a:t>
              </a:r>
              <a:r>
                <a:rPr sz="450" spc="37" baseline="-27777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r>
                <a:rPr sz="450" spc="195" baseline="-27777" dirty="0">
                  <a:solidFill>
                    <a:srgbClr val="FF0000"/>
                  </a:solidFill>
                  <a:latin typeface="MS UI Gothic"/>
                  <a:cs typeface="MS UI Gothic"/>
                </a:rPr>
                <a:t> </a:t>
              </a:r>
              <a:r>
                <a:rPr sz="300" spc="25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endParaRPr sz="300">
                <a:latin typeface="MS UI Gothic"/>
                <a:cs typeface="MS UI Gothic"/>
              </a:endParaRPr>
            </a:p>
          </p:txBody>
        </p:sp>
        <p:sp>
          <p:nvSpPr>
            <p:cNvPr id="1898" name="object 509">
              <a:extLst>
                <a:ext uri="{FF2B5EF4-FFF2-40B4-BE49-F238E27FC236}">
                  <a16:creationId xmlns:a16="http://schemas.microsoft.com/office/drawing/2014/main" id="{D6A594BD-B2D4-4277-894B-2C124071F3BC}"/>
                </a:ext>
              </a:extLst>
            </p:cNvPr>
            <p:cNvSpPr txBox="1"/>
            <p:nvPr/>
          </p:nvSpPr>
          <p:spPr>
            <a:xfrm>
              <a:off x="5743828" y="2942717"/>
              <a:ext cx="67310" cy="75565"/>
            </a:xfrm>
            <a:prstGeom prst="rect">
              <a:avLst/>
            </a:prstGeom>
          </p:spPr>
          <p:txBody>
            <a:bodyPr vert="horz" wrap="square" lIns="0" tIns="1587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25"/>
                </a:spcBef>
              </a:pPr>
              <a:r>
                <a:rPr sz="300" spc="25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endParaRPr sz="300">
                <a:latin typeface="MS UI Gothic"/>
                <a:cs typeface="MS UI Gothic"/>
              </a:endParaRPr>
            </a:p>
          </p:txBody>
        </p:sp>
        <p:sp>
          <p:nvSpPr>
            <p:cNvPr id="1899" name="object 510">
              <a:extLst>
                <a:ext uri="{FF2B5EF4-FFF2-40B4-BE49-F238E27FC236}">
                  <a16:creationId xmlns:a16="http://schemas.microsoft.com/office/drawing/2014/main" id="{95902E59-E85F-4E2E-A1E1-0D719945381C}"/>
                </a:ext>
              </a:extLst>
            </p:cNvPr>
            <p:cNvSpPr txBox="1"/>
            <p:nvPr/>
          </p:nvSpPr>
          <p:spPr>
            <a:xfrm>
              <a:off x="5749290" y="3097911"/>
              <a:ext cx="67310" cy="75565"/>
            </a:xfrm>
            <a:prstGeom prst="rect">
              <a:avLst/>
            </a:prstGeom>
          </p:spPr>
          <p:txBody>
            <a:bodyPr vert="horz" wrap="square" lIns="0" tIns="1587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25"/>
                </a:spcBef>
              </a:pPr>
              <a:r>
                <a:rPr sz="300" spc="25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endParaRPr sz="300">
                <a:latin typeface="MS UI Gothic"/>
                <a:cs typeface="MS UI Gothic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7972B989-5DA5-41BA-B8BB-F069EDF65693}"/>
              </a:ext>
            </a:extLst>
          </p:cNvPr>
          <p:cNvGrpSpPr/>
          <p:nvPr/>
        </p:nvGrpSpPr>
        <p:grpSpPr>
          <a:xfrm>
            <a:off x="3503707" y="4154041"/>
            <a:ext cx="2383282" cy="1470914"/>
            <a:chOff x="3433445" y="4116070"/>
            <a:chExt cx="2383282" cy="1470914"/>
          </a:xfrm>
        </p:grpSpPr>
        <p:sp>
          <p:nvSpPr>
            <p:cNvPr id="1900" name="object 1123">
              <a:extLst>
                <a:ext uri="{FF2B5EF4-FFF2-40B4-BE49-F238E27FC236}">
                  <a16:creationId xmlns:a16="http://schemas.microsoft.com/office/drawing/2014/main" id="{CE27C92C-1F1A-49FE-8DC3-1BA094DA3322}"/>
                </a:ext>
              </a:extLst>
            </p:cNvPr>
            <p:cNvSpPr/>
            <p:nvPr/>
          </p:nvSpPr>
          <p:spPr>
            <a:xfrm>
              <a:off x="3438397" y="4462145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5" h="42545">
                  <a:moveTo>
                    <a:pt x="24384" y="0"/>
                  </a:moveTo>
                  <a:lnTo>
                    <a:pt x="0" y="42163"/>
                  </a:lnTo>
                  <a:lnTo>
                    <a:pt x="48767" y="42163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01" name="object 1124">
              <a:extLst>
                <a:ext uri="{FF2B5EF4-FFF2-40B4-BE49-F238E27FC236}">
                  <a16:creationId xmlns:a16="http://schemas.microsoft.com/office/drawing/2014/main" id="{97562E4B-0119-4E8D-8901-5BC12419BE2C}"/>
                </a:ext>
              </a:extLst>
            </p:cNvPr>
            <p:cNvSpPr/>
            <p:nvPr/>
          </p:nvSpPr>
          <p:spPr>
            <a:xfrm>
              <a:off x="3446526" y="4668520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5" h="42545">
                  <a:moveTo>
                    <a:pt x="24384" y="0"/>
                  </a:moveTo>
                  <a:lnTo>
                    <a:pt x="0" y="42163"/>
                  </a:lnTo>
                  <a:lnTo>
                    <a:pt x="48768" y="42163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02" name="object 1125">
              <a:extLst>
                <a:ext uri="{FF2B5EF4-FFF2-40B4-BE49-F238E27FC236}">
                  <a16:creationId xmlns:a16="http://schemas.microsoft.com/office/drawing/2014/main" id="{84A83622-2787-47B5-8F8E-CE315272D110}"/>
                </a:ext>
              </a:extLst>
            </p:cNvPr>
            <p:cNvSpPr/>
            <p:nvPr/>
          </p:nvSpPr>
          <p:spPr>
            <a:xfrm>
              <a:off x="3451859" y="4632197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5" h="42545">
                  <a:moveTo>
                    <a:pt x="24384" y="0"/>
                  </a:moveTo>
                  <a:lnTo>
                    <a:pt x="0" y="42163"/>
                  </a:lnTo>
                  <a:lnTo>
                    <a:pt x="48767" y="42163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03" name="object 1126">
              <a:extLst>
                <a:ext uri="{FF2B5EF4-FFF2-40B4-BE49-F238E27FC236}">
                  <a16:creationId xmlns:a16="http://schemas.microsoft.com/office/drawing/2014/main" id="{4BDA2B21-083B-4ED2-A839-0EB059CD72CE}"/>
                </a:ext>
              </a:extLst>
            </p:cNvPr>
            <p:cNvSpPr/>
            <p:nvPr/>
          </p:nvSpPr>
          <p:spPr>
            <a:xfrm>
              <a:off x="3499484" y="4501896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5" h="42545">
                  <a:moveTo>
                    <a:pt x="24384" y="0"/>
                  </a:moveTo>
                  <a:lnTo>
                    <a:pt x="0" y="42290"/>
                  </a:lnTo>
                  <a:lnTo>
                    <a:pt x="48767" y="42290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04" name="object 1127">
              <a:extLst>
                <a:ext uri="{FF2B5EF4-FFF2-40B4-BE49-F238E27FC236}">
                  <a16:creationId xmlns:a16="http://schemas.microsoft.com/office/drawing/2014/main" id="{700E78BD-37F1-4D33-8957-D5C6B713651F}"/>
                </a:ext>
              </a:extLst>
            </p:cNvPr>
            <p:cNvSpPr/>
            <p:nvPr/>
          </p:nvSpPr>
          <p:spPr>
            <a:xfrm>
              <a:off x="3507485" y="4815204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5" h="42545">
                  <a:moveTo>
                    <a:pt x="24384" y="0"/>
                  </a:moveTo>
                  <a:lnTo>
                    <a:pt x="0" y="42291"/>
                  </a:lnTo>
                  <a:lnTo>
                    <a:pt x="48767" y="42291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05" name="object 1128">
              <a:extLst>
                <a:ext uri="{FF2B5EF4-FFF2-40B4-BE49-F238E27FC236}">
                  <a16:creationId xmlns:a16="http://schemas.microsoft.com/office/drawing/2014/main" id="{7454196E-5431-422B-900C-2ABCB67D02C1}"/>
                </a:ext>
              </a:extLst>
            </p:cNvPr>
            <p:cNvSpPr/>
            <p:nvPr/>
          </p:nvSpPr>
          <p:spPr>
            <a:xfrm>
              <a:off x="3512692" y="4658740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5" h="42545">
                  <a:moveTo>
                    <a:pt x="24384" y="0"/>
                  </a:moveTo>
                  <a:lnTo>
                    <a:pt x="0" y="42291"/>
                  </a:lnTo>
                  <a:lnTo>
                    <a:pt x="48768" y="42291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06" name="object 1129">
              <a:extLst>
                <a:ext uri="{FF2B5EF4-FFF2-40B4-BE49-F238E27FC236}">
                  <a16:creationId xmlns:a16="http://schemas.microsoft.com/office/drawing/2014/main" id="{52084C21-30CA-4B14-BC84-9551CFD886B2}"/>
                </a:ext>
              </a:extLst>
            </p:cNvPr>
            <p:cNvSpPr/>
            <p:nvPr/>
          </p:nvSpPr>
          <p:spPr>
            <a:xfrm>
              <a:off x="3620134" y="4485513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5" h="42545">
                  <a:moveTo>
                    <a:pt x="24384" y="0"/>
                  </a:moveTo>
                  <a:lnTo>
                    <a:pt x="0" y="42164"/>
                  </a:lnTo>
                  <a:lnTo>
                    <a:pt x="48767" y="42164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07" name="object 1130">
              <a:extLst>
                <a:ext uri="{FF2B5EF4-FFF2-40B4-BE49-F238E27FC236}">
                  <a16:creationId xmlns:a16="http://schemas.microsoft.com/office/drawing/2014/main" id="{7B6F61DB-2E4E-4AD2-9222-73128E4DA563}"/>
                </a:ext>
              </a:extLst>
            </p:cNvPr>
            <p:cNvSpPr/>
            <p:nvPr/>
          </p:nvSpPr>
          <p:spPr>
            <a:xfrm>
              <a:off x="3628771" y="4724146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5" h="42545">
                  <a:moveTo>
                    <a:pt x="24383" y="0"/>
                  </a:moveTo>
                  <a:lnTo>
                    <a:pt x="0" y="42290"/>
                  </a:lnTo>
                  <a:lnTo>
                    <a:pt x="48767" y="42290"/>
                  </a:lnTo>
                  <a:lnTo>
                    <a:pt x="243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08" name="object 1131">
              <a:extLst>
                <a:ext uri="{FF2B5EF4-FFF2-40B4-BE49-F238E27FC236}">
                  <a16:creationId xmlns:a16="http://schemas.microsoft.com/office/drawing/2014/main" id="{CADE6040-28A4-4539-B21B-E10F9CA408F0}"/>
                </a:ext>
              </a:extLst>
            </p:cNvPr>
            <p:cNvSpPr/>
            <p:nvPr/>
          </p:nvSpPr>
          <p:spPr>
            <a:xfrm>
              <a:off x="3634359" y="4604384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5" h="42545">
                  <a:moveTo>
                    <a:pt x="24383" y="0"/>
                  </a:moveTo>
                  <a:lnTo>
                    <a:pt x="0" y="42163"/>
                  </a:lnTo>
                  <a:lnTo>
                    <a:pt x="48767" y="42163"/>
                  </a:lnTo>
                  <a:lnTo>
                    <a:pt x="243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09" name="object 1132">
              <a:extLst>
                <a:ext uri="{FF2B5EF4-FFF2-40B4-BE49-F238E27FC236}">
                  <a16:creationId xmlns:a16="http://schemas.microsoft.com/office/drawing/2014/main" id="{2B48DA10-2410-4C74-BA33-3C3D28128F41}"/>
                </a:ext>
              </a:extLst>
            </p:cNvPr>
            <p:cNvSpPr/>
            <p:nvPr/>
          </p:nvSpPr>
          <p:spPr>
            <a:xfrm>
              <a:off x="3680459" y="4788534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5" h="42545">
                  <a:moveTo>
                    <a:pt x="24384" y="0"/>
                  </a:moveTo>
                  <a:lnTo>
                    <a:pt x="0" y="42163"/>
                  </a:lnTo>
                  <a:lnTo>
                    <a:pt x="48767" y="42163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10" name="object 1133">
              <a:extLst>
                <a:ext uri="{FF2B5EF4-FFF2-40B4-BE49-F238E27FC236}">
                  <a16:creationId xmlns:a16="http://schemas.microsoft.com/office/drawing/2014/main" id="{34B76522-0077-40A3-A231-B4EB6E282FCF}"/>
                </a:ext>
              </a:extLst>
            </p:cNvPr>
            <p:cNvSpPr/>
            <p:nvPr/>
          </p:nvSpPr>
          <p:spPr>
            <a:xfrm>
              <a:off x="3689730" y="4674615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5" h="42545">
                  <a:moveTo>
                    <a:pt x="24384" y="0"/>
                  </a:moveTo>
                  <a:lnTo>
                    <a:pt x="0" y="42291"/>
                  </a:lnTo>
                  <a:lnTo>
                    <a:pt x="48768" y="42291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11" name="object 1134">
              <a:extLst>
                <a:ext uri="{FF2B5EF4-FFF2-40B4-BE49-F238E27FC236}">
                  <a16:creationId xmlns:a16="http://schemas.microsoft.com/office/drawing/2014/main" id="{E1FE25CA-B1EB-467E-B380-146DBDB9CF3D}"/>
                </a:ext>
              </a:extLst>
            </p:cNvPr>
            <p:cNvSpPr/>
            <p:nvPr/>
          </p:nvSpPr>
          <p:spPr>
            <a:xfrm>
              <a:off x="3695065" y="4684014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5" h="42545">
                  <a:moveTo>
                    <a:pt x="24384" y="0"/>
                  </a:moveTo>
                  <a:lnTo>
                    <a:pt x="0" y="42291"/>
                  </a:lnTo>
                  <a:lnTo>
                    <a:pt x="48768" y="42291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12" name="object 1135">
              <a:extLst>
                <a:ext uri="{FF2B5EF4-FFF2-40B4-BE49-F238E27FC236}">
                  <a16:creationId xmlns:a16="http://schemas.microsoft.com/office/drawing/2014/main" id="{14F13F98-79B6-444C-BF83-33A846F2182D}"/>
                </a:ext>
              </a:extLst>
            </p:cNvPr>
            <p:cNvSpPr/>
            <p:nvPr/>
          </p:nvSpPr>
          <p:spPr>
            <a:xfrm>
              <a:off x="3862578" y="4350892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5" h="42545">
                  <a:moveTo>
                    <a:pt x="24384" y="0"/>
                  </a:moveTo>
                  <a:lnTo>
                    <a:pt x="0" y="42290"/>
                  </a:lnTo>
                  <a:lnTo>
                    <a:pt x="48768" y="42290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13" name="object 1136">
              <a:extLst>
                <a:ext uri="{FF2B5EF4-FFF2-40B4-BE49-F238E27FC236}">
                  <a16:creationId xmlns:a16="http://schemas.microsoft.com/office/drawing/2014/main" id="{C963A8C2-8E1A-4E86-A91D-970FD81AE2E8}"/>
                </a:ext>
              </a:extLst>
            </p:cNvPr>
            <p:cNvSpPr/>
            <p:nvPr/>
          </p:nvSpPr>
          <p:spPr>
            <a:xfrm>
              <a:off x="3871340" y="4805298"/>
              <a:ext cx="109220" cy="11379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14" name="object 1137">
              <a:extLst>
                <a:ext uri="{FF2B5EF4-FFF2-40B4-BE49-F238E27FC236}">
                  <a16:creationId xmlns:a16="http://schemas.microsoft.com/office/drawing/2014/main" id="{6E8FBD74-F7F8-4063-BA12-86A7E9AAF0DE}"/>
                </a:ext>
              </a:extLst>
            </p:cNvPr>
            <p:cNvSpPr/>
            <p:nvPr/>
          </p:nvSpPr>
          <p:spPr>
            <a:xfrm>
              <a:off x="3936491" y="4670552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5" h="42545">
                  <a:moveTo>
                    <a:pt x="24384" y="0"/>
                  </a:moveTo>
                  <a:lnTo>
                    <a:pt x="0" y="42291"/>
                  </a:lnTo>
                  <a:lnTo>
                    <a:pt x="48768" y="42291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15" name="object 1138">
              <a:extLst>
                <a:ext uri="{FF2B5EF4-FFF2-40B4-BE49-F238E27FC236}">
                  <a16:creationId xmlns:a16="http://schemas.microsoft.com/office/drawing/2014/main" id="{37F44505-B82F-46A4-9A86-DF05B40ABFA9}"/>
                </a:ext>
              </a:extLst>
            </p:cNvPr>
            <p:cNvSpPr/>
            <p:nvPr/>
          </p:nvSpPr>
          <p:spPr>
            <a:xfrm>
              <a:off x="4286250" y="4976114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5" h="42545">
                  <a:moveTo>
                    <a:pt x="24384" y="0"/>
                  </a:moveTo>
                  <a:lnTo>
                    <a:pt x="0" y="42291"/>
                  </a:lnTo>
                  <a:lnTo>
                    <a:pt x="48767" y="42291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16" name="object 1139">
              <a:extLst>
                <a:ext uri="{FF2B5EF4-FFF2-40B4-BE49-F238E27FC236}">
                  <a16:creationId xmlns:a16="http://schemas.microsoft.com/office/drawing/2014/main" id="{6713FF95-8815-4333-ACD8-3A0EDDBDD19C}"/>
                </a:ext>
              </a:extLst>
            </p:cNvPr>
            <p:cNvSpPr/>
            <p:nvPr/>
          </p:nvSpPr>
          <p:spPr>
            <a:xfrm>
              <a:off x="4295013" y="5093715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5" h="42545">
                  <a:moveTo>
                    <a:pt x="24384" y="0"/>
                  </a:moveTo>
                  <a:lnTo>
                    <a:pt x="0" y="42291"/>
                  </a:lnTo>
                  <a:lnTo>
                    <a:pt x="48767" y="42291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17" name="object 1140">
              <a:extLst>
                <a:ext uri="{FF2B5EF4-FFF2-40B4-BE49-F238E27FC236}">
                  <a16:creationId xmlns:a16="http://schemas.microsoft.com/office/drawing/2014/main" id="{F9CB6C11-069E-44D1-A656-A75A09446EBD}"/>
                </a:ext>
              </a:extLst>
            </p:cNvPr>
            <p:cNvSpPr/>
            <p:nvPr/>
          </p:nvSpPr>
          <p:spPr>
            <a:xfrm>
              <a:off x="4300220" y="5101209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5" h="42545">
                  <a:moveTo>
                    <a:pt x="24383" y="0"/>
                  </a:moveTo>
                  <a:lnTo>
                    <a:pt x="0" y="42290"/>
                  </a:lnTo>
                  <a:lnTo>
                    <a:pt x="48767" y="42290"/>
                  </a:lnTo>
                  <a:lnTo>
                    <a:pt x="243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18" name="object 1141">
              <a:extLst>
                <a:ext uri="{FF2B5EF4-FFF2-40B4-BE49-F238E27FC236}">
                  <a16:creationId xmlns:a16="http://schemas.microsoft.com/office/drawing/2014/main" id="{C1D9EF20-484B-43E9-9A7A-75D66046ECAD}"/>
                </a:ext>
              </a:extLst>
            </p:cNvPr>
            <p:cNvSpPr/>
            <p:nvPr/>
          </p:nvSpPr>
          <p:spPr>
            <a:xfrm>
              <a:off x="4407408" y="4936109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5" h="42545">
                  <a:moveTo>
                    <a:pt x="24383" y="0"/>
                  </a:moveTo>
                  <a:lnTo>
                    <a:pt x="0" y="42163"/>
                  </a:lnTo>
                  <a:lnTo>
                    <a:pt x="48767" y="42163"/>
                  </a:lnTo>
                  <a:lnTo>
                    <a:pt x="243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19" name="object 1142">
              <a:extLst>
                <a:ext uri="{FF2B5EF4-FFF2-40B4-BE49-F238E27FC236}">
                  <a16:creationId xmlns:a16="http://schemas.microsoft.com/office/drawing/2014/main" id="{844C8213-8054-4D8C-AE78-A6F6524B5B95}"/>
                </a:ext>
              </a:extLst>
            </p:cNvPr>
            <p:cNvSpPr/>
            <p:nvPr/>
          </p:nvSpPr>
          <p:spPr>
            <a:xfrm>
              <a:off x="4416425" y="5112384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5" h="42545">
                  <a:moveTo>
                    <a:pt x="24384" y="0"/>
                  </a:moveTo>
                  <a:lnTo>
                    <a:pt x="0" y="42290"/>
                  </a:lnTo>
                  <a:lnTo>
                    <a:pt x="48767" y="42290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20" name="object 1143">
              <a:extLst>
                <a:ext uri="{FF2B5EF4-FFF2-40B4-BE49-F238E27FC236}">
                  <a16:creationId xmlns:a16="http://schemas.microsoft.com/office/drawing/2014/main" id="{42021602-C6B8-4AE1-A344-9299AAAF30EF}"/>
                </a:ext>
              </a:extLst>
            </p:cNvPr>
            <p:cNvSpPr/>
            <p:nvPr/>
          </p:nvSpPr>
          <p:spPr>
            <a:xfrm>
              <a:off x="4421123" y="4468240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5" h="42545">
                  <a:moveTo>
                    <a:pt x="24384" y="0"/>
                  </a:moveTo>
                  <a:lnTo>
                    <a:pt x="0" y="42164"/>
                  </a:lnTo>
                  <a:lnTo>
                    <a:pt x="48767" y="42164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21" name="object 1144">
              <a:extLst>
                <a:ext uri="{FF2B5EF4-FFF2-40B4-BE49-F238E27FC236}">
                  <a16:creationId xmlns:a16="http://schemas.microsoft.com/office/drawing/2014/main" id="{C0BE6458-C6C8-4D35-8201-380350A72182}"/>
                </a:ext>
              </a:extLst>
            </p:cNvPr>
            <p:cNvSpPr/>
            <p:nvPr/>
          </p:nvSpPr>
          <p:spPr>
            <a:xfrm>
              <a:off x="4467986" y="5169915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5" h="42545">
                  <a:moveTo>
                    <a:pt x="24384" y="0"/>
                  </a:moveTo>
                  <a:lnTo>
                    <a:pt x="0" y="42291"/>
                  </a:lnTo>
                  <a:lnTo>
                    <a:pt x="48767" y="42291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22" name="object 1145">
              <a:extLst>
                <a:ext uri="{FF2B5EF4-FFF2-40B4-BE49-F238E27FC236}">
                  <a16:creationId xmlns:a16="http://schemas.microsoft.com/office/drawing/2014/main" id="{D87956A5-2C47-4E38-BACD-60C5F06D2062}"/>
                </a:ext>
              </a:extLst>
            </p:cNvPr>
            <p:cNvSpPr/>
            <p:nvPr/>
          </p:nvSpPr>
          <p:spPr>
            <a:xfrm>
              <a:off x="4476622" y="5148579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5" h="42545">
                  <a:moveTo>
                    <a:pt x="24384" y="0"/>
                  </a:moveTo>
                  <a:lnTo>
                    <a:pt x="0" y="42164"/>
                  </a:lnTo>
                  <a:lnTo>
                    <a:pt x="48767" y="42164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23" name="object 1146">
              <a:extLst>
                <a:ext uri="{FF2B5EF4-FFF2-40B4-BE49-F238E27FC236}">
                  <a16:creationId xmlns:a16="http://schemas.microsoft.com/office/drawing/2014/main" id="{C356A52B-2BF4-4302-9933-ACE9908C45DF}"/>
                </a:ext>
              </a:extLst>
            </p:cNvPr>
            <p:cNvSpPr/>
            <p:nvPr/>
          </p:nvSpPr>
          <p:spPr>
            <a:xfrm>
              <a:off x="4481576" y="5115814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5" h="42545">
                  <a:moveTo>
                    <a:pt x="24384" y="0"/>
                  </a:moveTo>
                  <a:lnTo>
                    <a:pt x="0" y="42164"/>
                  </a:lnTo>
                  <a:lnTo>
                    <a:pt x="48768" y="42164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24" name="object 1147">
              <a:extLst>
                <a:ext uri="{FF2B5EF4-FFF2-40B4-BE49-F238E27FC236}">
                  <a16:creationId xmlns:a16="http://schemas.microsoft.com/office/drawing/2014/main" id="{085A019E-681D-484C-A0D3-44DF2C1CC8E1}"/>
                </a:ext>
              </a:extLst>
            </p:cNvPr>
            <p:cNvSpPr/>
            <p:nvPr/>
          </p:nvSpPr>
          <p:spPr>
            <a:xfrm>
              <a:off x="4528311" y="5102478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5" h="42545">
                  <a:moveTo>
                    <a:pt x="24384" y="0"/>
                  </a:moveTo>
                  <a:lnTo>
                    <a:pt x="0" y="42164"/>
                  </a:lnTo>
                  <a:lnTo>
                    <a:pt x="48767" y="42164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25" name="object 1148">
              <a:extLst>
                <a:ext uri="{FF2B5EF4-FFF2-40B4-BE49-F238E27FC236}">
                  <a16:creationId xmlns:a16="http://schemas.microsoft.com/office/drawing/2014/main" id="{56751527-66C0-4E1C-84A5-BAA7A1918465}"/>
                </a:ext>
              </a:extLst>
            </p:cNvPr>
            <p:cNvSpPr/>
            <p:nvPr/>
          </p:nvSpPr>
          <p:spPr>
            <a:xfrm>
              <a:off x="4537202" y="5065521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5" h="42545">
                  <a:moveTo>
                    <a:pt x="24384" y="0"/>
                  </a:moveTo>
                  <a:lnTo>
                    <a:pt x="0" y="42290"/>
                  </a:lnTo>
                  <a:lnTo>
                    <a:pt x="48768" y="42290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26" name="object 1149">
              <a:extLst>
                <a:ext uri="{FF2B5EF4-FFF2-40B4-BE49-F238E27FC236}">
                  <a16:creationId xmlns:a16="http://schemas.microsoft.com/office/drawing/2014/main" id="{0AA92967-2EA7-4EC5-B8F0-9C8E389AD523}"/>
                </a:ext>
              </a:extLst>
            </p:cNvPr>
            <p:cNvSpPr/>
            <p:nvPr/>
          </p:nvSpPr>
          <p:spPr>
            <a:xfrm>
              <a:off x="4542282" y="5076571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5" h="42545">
                  <a:moveTo>
                    <a:pt x="24383" y="0"/>
                  </a:moveTo>
                  <a:lnTo>
                    <a:pt x="0" y="42290"/>
                  </a:lnTo>
                  <a:lnTo>
                    <a:pt x="48767" y="42290"/>
                  </a:lnTo>
                  <a:lnTo>
                    <a:pt x="243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27" name="object 1150">
              <a:extLst>
                <a:ext uri="{FF2B5EF4-FFF2-40B4-BE49-F238E27FC236}">
                  <a16:creationId xmlns:a16="http://schemas.microsoft.com/office/drawing/2014/main" id="{2C1516EF-E249-4AA0-B193-6650119EBA73}"/>
                </a:ext>
              </a:extLst>
            </p:cNvPr>
            <p:cNvSpPr/>
            <p:nvPr/>
          </p:nvSpPr>
          <p:spPr>
            <a:xfrm>
              <a:off x="4649723" y="5039233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5" h="42545">
                  <a:moveTo>
                    <a:pt x="24384" y="0"/>
                  </a:moveTo>
                  <a:lnTo>
                    <a:pt x="0" y="42163"/>
                  </a:lnTo>
                  <a:lnTo>
                    <a:pt x="48767" y="42163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28" name="object 1151">
              <a:extLst>
                <a:ext uri="{FF2B5EF4-FFF2-40B4-BE49-F238E27FC236}">
                  <a16:creationId xmlns:a16="http://schemas.microsoft.com/office/drawing/2014/main" id="{9B87DE83-7A8F-4213-9DBA-78E488DE3990}"/>
                </a:ext>
              </a:extLst>
            </p:cNvPr>
            <p:cNvSpPr/>
            <p:nvPr/>
          </p:nvSpPr>
          <p:spPr>
            <a:xfrm>
              <a:off x="4658486" y="5017389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5" h="42545">
                  <a:moveTo>
                    <a:pt x="24384" y="0"/>
                  </a:moveTo>
                  <a:lnTo>
                    <a:pt x="0" y="42291"/>
                  </a:lnTo>
                  <a:lnTo>
                    <a:pt x="48767" y="42291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29" name="object 1152">
              <a:extLst>
                <a:ext uri="{FF2B5EF4-FFF2-40B4-BE49-F238E27FC236}">
                  <a16:creationId xmlns:a16="http://schemas.microsoft.com/office/drawing/2014/main" id="{AAAFEEE6-C675-45DC-9737-41F22AC8C9C9}"/>
                </a:ext>
              </a:extLst>
            </p:cNvPr>
            <p:cNvSpPr/>
            <p:nvPr/>
          </p:nvSpPr>
          <p:spPr>
            <a:xfrm>
              <a:off x="4663566" y="5113146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5" h="42545">
                  <a:moveTo>
                    <a:pt x="24384" y="0"/>
                  </a:moveTo>
                  <a:lnTo>
                    <a:pt x="0" y="42163"/>
                  </a:lnTo>
                  <a:lnTo>
                    <a:pt x="48768" y="42163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30" name="object 1153">
              <a:extLst>
                <a:ext uri="{FF2B5EF4-FFF2-40B4-BE49-F238E27FC236}">
                  <a16:creationId xmlns:a16="http://schemas.microsoft.com/office/drawing/2014/main" id="{C442623E-4F71-4A62-8030-F72419CFD9F1}"/>
                </a:ext>
              </a:extLst>
            </p:cNvPr>
            <p:cNvSpPr/>
            <p:nvPr/>
          </p:nvSpPr>
          <p:spPr>
            <a:xfrm>
              <a:off x="4710557" y="4989829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5" h="42545">
                  <a:moveTo>
                    <a:pt x="24383" y="0"/>
                  </a:moveTo>
                  <a:lnTo>
                    <a:pt x="0" y="42164"/>
                  </a:lnTo>
                  <a:lnTo>
                    <a:pt x="48767" y="42164"/>
                  </a:lnTo>
                  <a:lnTo>
                    <a:pt x="243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31" name="object 1154">
              <a:extLst>
                <a:ext uri="{FF2B5EF4-FFF2-40B4-BE49-F238E27FC236}">
                  <a16:creationId xmlns:a16="http://schemas.microsoft.com/office/drawing/2014/main" id="{0FC26437-C582-4E96-9260-1F2480B03131}"/>
                </a:ext>
              </a:extLst>
            </p:cNvPr>
            <p:cNvSpPr/>
            <p:nvPr/>
          </p:nvSpPr>
          <p:spPr>
            <a:xfrm>
              <a:off x="4719192" y="4913629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5" h="42545">
                  <a:moveTo>
                    <a:pt x="24384" y="0"/>
                  </a:moveTo>
                  <a:lnTo>
                    <a:pt x="0" y="42164"/>
                  </a:lnTo>
                  <a:lnTo>
                    <a:pt x="48768" y="42164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32" name="object 1155">
              <a:extLst>
                <a:ext uri="{FF2B5EF4-FFF2-40B4-BE49-F238E27FC236}">
                  <a16:creationId xmlns:a16="http://schemas.microsoft.com/office/drawing/2014/main" id="{8F65C611-EB8E-4559-90A5-CC6234A37957}"/>
                </a:ext>
              </a:extLst>
            </p:cNvPr>
            <p:cNvSpPr/>
            <p:nvPr/>
          </p:nvSpPr>
          <p:spPr>
            <a:xfrm>
              <a:off x="4724146" y="5044313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5" h="42545">
                  <a:moveTo>
                    <a:pt x="24383" y="0"/>
                  </a:moveTo>
                  <a:lnTo>
                    <a:pt x="0" y="42164"/>
                  </a:lnTo>
                  <a:lnTo>
                    <a:pt x="48767" y="42164"/>
                  </a:lnTo>
                  <a:lnTo>
                    <a:pt x="243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33" name="object 1156">
              <a:extLst>
                <a:ext uri="{FF2B5EF4-FFF2-40B4-BE49-F238E27FC236}">
                  <a16:creationId xmlns:a16="http://schemas.microsoft.com/office/drawing/2014/main" id="{8E24B7E6-F42F-4CFB-9271-B739301E51ED}"/>
                </a:ext>
              </a:extLst>
            </p:cNvPr>
            <p:cNvSpPr/>
            <p:nvPr/>
          </p:nvSpPr>
          <p:spPr>
            <a:xfrm>
              <a:off x="4891913" y="4969255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5" h="42545">
                  <a:moveTo>
                    <a:pt x="24384" y="0"/>
                  </a:moveTo>
                  <a:lnTo>
                    <a:pt x="0" y="42164"/>
                  </a:lnTo>
                  <a:lnTo>
                    <a:pt x="48767" y="42164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34" name="object 1157">
              <a:extLst>
                <a:ext uri="{FF2B5EF4-FFF2-40B4-BE49-F238E27FC236}">
                  <a16:creationId xmlns:a16="http://schemas.microsoft.com/office/drawing/2014/main" id="{8B2EEA38-AFEA-4C4F-A62D-55BC9B62D3E1}"/>
                </a:ext>
              </a:extLst>
            </p:cNvPr>
            <p:cNvSpPr/>
            <p:nvPr/>
          </p:nvSpPr>
          <p:spPr>
            <a:xfrm>
              <a:off x="4901057" y="4917185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5" h="42545">
                  <a:moveTo>
                    <a:pt x="24383" y="0"/>
                  </a:moveTo>
                  <a:lnTo>
                    <a:pt x="0" y="42290"/>
                  </a:lnTo>
                  <a:lnTo>
                    <a:pt x="48767" y="42290"/>
                  </a:lnTo>
                  <a:lnTo>
                    <a:pt x="243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35" name="object 1158">
              <a:extLst>
                <a:ext uri="{FF2B5EF4-FFF2-40B4-BE49-F238E27FC236}">
                  <a16:creationId xmlns:a16="http://schemas.microsoft.com/office/drawing/2014/main" id="{49A27E52-F6DE-43A2-BE28-D5D81CF0D695}"/>
                </a:ext>
              </a:extLst>
            </p:cNvPr>
            <p:cNvSpPr/>
            <p:nvPr/>
          </p:nvSpPr>
          <p:spPr>
            <a:xfrm>
              <a:off x="4905883" y="4980813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5" h="42545">
                  <a:moveTo>
                    <a:pt x="24383" y="0"/>
                  </a:moveTo>
                  <a:lnTo>
                    <a:pt x="0" y="42290"/>
                  </a:lnTo>
                  <a:lnTo>
                    <a:pt x="48767" y="42290"/>
                  </a:lnTo>
                  <a:lnTo>
                    <a:pt x="243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36" name="object 1159">
              <a:extLst>
                <a:ext uri="{FF2B5EF4-FFF2-40B4-BE49-F238E27FC236}">
                  <a16:creationId xmlns:a16="http://schemas.microsoft.com/office/drawing/2014/main" id="{CE7E386F-5951-4280-8A26-1D9C86A43AD6}"/>
                </a:ext>
              </a:extLst>
            </p:cNvPr>
            <p:cNvSpPr/>
            <p:nvPr/>
          </p:nvSpPr>
          <p:spPr>
            <a:xfrm>
              <a:off x="5012944" y="4908930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5" h="42545">
                  <a:moveTo>
                    <a:pt x="24383" y="0"/>
                  </a:moveTo>
                  <a:lnTo>
                    <a:pt x="0" y="42164"/>
                  </a:lnTo>
                  <a:lnTo>
                    <a:pt x="48767" y="42164"/>
                  </a:lnTo>
                  <a:lnTo>
                    <a:pt x="243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37" name="object 1160">
              <a:extLst>
                <a:ext uri="{FF2B5EF4-FFF2-40B4-BE49-F238E27FC236}">
                  <a16:creationId xmlns:a16="http://schemas.microsoft.com/office/drawing/2014/main" id="{5766C7CB-70FF-40EC-8233-D99148462178}"/>
                </a:ext>
              </a:extLst>
            </p:cNvPr>
            <p:cNvSpPr/>
            <p:nvPr/>
          </p:nvSpPr>
          <p:spPr>
            <a:xfrm>
              <a:off x="5022215" y="4717796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5" h="42545">
                  <a:moveTo>
                    <a:pt x="24384" y="0"/>
                  </a:moveTo>
                  <a:lnTo>
                    <a:pt x="0" y="42163"/>
                  </a:lnTo>
                  <a:lnTo>
                    <a:pt x="48768" y="42163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38" name="object 1161">
              <a:extLst>
                <a:ext uri="{FF2B5EF4-FFF2-40B4-BE49-F238E27FC236}">
                  <a16:creationId xmlns:a16="http://schemas.microsoft.com/office/drawing/2014/main" id="{B9F6438E-19FE-4EEF-B84D-FF7E6DD4B1D4}"/>
                </a:ext>
              </a:extLst>
            </p:cNvPr>
            <p:cNvSpPr/>
            <p:nvPr/>
          </p:nvSpPr>
          <p:spPr>
            <a:xfrm>
              <a:off x="5027040" y="4741926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5" h="42545">
                  <a:moveTo>
                    <a:pt x="24384" y="0"/>
                  </a:moveTo>
                  <a:lnTo>
                    <a:pt x="0" y="42164"/>
                  </a:lnTo>
                  <a:lnTo>
                    <a:pt x="48768" y="42164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39" name="object 1162">
              <a:extLst>
                <a:ext uri="{FF2B5EF4-FFF2-40B4-BE49-F238E27FC236}">
                  <a16:creationId xmlns:a16="http://schemas.microsoft.com/office/drawing/2014/main" id="{EB77E709-330E-4738-979E-DA764573F7CF}"/>
                </a:ext>
              </a:extLst>
            </p:cNvPr>
            <p:cNvSpPr/>
            <p:nvPr/>
          </p:nvSpPr>
          <p:spPr>
            <a:xfrm>
              <a:off x="5134102" y="5034153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5" h="42545">
                  <a:moveTo>
                    <a:pt x="24384" y="0"/>
                  </a:moveTo>
                  <a:lnTo>
                    <a:pt x="0" y="42164"/>
                  </a:lnTo>
                  <a:lnTo>
                    <a:pt x="48768" y="42164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40" name="object 1163">
              <a:extLst>
                <a:ext uri="{FF2B5EF4-FFF2-40B4-BE49-F238E27FC236}">
                  <a16:creationId xmlns:a16="http://schemas.microsoft.com/office/drawing/2014/main" id="{F1495F0E-AD67-4C5D-A040-3DEEF3CB98BF}"/>
                </a:ext>
              </a:extLst>
            </p:cNvPr>
            <p:cNvSpPr/>
            <p:nvPr/>
          </p:nvSpPr>
          <p:spPr>
            <a:xfrm>
              <a:off x="5142991" y="4801870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5" h="42545">
                  <a:moveTo>
                    <a:pt x="24384" y="0"/>
                  </a:moveTo>
                  <a:lnTo>
                    <a:pt x="0" y="42163"/>
                  </a:lnTo>
                  <a:lnTo>
                    <a:pt x="48768" y="42163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41" name="object 1164">
              <a:extLst>
                <a:ext uri="{FF2B5EF4-FFF2-40B4-BE49-F238E27FC236}">
                  <a16:creationId xmlns:a16="http://schemas.microsoft.com/office/drawing/2014/main" id="{33075F9A-B358-4DAD-95B3-DAAB1B673DBF}"/>
                </a:ext>
              </a:extLst>
            </p:cNvPr>
            <p:cNvSpPr/>
            <p:nvPr/>
          </p:nvSpPr>
          <p:spPr>
            <a:xfrm>
              <a:off x="5148071" y="4714747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5" h="42545">
                  <a:moveTo>
                    <a:pt x="24383" y="0"/>
                  </a:moveTo>
                  <a:lnTo>
                    <a:pt x="0" y="42290"/>
                  </a:lnTo>
                  <a:lnTo>
                    <a:pt x="48767" y="42290"/>
                  </a:lnTo>
                  <a:lnTo>
                    <a:pt x="243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42" name="object 1165">
              <a:extLst>
                <a:ext uri="{FF2B5EF4-FFF2-40B4-BE49-F238E27FC236}">
                  <a16:creationId xmlns:a16="http://schemas.microsoft.com/office/drawing/2014/main" id="{6B04B3EA-DD3F-4B56-BAA0-9BBCAAA5D2E9}"/>
                </a:ext>
              </a:extLst>
            </p:cNvPr>
            <p:cNvSpPr/>
            <p:nvPr/>
          </p:nvSpPr>
          <p:spPr>
            <a:xfrm>
              <a:off x="5194680" y="5061839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5" h="42545">
                  <a:moveTo>
                    <a:pt x="24384" y="0"/>
                  </a:moveTo>
                  <a:lnTo>
                    <a:pt x="0" y="42291"/>
                  </a:lnTo>
                  <a:lnTo>
                    <a:pt x="48768" y="42291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43" name="object 1166">
              <a:extLst>
                <a:ext uri="{FF2B5EF4-FFF2-40B4-BE49-F238E27FC236}">
                  <a16:creationId xmlns:a16="http://schemas.microsoft.com/office/drawing/2014/main" id="{84FCCDB4-4ACF-4518-AD6C-80FE21B5EF6E}"/>
                </a:ext>
              </a:extLst>
            </p:cNvPr>
            <p:cNvSpPr/>
            <p:nvPr/>
          </p:nvSpPr>
          <p:spPr>
            <a:xfrm>
              <a:off x="5203444" y="4607940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5" h="42545">
                  <a:moveTo>
                    <a:pt x="24383" y="0"/>
                  </a:moveTo>
                  <a:lnTo>
                    <a:pt x="0" y="42291"/>
                  </a:lnTo>
                  <a:lnTo>
                    <a:pt x="48767" y="42291"/>
                  </a:lnTo>
                  <a:lnTo>
                    <a:pt x="243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44" name="object 1167">
              <a:extLst>
                <a:ext uri="{FF2B5EF4-FFF2-40B4-BE49-F238E27FC236}">
                  <a16:creationId xmlns:a16="http://schemas.microsoft.com/office/drawing/2014/main" id="{7F56969E-D55A-4B1B-B41C-C731E59F7790}"/>
                </a:ext>
              </a:extLst>
            </p:cNvPr>
            <p:cNvSpPr/>
            <p:nvPr/>
          </p:nvSpPr>
          <p:spPr>
            <a:xfrm>
              <a:off x="5208396" y="4706365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5" h="42545">
                  <a:moveTo>
                    <a:pt x="24383" y="0"/>
                  </a:moveTo>
                  <a:lnTo>
                    <a:pt x="0" y="42164"/>
                  </a:lnTo>
                  <a:lnTo>
                    <a:pt x="48767" y="42164"/>
                  </a:lnTo>
                  <a:lnTo>
                    <a:pt x="243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45" name="object 1168">
              <a:extLst>
                <a:ext uri="{FF2B5EF4-FFF2-40B4-BE49-F238E27FC236}">
                  <a16:creationId xmlns:a16="http://schemas.microsoft.com/office/drawing/2014/main" id="{24FCD95D-AC18-4A52-8D68-19041BA4D899}"/>
                </a:ext>
              </a:extLst>
            </p:cNvPr>
            <p:cNvSpPr/>
            <p:nvPr/>
          </p:nvSpPr>
          <p:spPr>
            <a:xfrm>
              <a:off x="5256784" y="4415663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5" h="42545">
                  <a:moveTo>
                    <a:pt x="24383" y="0"/>
                  </a:moveTo>
                  <a:lnTo>
                    <a:pt x="0" y="42290"/>
                  </a:lnTo>
                  <a:lnTo>
                    <a:pt x="48767" y="42290"/>
                  </a:lnTo>
                  <a:lnTo>
                    <a:pt x="243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46" name="object 1169">
              <a:extLst>
                <a:ext uri="{FF2B5EF4-FFF2-40B4-BE49-F238E27FC236}">
                  <a16:creationId xmlns:a16="http://schemas.microsoft.com/office/drawing/2014/main" id="{B53E5C00-970E-4B3F-A86E-B2DEFA8483AE}"/>
                </a:ext>
              </a:extLst>
            </p:cNvPr>
            <p:cNvSpPr/>
            <p:nvPr/>
          </p:nvSpPr>
          <p:spPr>
            <a:xfrm>
              <a:off x="5263896" y="4657852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5" h="42545">
                  <a:moveTo>
                    <a:pt x="24383" y="0"/>
                  </a:moveTo>
                  <a:lnTo>
                    <a:pt x="0" y="42164"/>
                  </a:lnTo>
                  <a:lnTo>
                    <a:pt x="48767" y="42164"/>
                  </a:lnTo>
                  <a:lnTo>
                    <a:pt x="243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47" name="object 1170">
              <a:extLst>
                <a:ext uri="{FF2B5EF4-FFF2-40B4-BE49-F238E27FC236}">
                  <a16:creationId xmlns:a16="http://schemas.microsoft.com/office/drawing/2014/main" id="{D87A86A4-B4A1-4058-8A61-F90444AB2D7A}"/>
                </a:ext>
              </a:extLst>
            </p:cNvPr>
            <p:cNvSpPr/>
            <p:nvPr/>
          </p:nvSpPr>
          <p:spPr>
            <a:xfrm>
              <a:off x="5269103" y="4998592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5" h="42545">
                  <a:moveTo>
                    <a:pt x="24384" y="0"/>
                  </a:moveTo>
                  <a:lnTo>
                    <a:pt x="0" y="42290"/>
                  </a:lnTo>
                  <a:lnTo>
                    <a:pt x="48768" y="42290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48" name="object 1171">
              <a:extLst>
                <a:ext uri="{FF2B5EF4-FFF2-40B4-BE49-F238E27FC236}">
                  <a16:creationId xmlns:a16="http://schemas.microsoft.com/office/drawing/2014/main" id="{758FD7B8-2A71-4406-8EA9-92B3FB6A7748}"/>
                </a:ext>
              </a:extLst>
            </p:cNvPr>
            <p:cNvSpPr/>
            <p:nvPr/>
          </p:nvSpPr>
          <p:spPr>
            <a:xfrm>
              <a:off x="5316473" y="4678426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5" h="42545">
                  <a:moveTo>
                    <a:pt x="24384" y="0"/>
                  </a:moveTo>
                  <a:lnTo>
                    <a:pt x="0" y="42164"/>
                  </a:lnTo>
                  <a:lnTo>
                    <a:pt x="48767" y="42164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49" name="object 1172">
              <a:extLst>
                <a:ext uri="{FF2B5EF4-FFF2-40B4-BE49-F238E27FC236}">
                  <a16:creationId xmlns:a16="http://schemas.microsoft.com/office/drawing/2014/main" id="{BF13FFA4-FB24-4A65-974D-B2E09B95794A}"/>
                </a:ext>
              </a:extLst>
            </p:cNvPr>
            <p:cNvSpPr/>
            <p:nvPr/>
          </p:nvSpPr>
          <p:spPr>
            <a:xfrm>
              <a:off x="5324475" y="4835397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5" h="42545">
                  <a:moveTo>
                    <a:pt x="24384" y="0"/>
                  </a:moveTo>
                  <a:lnTo>
                    <a:pt x="0" y="42163"/>
                  </a:lnTo>
                  <a:lnTo>
                    <a:pt x="48767" y="42163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50" name="object 1173">
              <a:extLst>
                <a:ext uri="{FF2B5EF4-FFF2-40B4-BE49-F238E27FC236}">
                  <a16:creationId xmlns:a16="http://schemas.microsoft.com/office/drawing/2014/main" id="{F757A6AB-EA13-4DFA-9456-4948DEC30C69}"/>
                </a:ext>
              </a:extLst>
            </p:cNvPr>
            <p:cNvSpPr/>
            <p:nvPr/>
          </p:nvSpPr>
          <p:spPr>
            <a:xfrm>
              <a:off x="5329935" y="4940680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5" h="42545">
                  <a:moveTo>
                    <a:pt x="24384" y="0"/>
                  </a:moveTo>
                  <a:lnTo>
                    <a:pt x="0" y="42291"/>
                  </a:lnTo>
                  <a:lnTo>
                    <a:pt x="48767" y="42291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51" name="object 1174">
              <a:extLst>
                <a:ext uri="{FF2B5EF4-FFF2-40B4-BE49-F238E27FC236}">
                  <a16:creationId xmlns:a16="http://schemas.microsoft.com/office/drawing/2014/main" id="{1E4130D2-B69E-4E0B-8915-E7FED4426D11}"/>
                </a:ext>
              </a:extLst>
            </p:cNvPr>
            <p:cNvSpPr/>
            <p:nvPr/>
          </p:nvSpPr>
          <p:spPr>
            <a:xfrm>
              <a:off x="5558409" y="5462270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5" h="42545">
                  <a:moveTo>
                    <a:pt x="24383" y="0"/>
                  </a:moveTo>
                  <a:lnTo>
                    <a:pt x="0" y="42163"/>
                  </a:lnTo>
                  <a:lnTo>
                    <a:pt x="48767" y="42163"/>
                  </a:lnTo>
                  <a:lnTo>
                    <a:pt x="243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52" name="object 1175">
              <a:extLst>
                <a:ext uri="{FF2B5EF4-FFF2-40B4-BE49-F238E27FC236}">
                  <a16:creationId xmlns:a16="http://schemas.microsoft.com/office/drawing/2014/main" id="{D1DB9843-1F11-4C20-A087-63E3E723C8E1}"/>
                </a:ext>
              </a:extLst>
            </p:cNvPr>
            <p:cNvSpPr/>
            <p:nvPr/>
          </p:nvSpPr>
          <p:spPr>
            <a:xfrm>
              <a:off x="5567171" y="4116070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5" h="42545">
                  <a:moveTo>
                    <a:pt x="24383" y="0"/>
                  </a:moveTo>
                  <a:lnTo>
                    <a:pt x="0" y="42290"/>
                  </a:lnTo>
                  <a:lnTo>
                    <a:pt x="48767" y="42290"/>
                  </a:lnTo>
                  <a:lnTo>
                    <a:pt x="243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53" name="object 1176">
              <a:extLst>
                <a:ext uri="{FF2B5EF4-FFF2-40B4-BE49-F238E27FC236}">
                  <a16:creationId xmlns:a16="http://schemas.microsoft.com/office/drawing/2014/main" id="{24AE073B-EF82-498D-A70C-B47765F09C34}"/>
                </a:ext>
              </a:extLst>
            </p:cNvPr>
            <p:cNvSpPr/>
            <p:nvPr/>
          </p:nvSpPr>
          <p:spPr>
            <a:xfrm>
              <a:off x="5571744" y="4918709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5" h="42545">
                  <a:moveTo>
                    <a:pt x="24383" y="0"/>
                  </a:moveTo>
                  <a:lnTo>
                    <a:pt x="0" y="42163"/>
                  </a:lnTo>
                  <a:lnTo>
                    <a:pt x="48767" y="42163"/>
                  </a:lnTo>
                  <a:lnTo>
                    <a:pt x="243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54" name="object 1177">
              <a:extLst>
                <a:ext uri="{FF2B5EF4-FFF2-40B4-BE49-F238E27FC236}">
                  <a16:creationId xmlns:a16="http://schemas.microsoft.com/office/drawing/2014/main" id="{F79ACD8F-A8F2-4C5D-A2F2-9291431AE158}"/>
                </a:ext>
              </a:extLst>
            </p:cNvPr>
            <p:cNvSpPr/>
            <p:nvPr/>
          </p:nvSpPr>
          <p:spPr>
            <a:xfrm>
              <a:off x="5618988" y="4880355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5" h="42545">
                  <a:moveTo>
                    <a:pt x="24384" y="0"/>
                  </a:moveTo>
                  <a:lnTo>
                    <a:pt x="0" y="42164"/>
                  </a:lnTo>
                  <a:lnTo>
                    <a:pt x="48767" y="42164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55" name="object 1178">
              <a:extLst>
                <a:ext uri="{FF2B5EF4-FFF2-40B4-BE49-F238E27FC236}">
                  <a16:creationId xmlns:a16="http://schemas.microsoft.com/office/drawing/2014/main" id="{6F473A51-DCF9-4AB5-A1BE-AEB0E0F7ABAF}"/>
                </a:ext>
              </a:extLst>
            </p:cNvPr>
            <p:cNvSpPr/>
            <p:nvPr/>
          </p:nvSpPr>
          <p:spPr>
            <a:xfrm>
              <a:off x="5627370" y="4882641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5" h="42545">
                  <a:moveTo>
                    <a:pt x="24383" y="0"/>
                  </a:moveTo>
                  <a:lnTo>
                    <a:pt x="0" y="42291"/>
                  </a:lnTo>
                  <a:lnTo>
                    <a:pt x="48767" y="42291"/>
                  </a:lnTo>
                  <a:lnTo>
                    <a:pt x="243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56" name="object 1179">
              <a:extLst>
                <a:ext uri="{FF2B5EF4-FFF2-40B4-BE49-F238E27FC236}">
                  <a16:creationId xmlns:a16="http://schemas.microsoft.com/office/drawing/2014/main" id="{1E05AD08-316F-4FCC-990F-3BA1941D60B5}"/>
                </a:ext>
              </a:extLst>
            </p:cNvPr>
            <p:cNvSpPr/>
            <p:nvPr/>
          </p:nvSpPr>
          <p:spPr>
            <a:xfrm>
              <a:off x="5632958" y="5103748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5" h="42545">
                  <a:moveTo>
                    <a:pt x="24383" y="0"/>
                  </a:moveTo>
                  <a:lnTo>
                    <a:pt x="0" y="42290"/>
                  </a:lnTo>
                  <a:lnTo>
                    <a:pt x="48767" y="42290"/>
                  </a:lnTo>
                  <a:lnTo>
                    <a:pt x="243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57" name="object 1180">
              <a:extLst>
                <a:ext uri="{FF2B5EF4-FFF2-40B4-BE49-F238E27FC236}">
                  <a16:creationId xmlns:a16="http://schemas.microsoft.com/office/drawing/2014/main" id="{10CF3920-EFE3-4158-A3AF-7F5D234CCB47}"/>
                </a:ext>
              </a:extLst>
            </p:cNvPr>
            <p:cNvSpPr/>
            <p:nvPr/>
          </p:nvSpPr>
          <p:spPr>
            <a:xfrm>
              <a:off x="5679440" y="4955159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5" h="42545">
                  <a:moveTo>
                    <a:pt x="24384" y="0"/>
                  </a:moveTo>
                  <a:lnTo>
                    <a:pt x="0" y="42290"/>
                  </a:lnTo>
                  <a:lnTo>
                    <a:pt x="48768" y="42290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58" name="object 1181">
              <a:extLst>
                <a:ext uri="{FF2B5EF4-FFF2-40B4-BE49-F238E27FC236}">
                  <a16:creationId xmlns:a16="http://schemas.microsoft.com/office/drawing/2014/main" id="{9743922C-F6C8-4EB7-B23A-F631269664E3}"/>
                </a:ext>
              </a:extLst>
            </p:cNvPr>
            <p:cNvSpPr/>
            <p:nvPr/>
          </p:nvSpPr>
          <p:spPr>
            <a:xfrm>
              <a:off x="5688203" y="4741290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5" h="42545">
                  <a:moveTo>
                    <a:pt x="24384" y="0"/>
                  </a:moveTo>
                  <a:lnTo>
                    <a:pt x="0" y="42291"/>
                  </a:lnTo>
                  <a:lnTo>
                    <a:pt x="48768" y="42291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59" name="object 1182">
              <a:extLst>
                <a:ext uri="{FF2B5EF4-FFF2-40B4-BE49-F238E27FC236}">
                  <a16:creationId xmlns:a16="http://schemas.microsoft.com/office/drawing/2014/main" id="{F3C9E9E2-4349-4AF9-A1E8-368C75690B5C}"/>
                </a:ext>
              </a:extLst>
            </p:cNvPr>
            <p:cNvSpPr/>
            <p:nvPr/>
          </p:nvSpPr>
          <p:spPr>
            <a:xfrm>
              <a:off x="5693283" y="4793488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5" h="42545">
                  <a:moveTo>
                    <a:pt x="24383" y="0"/>
                  </a:moveTo>
                  <a:lnTo>
                    <a:pt x="0" y="42164"/>
                  </a:lnTo>
                  <a:lnTo>
                    <a:pt x="48767" y="42164"/>
                  </a:lnTo>
                  <a:lnTo>
                    <a:pt x="243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60" name="object 1183">
              <a:extLst>
                <a:ext uri="{FF2B5EF4-FFF2-40B4-BE49-F238E27FC236}">
                  <a16:creationId xmlns:a16="http://schemas.microsoft.com/office/drawing/2014/main" id="{A561C490-C60F-4451-BFDB-C5FDC820754A}"/>
                </a:ext>
              </a:extLst>
            </p:cNvPr>
            <p:cNvSpPr/>
            <p:nvPr/>
          </p:nvSpPr>
          <p:spPr>
            <a:xfrm>
              <a:off x="5740272" y="5544439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5" h="42545">
                  <a:moveTo>
                    <a:pt x="24384" y="0"/>
                  </a:moveTo>
                  <a:lnTo>
                    <a:pt x="0" y="42291"/>
                  </a:lnTo>
                  <a:lnTo>
                    <a:pt x="48767" y="42291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61" name="object 1184">
              <a:extLst>
                <a:ext uri="{FF2B5EF4-FFF2-40B4-BE49-F238E27FC236}">
                  <a16:creationId xmlns:a16="http://schemas.microsoft.com/office/drawing/2014/main" id="{B2D544B1-B13E-45B8-B715-6CA02A8EAA08}"/>
                </a:ext>
              </a:extLst>
            </p:cNvPr>
            <p:cNvSpPr/>
            <p:nvPr/>
          </p:nvSpPr>
          <p:spPr>
            <a:xfrm>
              <a:off x="5748654" y="4825491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5" h="42545">
                  <a:moveTo>
                    <a:pt x="24384" y="0"/>
                  </a:moveTo>
                  <a:lnTo>
                    <a:pt x="0" y="42291"/>
                  </a:lnTo>
                  <a:lnTo>
                    <a:pt x="48768" y="42291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62" name="object 1185">
              <a:extLst>
                <a:ext uri="{FF2B5EF4-FFF2-40B4-BE49-F238E27FC236}">
                  <a16:creationId xmlns:a16="http://schemas.microsoft.com/office/drawing/2014/main" id="{694B0216-6DA0-45B5-B75E-271C55A0430A}"/>
                </a:ext>
              </a:extLst>
            </p:cNvPr>
            <p:cNvSpPr/>
            <p:nvPr/>
          </p:nvSpPr>
          <p:spPr>
            <a:xfrm>
              <a:off x="5754115" y="4905247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5" h="42545">
                  <a:moveTo>
                    <a:pt x="24384" y="0"/>
                  </a:moveTo>
                  <a:lnTo>
                    <a:pt x="0" y="42290"/>
                  </a:lnTo>
                  <a:lnTo>
                    <a:pt x="48768" y="42290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63" name="object 1240">
              <a:extLst>
                <a:ext uri="{FF2B5EF4-FFF2-40B4-BE49-F238E27FC236}">
                  <a16:creationId xmlns:a16="http://schemas.microsoft.com/office/drawing/2014/main" id="{506A24EF-DEFD-4321-9EFE-AAD4B53F8E29}"/>
                </a:ext>
              </a:extLst>
            </p:cNvPr>
            <p:cNvSpPr txBox="1"/>
            <p:nvPr/>
          </p:nvSpPr>
          <p:spPr>
            <a:xfrm>
              <a:off x="3433445" y="4631563"/>
              <a:ext cx="67310" cy="75565"/>
            </a:xfrm>
            <a:prstGeom prst="rect">
              <a:avLst/>
            </a:prstGeom>
          </p:spPr>
          <p:txBody>
            <a:bodyPr vert="horz" wrap="square" lIns="0" tIns="1651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30"/>
                </a:spcBef>
              </a:pPr>
              <a:r>
                <a:rPr sz="300" spc="25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endParaRPr sz="300">
                <a:latin typeface="MS UI Gothic"/>
                <a:cs typeface="MS UI Gothic"/>
              </a:endParaRPr>
            </a:p>
          </p:txBody>
        </p:sp>
        <p:sp>
          <p:nvSpPr>
            <p:cNvPr id="1964" name="object 1241">
              <a:extLst>
                <a:ext uri="{FF2B5EF4-FFF2-40B4-BE49-F238E27FC236}">
                  <a16:creationId xmlns:a16="http://schemas.microsoft.com/office/drawing/2014/main" id="{3302BF83-2589-4BD9-BBDF-388A0B59D451}"/>
                </a:ext>
              </a:extLst>
            </p:cNvPr>
            <p:cNvSpPr txBox="1"/>
            <p:nvPr/>
          </p:nvSpPr>
          <p:spPr>
            <a:xfrm>
              <a:off x="3441700" y="4996053"/>
              <a:ext cx="67310" cy="75565"/>
            </a:xfrm>
            <a:prstGeom prst="rect">
              <a:avLst/>
            </a:prstGeom>
          </p:spPr>
          <p:txBody>
            <a:bodyPr vert="horz" wrap="square" lIns="0" tIns="1651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30"/>
                </a:spcBef>
              </a:pPr>
              <a:r>
                <a:rPr sz="300" spc="25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endParaRPr sz="300">
                <a:latin typeface="MS UI Gothic"/>
                <a:cs typeface="MS UI Gothic"/>
              </a:endParaRPr>
            </a:p>
          </p:txBody>
        </p:sp>
        <p:sp>
          <p:nvSpPr>
            <p:cNvPr id="1965" name="object 1242">
              <a:extLst>
                <a:ext uri="{FF2B5EF4-FFF2-40B4-BE49-F238E27FC236}">
                  <a16:creationId xmlns:a16="http://schemas.microsoft.com/office/drawing/2014/main" id="{AF6D69F8-5A82-4855-B3F4-68FAF687C7BD}"/>
                </a:ext>
              </a:extLst>
            </p:cNvPr>
            <p:cNvSpPr txBox="1"/>
            <p:nvPr/>
          </p:nvSpPr>
          <p:spPr>
            <a:xfrm>
              <a:off x="3502533" y="5112892"/>
              <a:ext cx="67310" cy="75565"/>
            </a:xfrm>
            <a:prstGeom prst="rect">
              <a:avLst/>
            </a:prstGeom>
          </p:spPr>
          <p:txBody>
            <a:bodyPr vert="horz" wrap="square" lIns="0" tIns="1651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30"/>
                </a:spcBef>
              </a:pPr>
              <a:r>
                <a:rPr sz="300" spc="25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endParaRPr sz="300">
                <a:latin typeface="MS UI Gothic"/>
                <a:cs typeface="MS UI Gothic"/>
              </a:endParaRPr>
            </a:p>
          </p:txBody>
        </p:sp>
        <p:sp>
          <p:nvSpPr>
            <p:cNvPr id="1966" name="object 1243">
              <a:extLst>
                <a:ext uri="{FF2B5EF4-FFF2-40B4-BE49-F238E27FC236}">
                  <a16:creationId xmlns:a16="http://schemas.microsoft.com/office/drawing/2014/main" id="{19B56792-1D90-4A37-91D7-8052716A5C0B}"/>
                </a:ext>
              </a:extLst>
            </p:cNvPr>
            <p:cNvSpPr txBox="1"/>
            <p:nvPr/>
          </p:nvSpPr>
          <p:spPr>
            <a:xfrm>
              <a:off x="3623945" y="5019421"/>
              <a:ext cx="67310" cy="75565"/>
            </a:xfrm>
            <a:prstGeom prst="rect">
              <a:avLst/>
            </a:prstGeom>
          </p:spPr>
          <p:txBody>
            <a:bodyPr vert="horz" wrap="square" lIns="0" tIns="1651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30"/>
                </a:spcBef>
              </a:pPr>
              <a:r>
                <a:rPr sz="300" spc="25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endParaRPr sz="300">
                <a:latin typeface="MS UI Gothic"/>
                <a:cs typeface="MS UI Gothic"/>
              </a:endParaRPr>
            </a:p>
          </p:txBody>
        </p:sp>
        <p:sp>
          <p:nvSpPr>
            <p:cNvPr id="1967" name="object 1244">
              <a:extLst>
                <a:ext uri="{FF2B5EF4-FFF2-40B4-BE49-F238E27FC236}">
                  <a16:creationId xmlns:a16="http://schemas.microsoft.com/office/drawing/2014/main" id="{AA42B564-4565-41C8-AF58-1E558884C54D}"/>
                </a:ext>
              </a:extLst>
            </p:cNvPr>
            <p:cNvSpPr txBox="1"/>
            <p:nvPr/>
          </p:nvSpPr>
          <p:spPr>
            <a:xfrm>
              <a:off x="3446907" y="4964684"/>
              <a:ext cx="250190" cy="75565"/>
            </a:xfrm>
            <a:prstGeom prst="rect">
              <a:avLst/>
            </a:prstGeom>
          </p:spPr>
          <p:txBody>
            <a:bodyPr vert="horz" wrap="square" lIns="0" tIns="1651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30"/>
                </a:spcBef>
              </a:pPr>
              <a:r>
                <a:rPr sz="450" spc="37" baseline="18518" dirty="0">
                  <a:solidFill>
                    <a:srgbClr val="FF0000"/>
                  </a:solidFill>
                  <a:latin typeface="MS UI Gothic"/>
                  <a:cs typeface="MS UI Gothic"/>
                </a:rPr>
                <a:t>● </a:t>
              </a:r>
              <a:r>
                <a:rPr sz="450" spc="37" baseline="-27777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r>
                <a:rPr sz="450" spc="202" baseline="-27777" dirty="0">
                  <a:solidFill>
                    <a:srgbClr val="FF0000"/>
                  </a:solidFill>
                  <a:latin typeface="MS UI Gothic"/>
                  <a:cs typeface="MS UI Gothic"/>
                </a:rPr>
                <a:t> </a:t>
              </a:r>
              <a:r>
                <a:rPr sz="300" spc="25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endParaRPr sz="300">
                <a:latin typeface="MS UI Gothic"/>
                <a:cs typeface="MS UI Gothic"/>
              </a:endParaRPr>
            </a:p>
          </p:txBody>
        </p:sp>
        <p:sp>
          <p:nvSpPr>
            <p:cNvPr id="1968" name="object 1245">
              <a:extLst>
                <a:ext uri="{FF2B5EF4-FFF2-40B4-BE49-F238E27FC236}">
                  <a16:creationId xmlns:a16="http://schemas.microsoft.com/office/drawing/2014/main" id="{069A641C-972E-4826-A580-B274863258A5}"/>
                </a:ext>
              </a:extLst>
            </p:cNvPr>
            <p:cNvSpPr txBox="1"/>
            <p:nvPr/>
          </p:nvSpPr>
          <p:spPr>
            <a:xfrm>
              <a:off x="3494659" y="4785233"/>
              <a:ext cx="248285" cy="75565"/>
            </a:xfrm>
            <a:prstGeom prst="rect">
              <a:avLst/>
            </a:prstGeom>
          </p:spPr>
          <p:txBody>
            <a:bodyPr vert="horz" wrap="square" lIns="0" tIns="1651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30"/>
                </a:spcBef>
              </a:pPr>
              <a:r>
                <a:rPr sz="300" spc="25" dirty="0">
                  <a:solidFill>
                    <a:srgbClr val="FF0000"/>
                  </a:solidFill>
                  <a:latin typeface="MS UI Gothic"/>
                  <a:cs typeface="MS UI Gothic"/>
                </a:rPr>
                <a:t>● ●</a:t>
              </a:r>
              <a:r>
                <a:rPr sz="300" spc="5" dirty="0">
                  <a:solidFill>
                    <a:srgbClr val="FF0000"/>
                  </a:solidFill>
                  <a:latin typeface="MS UI Gothic"/>
                  <a:cs typeface="MS UI Gothic"/>
                </a:rPr>
                <a:t> </a:t>
              </a:r>
              <a:r>
                <a:rPr sz="300" spc="25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endParaRPr sz="300">
                <a:latin typeface="MS UI Gothic"/>
                <a:cs typeface="MS UI Gothic"/>
              </a:endParaRPr>
            </a:p>
          </p:txBody>
        </p:sp>
        <p:sp>
          <p:nvSpPr>
            <p:cNvPr id="1969" name="object 1246">
              <a:extLst>
                <a:ext uri="{FF2B5EF4-FFF2-40B4-BE49-F238E27FC236}">
                  <a16:creationId xmlns:a16="http://schemas.microsoft.com/office/drawing/2014/main" id="{67A906EC-8AFE-4E15-95D6-C97D054CB5D7}"/>
                </a:ext>
              </a:extLst>
            </p:cNvPr>
            <p:cNvSpPr txBox="1"/>
            <p:nvPr/>
          </p:nvSpPr>
          <p:spPr>
            <a:xfrm>
              <a:off x="3684904" y="5040376"/>
              <a:ext cx="67310" cy="75565"/>
            </a:xfrm>
            <a:prstGeom prst="rect">
              <a:avLst/>
            </a:prstGeom>
          </p:spPr>
          <p:txBody>
            <a:bodyPr vert="horz" wrap="square" lIns="0" tIns="1651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30"/>
                </a:spcBef>
              </a:pPr>
              <a:r>
                <a:rPr sz="300" spc="25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endParaRPr sz="300">
                <a:latin typeface="MS UI Gothic"/>
                <a:cs typeface="MS UI Gothic"/>
              </a:endParaRPr>
            </a:p>
          </p:txBody>
        </p:sp>
        <p:sp>
          <p:nvSpPr>
            <p:cNvPr id="1970" name="object 1247">
              <a:extLst>
                <a:ext uri="{FF2B5EF4-FFF2-40B4-BE49-F238E27FC236}">
                  <a16:creationId xmlns:a16="http://schemas.microsoft.com/office/drawing/2014/main" id="{FB90BC48-A7EB-4572-A322-9DEDA0CA1DC6}"/>
                </a:ext>
              </a:extLst>
            </p:cNvPr>
            <p:cNvSpPr txBox="1"/>
            <p:nvPr/>
          </p:nvSpPr>
          <p:spPr>
            <a:xfrm>
              <a:off x="3690111" y="4935982"/>
              <a:ext cx="67310" cy="75565"/>
            </a:xfrm>
            <a:prstGeom prst="rect">
              <a:avLst/>
            </a:prstGeom>
          </p:spPr>
          <p:txBody>
            <a:bodyPr vert="horz" wrap="square" lIns="0" tIns="1651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30"/>
                </a:spcBef>
              </a:pPr>
              <a:r>
                <a:rPr sz="300" spc="25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endParaRPr sz="300">
                <a:latin typeface="MS UI Gothic"/>
                <a:cs typeface="MS UI Gothic"/>
              </a:endParaRPr>
            </a:p>
          </p:txBody>
        </p:sp>
        <p:sp>
          <p:nvSpPr>
            <p:cNvPr id="1971" name="object 1248">
              <a:extLst>
                <a:ext uri="{FF2B5EF4-FFF2-40B4-BE49-F238E27FC236}">
                  <a16:creationId xmlns:a16="http://schemas.microsoft.com/office/drawing/2014/main" id="{E726D0DD-DEC8-49B7-9D4A-4396D0BB2807}"/>
                </a:ext>
              </a:extLst>
            </p:cNvPr>
            <p:cNvSpPr txBox="1"/>
            <p:nvPr/>
          </p:nvSpPr>
          <p:spPr>
            <a:xfrm>
              <a:off x="3857752" y="4818634"/>
              <a:ext cx="67310" cy="75565"/>
            </a:xfrm>
            <a:prstGeom prst="rect">
              <a:avLst/>
            </a:prstGeom>
          </p:spPr>
          <p:txBody>
            <a:bodyPr vert="horz" wrap="square" lIns="0" tIns="1651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30"/>
                </a:spcBef>
              </a:pPr>
              <a:r>
                <a:rPr sz="300" spc="25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endParaRPr sz="300">
                <a:latin typeface="MS UI Gothic"/>
                <a:cs typeface="MS UI Gothic"/>
              </a:endParaRPr>
            </a:p>
          </p:txBody>
        </p:sp>
        <p:sp>
          <p:nvSpPr>
            <p:cNvPr id="1972" name="object 1249">
              <a:extLst>
                <a:ext uri="{FF2B5EF4-FFF2-40B4-BE49-F238E27FC236}">
                  <a16:creationId xmlns:a16="http://schemas.microsoft.com/office/drawing/2014/main" id="{7ED2C863-5325-48FD-A0D5-BA0D7F1FCD8E}"/>
                </a:ext>
              </a:extLst>
            </p:cNvPr>
            <p:cNvSpPr txBox="1"/>
            <p:nvPr/>
          </p:nvSpPr>
          <p:spPr>
            <a:xfrm>
              <a:off x="3866515" y="4929123"/>
              <a:ext cx="67310" cy="75565"/>
            </a:xfrm>
            <a:prstGeom prst="rect">
              <a:avLst/>
            </a:prstGeom>
          </p:spPr>
          <p:txBody>
            <a:bodyPr vert="horz" wrap="square" lIns="0" tIns="1651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30"/>
                </a:spcBef>
              </a:pPr>
              <a:r>
                <a:rPr sz="300" spc="25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endParaRPr sz="300">
                <a:latin typeface="MS UI Gothic"/>
                <a:cs typeface="MS UI Gothic"/>
              </a:endParaRPr>
            </a:p>
          </p:txBody>
        </p:sp>
        <p:sp>
          <p:nvSpPr>
            <p:cNvPr id="1973" name="object 1250">
              <a:extLst>
                <a:ext uri="{FF2B5EF4-FFF2-40B4-BE49-F238E27FC236}">
                  <a16:creationId xmlns:a16="http://schemas.microsoft.com/office/drawing/2014/main" id="{4A8D3525-74FC-4882-8E10-D41F8885271B}"/>
                </a:ext>
              </a:extLst>
            </p:cNvPr>
            <p:cNvSpPr txBox="1"/>
            <p:nvPr/>
          </p:nvSpPr>
          <p:spPr>
            <a:xfrm>
              <a:off x="3871340" y="4870830"/>
              <a:ext cx="67310" cy="75565"/>
            </a:xfrm>
            <a:prstGeom prst="rect">
              <a:avLst/>
            </a:prstGeom>
          </p:spPr>
          <p:txBody>
            <a:bodyPr vert="horz" wrap="square" lIns="0" tIns="1651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30"/>
                </a:spcBef>
              </a:pPr>
              <a:r>
                <a:rPr sz="300" spc="25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endParaRPr sz="300">
                <a:latin typeface="MS UI Gothic"/>
                <a:cs typeface="MS UI Gothic"/>
              </a:endParaRPr>
            </a:p>
          </p:txBody>
        </p:sp>
        <p:sp>
          <p:nvSpPr>
            <p:cNvPr id="1974" name="object 1251">
              <a:extLst>
                <a:ext uri="{FF2B5EF4-FFF2-40B4-BE49-F238E27FC236}">
                  <a16:creationId xmlns:a16="http://schemas.microsoft.com/office/drawing/2014/main" id="{2B89ED33-6C19-4924-8CA8-EE69BE5082E1}"/>
                </a:ext>
              </a:extLst>
            </p:cNvPr>
            <p:cNvSpPr txBox="1"/>
            <p:nvPr/>
          </p:nvSpPr>
          <p:spPr>
            <a:xfrm>
              <a:off x="3917822" y="4782692"/>
              <a:ext cx="67310" cy="75565"/>
            </a:xfrm>
            <a:prstGeom prst="rect">
              <a:avLst/>
            </a:prstGeom>
          </p:spPr>
          <p:txBody>
            <a:bodyPr vert="horz" wrap="square" lIns="0" tIns="1651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30"/>
                </a:spcBef>
              </a:pPr>
              <a:r>
                <a:rPr sz="300" spc="25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endParaRPr sz="300">
                <a:latin typeface="MS UI Gothic"/>
                <a:cs typeface="MS UI Gothic"/>
              </a:endParaRPr>
            </a:p>
          </p:txBody>
        </p:sp>
        <p:sp>
          <p:nvSpPr>
            <p:cNvPr id="1975" name="object 1252">
              <a:extLst>
                <a:ext uri="{FF2B5EF4-FFF2-40B4-BE49-F238E27FC236}">
                  <a16:creationId xmlns:a16="http://schemas.microsoft.com/office/drawing/2014/main" id="{CF1F830F-662B-4AD5-A5B2-6663D5ED3169}"/>
                </a:ext>
              </a:extLst>
            </p:cNvPr>
            <p:cNvSpPr txBox="1"/>
            <p:nvPr/>
          </p:nvSpPr>
          <p:spPr>
            <a:xfrm>
              <a:off x="3926966" y="4953609"/>
              <a:ext cx="72390" cy="154305"/>
            </a:xfrm>
            <a:prstGeom prst="rect">
              <a:avLst/>
            </a:prstGeom>
          </p:spPr>
          <p:txBody>
            <a:bodyPr vert="horz" wrap="square" lIns="0" tIns="30480" rIns="0" bIns="0" rtlCol="0">
              <a:spAutoFit/>
            </a:bodyPr>
            <a:lstStyle/>
            <a:p>
              <a:pPr marL="17145">
                <a:lnSpc>
                  <a:spcPct val="100000"/>
                </a:lnSpc>
                <a:spcBef>
                  <a:spcPts val="240"/>
                </a:spcBef>
              </a:pPr>
              <a:r>
                <a:rPr sz="300" spc="25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endParaRPr sz="300">
                <a:latin typeface="MS UI Gothic"/>
                <a:cs typeface="MS UI Gothic"/>
              </a:endParaRPr>
            </a:p>
            <a:p>
              <a:pPr marL="12700">
                <a:lnSpc>
                  <a:spcPct val="100000"/>
                </a:lnSpc>
                <a:spcBef>
                  <a:spcPts val="145"/>
                </a:spcBef>
              </a:pPr>
              <a:r>
                <a:rPr sz="300" spc="25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endParaRPr sz="300">
                <a:latin typeface="MS UI Gothic"/>
                <a:cs typeface="MS UI Gothic"/>
              </a:endParaRPr>
            </a:p>
          </p:txBody>
        </p:sp>
        <p:sp>
          <p:nvSpPr>
            <p:cNvPr id="1976" name="object 1253">
              <a:extLst>
                <a:ext uri="{FF2B5EF4-FFF2-40B4-BE49-F238E27FC236}">
                  <a16:creationId xmlns:a16="http://schemas.microsoft.com/office/drawing/2014/main" id="{3E6108F9-4505-4FDD-9833-3FA2EE7AD8EF}"/>
                </a:ext>
              </a:extLst>
            </p:cNvPr>
            <p:cNvSpPr txBox="1"/>
            <p:nvPr/>
          </p:nvSpPr>
          <p:spPr>
            <a:xfrm>
              <a:off x="4281423" y="5139410"/>
              <a:ext cx="81280" cy="135255"/>
            </a:xfrm>
            <a:prstGeom prst="rect">
              <a:avLst/>
            </a:prstGeom>
          </p:spPr>
          <p:txBody>
            <a:bodyPr vert="horz" wrap="square" lIns="0" tIns="2095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65"/>
                </a:spcBef>
              </a:pPr>
              <a:r>
                <a:rPr sz="450" spc="-292" baseline="9259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r>
                <a:rPr sz="300" spc="25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endParaRPr sz="300">
                <a:latin typeface="MS UI Gothic"/>
                <a:cs typeface="MS UI Gothic"/>
              </a:endParaRPr>
            </a:p>
            <a:p>
              <a:pPr marL="20955">
                <a:lnSpc>
                  <a:spcPct val="100000"/>
                </a:lnSpc>
                <a:spcBef>
                  <a:spcPts val="70"/>
                </a:spcBef>
              </a:pPr>
              <a:r>
                <a:rPr sz="300" spc="25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endParaRPr sz="300">
                <a:latin typeface="MS UI Gothic"/>
                <a:cs typeface="MS UI Gothic"/>
              </a:endParaRPr>
            </a:p>
          </p:txBody>
        </p:sp>
        <p:sp>
          <p:nvSpPr>
            <p:cNvPr id="1977" name="object 1254">
              <a:extLst>
                <a:ext uri="{FF2B5EF4-FFF2-40B4-BE49-F238E27FC236}">
                  <a16:creationId xmlns:a16="http://schemas.microsoft.com/office/drawing/2014/main" id="{9C106E19-95C0-4B71-8380-6A28FBC6AC91}"/>
                </a:ext>
              </a:extLst>
            </p:cNvPr>
            <p:cNvSpPr txBox="1"/>
            <p:nvPr/>
          </p:nvSpPr>
          <p:spPr>
            <a:xfrm>
              <a:off x="4463160" y="5212334"/>
              <a:ext cx="67310" cy="75565"/>
            </a:xfrm>
            <a:prstGeom prst="rect">
              <a:avLst/>
            </a:prstGeom>
          </p:spPr>
          <p:txBody>
            <a:bodyPr vert="horz" wrap="square" lIns="0" tIns="1587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25"/>
                </a:spcBef>
              </a:pPr>
              <a:r>
                <a:rPr sz="300" spc="25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endParaRPr sz="300">
                <a:latin typeface="MS UI Gothic"/>
                <a:cs typeface="MS UI Gothic"/>
              </a:endParaRPr>
            </a:p>
          </p:txBody>
        </p:sp>
        <p:sp>
          <p:nvSpPr>
            <p:cNvPr id="1978" name="object 1255">
              <a:extLst>
                <a:ext uri="{FF2B5EF4-FFF2-40B4-BE49-F238E27FC236}">
                  <a16:creationId xmlns:a16="http://schemas.microsoft.com/office/drawing/2014/main" id="{51EE6065-049D-42A3-9333-F4164BFB708A}"/>
                </a:ext>
              </a:extLst>
            </p:cNvPr>
            <p:cNvSpPr txBox="1"/>
            <p:nvPr/>
          </p:nvSpPr>
          <p:spPr>
            <a:xfrm>
              <a:off x="4402582" y="5295646"/>
              <a:ext cx="136525" cy="75565"/>
            </a:xfrm>
            <a:prstGeom prst="rect">
              <a:avLst/>
            </a:prstGeom>
          </p:spPr>
          <p:txBody>
            <a:bodyPr vert="horz" wrap="square" lIns="0" tIns="1587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25"/>
                </a:spcBef>
              </a:pPr>
              <a:r>
                <a:rPr sz="300" spc="25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r>
                <a:rPr sz="300" spc="55" dirty="0">
                  <a:solidFill>
                    <a:srgbClr val="FF0000"/>
                  </a:solidFill>
                  <a:latin typeface="MS UI Gothic"/>
                  <a:cs typeface="MS UI Gothic"/>
                </a:rPr>
                <a:t> </a:t>
              </a:r>
              <a:r>
                <a:rPr sz="450" spc="37" baseline="-18518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endParaRPr sz="450" baseline="-18518">
                <a:latin typeface="MS UI Gothic"/>
                <a:cs typeface="MS UI Gothic"/>
              </a:endParaRPr>
            </a:p>
          </p:txBody>
        </p:sp>
        <p:sp>
          <p:nvSpPr>
            <p:cNvPr id="1979" name="object 1256">
              <a:extLst>
                <a:ext uri="{FF2B5EF4-FFF2-40B4-BE49-F238E27FC236}">
                  <a16:creationId xmlns:a16="http://schemas.microsoft.com/office/drawing/2014/main" id="{10BE4FD8-B857-45B8-BC4B-E8F83FF60DD8}"/>
                </a:ext>
              </a:extLst>
            </p:cNvPr>
            <p:cNvSpPr txBox="1"/>
            <p:nvPr/>
          </p:nvSpPr>
          <p:spPr>
            <a:xfrm>
              <a:off x="4523485" y="5118989"/>
              <a:ext cx="67310" cy="75565"/>
            </a:xfrm>
            <a:prstGeom prst="rect">
              <a:avLst/>
            </a:prstGeom>
          </p:spPr>
          <p:txBody>
            <a:bodyPr vert="horz" wrap="square" lIns="0" tIns="1587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25"/>
                </a:spcBef>
              </a:pPr>
              <a:r>
                <a:rPr sz="300" spc="25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endParaRPr sz="300">
                <a:latin typeface="MS UI Gothic"/>
                <a:cs typeface="MS UI Gothic"/>
              </a:endParaRPr>
            </a:p>
          </p:txBody>
        </p:sp>
        <p:sp>
          <p:nvSpPr>
            <p:cNvPr id="1980" name="object 1257">
              <a:extLst>
                <a:ext uri="{FF2B5EF4-FFF2-40B4-BE49-F238E27FC236}">
                  <a16:creationId xmlns:a16="http://schemas.microsoft.com/office/drawing/2014/main" id="{4E98B919-5E9C-436B-8D8E-F5D6741B9408}"/>
                </a:ext>
              </a:extLst>
            </p:cNvPr>
            <p:cNvSpPr txBox="1"/>
            <p:nvPr/>
          </p:nvSpPr>
          <p:spPr>
            <a:xfrm>
              <a:off x="4411598" y="5287009"/>
              <a:ext cx="187960" cy="75565"/>
            </a:xfrm>
            <a:prstGeom prst="rect">
              <a:avLst/>
            </a:prstGeom>
          </p:spPr>
          <p:txBody>
            <a:bodyPr vert="horz" wrap="square" lIns="0" tIns="1587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25"/>
                </a:spcBef>
              </a:pPr>
              <a:r>
                <a:rPr sz="450" spc="37" baseline="9259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r>
                <a:rPr sz="450" spc="150" baseline="9259" dirty="0">
                  <a:solidFill>
                    <a:srgbClr val="FF0000"/>
                  </a:solidFill>
                  <a:latin typeface="MS UI Gothic"/>
                  <a:cs typeface="MS UI Gothic"/>
                </a:rPr>
                <a:t> </a:t>
              </a:r>
              <a:r>
                <a:rPr sz="300" spc="25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endParaRPr sz="300">
                <a:latin typeface="MS UI Gothic"/>
                <a:cs typeface="MS UI Gothic"/>
              </a:endParaRPr>
            </a:p>
          </p:txBody>
        </p:sp>
        <p:sp>
          <p:nvSpPr>
            <p:cNvPr id="1981" name="object 1258">
              <a:extLst>
                <a:ext uri="{FF2B5EF4-FFF2-40B4-BE49-F238E27FC236}">
                  <a16:creationId xmlns:a16="http://schemas.microsoft.com/office/drawing/2014/main" id="{333846CD-E80E-4116-AAE7-F659773750F7}"/>
                </a:ext>
              </a:extLst>
            </p:cNvPr>
            <p:cNvSpPr txBox="1"/>
            <p:nvPr/>
          </p:nvSpPr>
          <p:spPr>
            <a:xfrm>
              <a:off x="4416171" y="5234940"/>
              <a:ext cx="188595" cy="75565"/>
            </a:xfrm>
            <a:prstGeom prst="rect">
              <a:avLst/>
            </a:prstGeom>
          </p:spPr>
          <p:txBody>
            <a:bodyPr vert="horz" wrap="square" lIns="0" tIns="1587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25"/>
                </a:spcBef>
              </a:pPr>
              <a:r>
                <a:rPr sz="450" spc="37" baseline="9259" dirty="0">
                  <a:solidFill>
                    <a:srgbClr val="FF0000"/>
                  </a:solidFill>
                  <a:latin typeface="MS UI Gothic"/>
                  <a:cs typeface="MS UI Gothic"/>
                </a:rPr>
                <a:t>● </a:t>
              </a:r>
              <a:r>
                <a:rPr sz="450" spc="37" baseline="-27777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r>
                <a:rPr sz="450" spc="22" baseline="-27777" dirty="0">
                  <a:solidFill>
                    <a:srgbClr val="FF0000"/>
                  </a:solidFill>
                  <a:latin typeface="MS UI Gothic"/>
                  <a:cs typeface="MS UI Gothic"/>
                </a:rPr>
                <a:t> </a:t>
              </a:r>
              <a:r>
                <a:rPr sz="300" spc="25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endParaRPr sz="300">
                <a:latin typeface="MS UI Gothic"/>
                <a:cs typeface="MS UI Gothic"/>
              </a:endParaRPr>
            </a:p>
          </p:txBody>
        </p:sp>
        <p:sp>
          <p:nvSpPr>
            <p:cNvPr id="1982" name="object 1259">
              <a:extLst>
                <a:ext uri="{FF2B5EF4-FFF2-40B4-BE49-F238E27FC236}">
                  <a16:creationId xmlns:a16="http://schemas.microsoft.com/office/drawing/2014/main" id="{0289BA01-F87A-44D0-8C01-8C74B327607D}"/>
                </a:ext>
              </a:extLst>
            </p:cNvPr>
            <p:cNvSpPr txBox="1"/>
            <p:nvPr/>
          </p:nvSpPr>
          <p:spPr>
            <a:xfrm>
              <a:off x="4644897" y="5107025"/>
              <a:ext cx="141605" cy="173990"/>
            </a:xfrm>
            <a:prstGeom prst="rect">
              <a:avLst/>
            </a:prstGeom>
          </p:spPr>
          <p:txBody>
            <a:bodyPr vert="horz" wrap="square" lIns="0" tIns="20320" rIns="0" bIns="0" rtlCol="0">
              <a:spAutoFit/>
            </a:bodyPr>
            <a:lstStyle/>
            <a:p>
              <a:pPr marL="74295" algn="ctr">
                <a:lnSpc>
                  <a:spcPct val="100000"/>
                </a:lnSpc>
                <a:spcBef>
                  <a:spcPts val="160"/>
                </a:spcBef>
              </a:pPr>
              <a:r>
                <a:rPr sz="300" spc="25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endParaRPr sz="300">
                <a:latin typeface="MS UI Gothic"/>
                <a:cs typeface="MS UI Gothic"/>
              </a:endParaRPr>
            </a:p>
            <a:p>
              <a:pPr algn="ctr">
                <a:lnSpc>
                  <a:spcPts val="340"/>
                </a:lnSpc>
                <a:spcBef>
                  <a:spcPts val="65"/>
                </a:spcBef>
              </a:pPr>
              <a:r>
                <a:rPr sz="450" spc="37" baseline="18518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r>
                <a:rPr sz="450" baseline="18518" dirty="0">
                  <a:solidFill>
                    <a:srgbClr val="FF0000"/>
                  </a:solidFill>
                  <a:latin typeface="MS UI Gothic"/>
                  <a:cs typeface="MS UI Gothic"/>
                </a:rPr>
                <a:t> </a:t>
              </a:r>
              <a:r>
                <a:rPr sz="300" spc="-105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r>
                <a:rPr sz="450" spc="-157" baseline="9259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endParaRPr sz="450" baseline="9259">
                <a:latin typeface="MS UI Gothic"/>
                <a:cs typeface="MS UI Gothic"/>
              </a:endParaRPr>
            </a:p>
            <a:p>
              <a:pPr marL="26034">
                <a:lnSpc>
                  <a:spcPts val="340"/>
                </a:lnSpc>
              </a:pPr>
              <a:r>
                <a:rPr sz="300" spc="25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endParaRPr sz="300">
                <a:latin typeface="MS UI Gothic"/>
                <a:cs typeface="MS UI Gothic"/>
              </a:endParaRPr>
            </a:p>
          </p:txBody>
        </p:sp>
        <p:sp>
          <p:nvSpPr>
            <p:cNvPr id="1983" name="object 1260">
              <a:extLst>
                <a:ext uri="{FF2B5EF4-FFF2-40B4-BE49-F238E27FC236}">
                  <a16:creationId xmlns:a16="http://schemas.microsoft.com/office/drawing/2014/main" id="{5201653F-69BF-4574-803A-4BE907B3DF4E}"/>
                </a:ext>
              </a:extLst>
            </p:cNvPr>
            <p:cNvSpPr txBox="1"/>
            <p:nvPr/>
          </p:nvSpPr>
          <p:spPr>
            <a:xfrm>
              <a:off x="4887086" y="5315839"/>
              <a:ext cx="67310" cy="75565"/>
            </a:xfrm>
            <a:prstGeom prst="rect">
              <a:avLst/>
            </a:prstGeom>
          </p:spPr>
          <p:txBody>
            <a:bodyPr vert="horz" wrap="square" lIns="0" tIns="1587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25"/>
                </a:spcBef>
              </a:pPr>
              <a:r>
                <a:rPr sz="300" spc="25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endParaRPr sz="300">
                <a:latin typeface="MS UI Gothic"/>
                <a:cs typeface="MS UI Gothic"/>
              </a:endParaRPr>
            </a:p>
          </p:txBody>
        </p:sp>
        <p:sp>
          <p:nvSpPr>
            <p:cNvPr id="1984" name="object 1261">
              <a:extLst>
                <a:ext uri="{FF2B5EF4-FFF2-40B4-BE49-F238E27FC236}">
                  <a16:creationId xmlns:a16="http://schemas.microsoft.com/office/drawing/2014/main" id="{CBF61C75-1D65-4045-BD84-9271999392A2}"/>
                </a:ext>
              </a:extLst>
            </p:cNvPr>
            <p:cNvSpPr txBox="1"/>
            <p:nvPr/>
          </p:nvSpPr>
          <p:spPr>
            <a:xfrm>
              <a:off x="4896103" y="5462778"/>
              <a:ext cx="67310" cy="75565"/>
            </a:xfrm>
            <a:prstGeom prst="rect">
              <a:avLst/>
            </a:prstGeom>
          </p:spPr>
          <p:txBody>
            <a:bodyPr vert="horz" wrap="square" lIns="0" tIns="1587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25"/>
                </a:spcBef>
              </a:pPr>
              <a:r>
                <a:rPr sz="300" spc="25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endParaRPr sz="300">
                <a:latin typeface="MS UI Gothic"/>
                <a:cs typeface="MS UI Gothic"/>
              </a:endParaRPr>
            </a:p>
          </p:txBody>
        </p:sp>
        <p:sp>
          <p:nvSpPr>
            <p:cNvPr id="1985" name="object 1262">
              <a:extLst>
                <a:ext uri="{FF2B5EF4-FFF2-40B4-BE49-F238E27FC236}">
                  <a16:creationId xmlns:a16="http://schemas.microsoft.com/office/drawing/2014/main" id="{B7462CB5-A2E0-42C2-9CF2-ADC1ED0C2EB1}"/>
                </a:ext>
              </a:extLst>
            </p:cNvPr>
            <p:cNvSpPr txBox="1"/>
            <p:nvPr/>
          </p:nvSpPr>
          <p:spPr>
            <a:xfrm>
              <a:off x="5008117" y="5247004"/>
              <a:ext cx="67310" cy="75565"/>
            </a:xfrm>
            <a:prstGeom prst="rect">
              <a:avLst/>
            </a:prstGeom>
          </p:spPr>
          <p:txBody>
            <a:bodyPr vert="horz" wrap="square" lIns="0" tIns="1587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25"/>
                </a:spcBef>
              </a:pPr>
              <a:r>
                <a:rPr sz="300" spc="25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endParaRPr sz="300">
                <a:latin typeface="MS UI Gothic"/>
                <a:cs typeface="MS UI Gothic"/>
              </a:endParaRPr>
            </a:p>
          </p:txBody>
        </p:sp>
        <p:sp>
          <p:nvSpPr>
            <p:cNvPr id="1986" name="object 1263">
              <a:extLst>
                <a:ext uri="{FF2B5EF4-FFF2-40B4-BE49-F238E27FC236}">
                  <a16:creationId xmlns:a16="http://schemas.microsoft.com/office/drawing/2014/main" id="{D9DF02A7-5358-419E-8EF1-48E93E0C0AC5}"/>
                </a:ext>
              </a:extLst>
            </p:cNvPr>
            <p:cNvSpPr txBox="1"/>
            <p:nvPr/>
          </p:nvSpPr>
          <p:spPr>
            <a:xfrm>
              <a:off x="5017261" y="4979034"/>
              <a:ext cx="72390" cy="106045"/>
            </a:xfrm>
            <a:prstGeom prst="rect">
              <a:avLst/>
            </a:prstGeom>
          </p:spPr>
          <p:txBody>
            <a:bodyPr vert="horz" wrap="square" lIns="0" tIns="16510" rIns="0" bIns="0" rtlCol="0">
              <a:spAutoFit/>
            </a:bodyPr>
            <a:lstStyle/>
            <a:p>
              <a:pPr marL="17145">
                <a:lnSpc>
                  <a:spcPts val="300"/>
                </a:lnSpc>
                <a:spcBef>
                  <a:spcPts val="130"/>
                </a:spcBef>
              </a:pPr>
              <a:r>
                <a:rPr sz="300" spc="25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endParaRPr sz="300">
                <a:latin typeface="MS UI Gothic"/>
                <a:cs typeface="MS UI Gothic"/>
              </a:endParaRPr>
            </a:p>
            <a:p>
              <a:pPr marL="12700">
                <a:lnSpc>
                  <a:spcPts val="300"/>
                </a:lnSpc>
              </a:pPr>
              <a:r>
                <a:rPr sz="300" spc="25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endParaRPr sz="300">
                <a:latin typeface="MS UI Gothic"/>
                <a:cs typeface="MS UI Gothic"/>
              </a:endParaRPr>
            </a:p>
          </p:txBody>
        </p:sp>
        <p:sp>
          <p:nvSpPr>
            <p:cNvPr id="1987" name="object 1264">
              <a:extLst>
                <a:ext uri="{FF2B5EF4-FFF2-40B4-BE49-F238E27FC236}">
                  <a16:creationId xmlns:a16="http://schemas.microsoft.com/office/drawing/2014/main" id="{1D7184BF-A259-4D0D-961B-D8C41AE26CEB}"/>
                </a:ext>
              </a:extLst>
            </p:cNvPr>
            <p:cNvSpPr txBox="1"/>
            <p:nvPr/>
          </p:nvSpPr>
          <p:spPr>
            <a:xfrm>
              <a:off x="5129276" y="5035930"/>
              <a:ext cx="76200" cy="113664"/>
            </a:xfrm>
            <a:prstGeom prst="rect">
              <a:avLst/>
            </a:prstGeom>
          </p:spPr>
          <p:txBody>
            <a:bodyPr vert="horz" wrap="square" lIns="0" tIns="16510" rIns="0" bIns="0" rtlCol="0">
              <a:spAutoFit/>
            </a:bodyPr>
            <a:lstStyle/>
            <a:p>
              <a:pPr marL="12700">
                <a:lnSpc>
                  <a:spcPts val="330"/>
                </a:lnSpc>
                <a:spcBef>
                  <a:spcPts val="130"/>
                </a:spcBef>
              </a:pPr>
              <a:r>
                <a:rPr sz="300" spc="25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endParaRPr sz="300">
                <a:latin typeface="MS UI Gothic"/>
                <a:cs typeface="MS UI Gothic"/>
              </a:endParaRPr>
            </a:p>
            <a:p>
              <a:pPr marL="20955">
                <a:lnSpc>
                  <a:spcPts val="330"/>
                </a:lnSpc>
              </a:pPr>
              <a:r>
                <a:rPr sz="300" spc="25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endParaRPr sz="300">
                <a:latin typeface="MS UI Gothic"/>
                <a:cs typeface="MS UI Gothic"/>
              </a:endParaRPr>
            </a:p>
          </p:txBody>
        </p:sp>
        <p:sp>
          <p:nvSpPr>
            <p:cNvPr id="1988" name="object 1265">
              <a:extLst>
                <a:ext uri="{FF2B5EF4-FFF2-40B4-BE49-F238E27FC236}">
                  <a16:creationId xmlns:a16="http://schemas.microsoft.com/office/drawing/2014/main" id="{EA98E1AE-F88D-4613-874B-CCE5B07B9A5A}"/>
                </a:ext>
              </a:extLst>
            </p:cNvPr>
            <p:cNvSpPr txBox="1"/>
            <p:nvPr/>
          </p:nvSpPr>
          <p:spPr>
            <a:xfrm>
              <a:off x="5189854" y="5307965"/>
              <a:ext cx="67310" cy="75565"/>
            </a:xfrm>
            <a:prstGeom prst="rect">
              <a:avLst/>
            </a:prstGeom>
          </p:spPr>
          <p:txBody>
            <a:bodyPr vert="horz" wrap="square" lIns="0" tIns="1587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25"/>
                </a:spcBef>
              </a:pPr>
              <a:r>
                <a:rPr sz="300" spc="25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endParaRPr sz="300">
                <a:latin typeface="MS UI Gothic"/>
                <a:cs typeface="MS UI Gothic"/>
              </a:endParaRPr>
            </a:p>
          </p:txBody>
        </p:sp>
        <p:sp>
          <p:nvSpPr>
            <p:cNvPr id="1989" name="object 1266">
              <a:extLst>
                <a:ext uri="{FF2B5EF4-FFF2-40B4-BE49-F238E27FC236}">
                  <a16:creationId xmlns:a16="http://schemas.microsoft.com/office/drawing/2014/main" id="{E91FDCE1-3205-4676-8827-A7A7DB364E7D}"/>
                </a:ext>
              </a:extLst>
            </p:cNvPr>
            <p:cNvSpPr txBox="1"/>
            <p:nvPr/>
          </p:nvSpPr>
          <p:spPr>
            <a:xfrm>
              <a:off x="5251958" y="4584191"/>
              <a:ext cx="67310" cy="75565"/>
            </a:xfrm>
            <a:prstGeom prst="rect">
              <a:avLst/>
            </a:prstGeom>
          </p:spPr>
          <p:txBody>
            <a:bodyPr vert="horz" wrap="square" lIns="0" tIns="1651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30"/>
                </a:spcBef>
              </a:pPr>
              <a:r>
                <a:rPr sz="300" spc="25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endParaRPr sz="300">
                <a:latin typeface="MS UI Gothic"/>
                <a:cs typeface="MS UI Gothic"/>
              </a:endParaRPr>
            </a:p>
          </p:txBody>
        </p:sp>
        <p:sp>
          <p:nvSpPr>
            <p:cNvPr id="1990" name="object 1267">
              <a:extLst>
                <a:ext uri="{FF2B5EF4-FFF2-40B4-BE49-F238E27FC236}">
                  <a16:creationId xmlns:a16="http://schemas.microsoft.com/office/drawing/2014/main" id="{7EB0ACB0-BB6D-4424-A773-EA8D2CF0B6DA}"/>
                </a:ext>
              </a:extLst>
            </p:cNvPr>
            <p:cNvSpPr txBox="1"/>
            <p:nvPr/>
          </p:nvSpPr>
          <p:spPr>
            <a:xfrm>
              <a:off x="5143246" y="4932807"/>
              <a:ext cx="183515" cy="75565"/>
            </a:xfrm>
            <a:prstGeom prst="rect">
              <a:avLst/>
            </a:prstGeom>
          </p:spPr>
          <p:txBody>
            <a:bodyPr vert="horz" wrap="square" lIns="0" tIns="1651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30"/>
                </a:spcBef>
              </a:pPr>
              <a:r>
                <a:rPr sz="450" spc="37" baseline="18518" dirty="0">
                  <a:solidFill>
                    <a:srgbClr val="FF0000"/>
                  </a:solidFill>
                  <a:latin typeface="MS UI Gothic"/>
                  <a:cs typeface="MS UI Gothic"/>
                </a:rPr>
                <a:t>● </a:t>
              </a:r>
              <a:r>
                <a:rPr sz="450" spc="37" baseline="-18518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r>
                <a:rPr sz="450" spc="-30" baseline="-18518" dirty="0">
                  <a:solidFill>
                    <a:srgbClr val="FF0000"/>
                  </a:solidFill>
                  <a:latin typeface="MS UI Gothic"/>
                  <a:cs typeface="MS UI Gothic"/>
                </a:rPr>
                <a:t> </a:t>
              </a:r>
              <a:r>
                <a:rPr sz="300" spc="25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endParaRPr sz="300">
                <a:latin typeface="MS UI Gothic"/>
                <a:cs typeface="MS UI Gothic"/>
              </a:endParaRPr>
            </a:p>
          </p:txBody>
        </p:sp>
        <p:sp>
          <p:nvSpPr>
            <p:cNvPr id="1991" name="object 1268">
              <a:extLst>
                <a:ext uri="{FF2B5EF4-FFF2-40B4-BE49-F238E27FC236}">
                  <a16:creationId xmlns:a16="http://schemas.microsoft.com/office/drawing/2014/main" id="{2860F875-68B1-409E-9B39-C17C49EB8FE6}"/>
                </a:ext>
              </a:extLst>
            </p:cNvPr>
            <p:cNvSpPr txBox="1"/>
            <p:nvPr/>
          </p:nvSpPr>
          <p:spPr>
            <a:xfrm>
              <a:off x="5311647" y="5231003"/>
              <a:ext cx="67310" cy="75565"/>
            </a:xfrm>
            <a:prstGeom prst="rect">
              <a:avLst/>
            </a:prstGeom>
          </p:spPr>
          <p:txBody>
            <a:bodyPr vert="horz" wrap="square" lIns="0" tIns="1587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25"/>
                </a:spcBef>
              </a:pPr>
              <a:r>
                <a:rPr sz="300" spc="25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endParaRPr sz="300">
                <a:latin typeface="MS UI Gothic"/>
                <a:cs typeface="MS UI Gothic"/>
              </a:endParaRPr>
            </a:p>
          </p:txBody>
        </p:sp>
        <p:sp>
          <p:nvSpPr>
            <p:cNvPr id="1992" name="object 1269">
              <a:extLst>
                <a:ext uri="{FF2B5EF4-FFF2-40B4-BE49-F238E27FC236}">
                  <a16:creationId xmlns:a16="http://schemas.microsoft.com/office/drawing/2014/main" id="{E467F7CE-81E7-462A-852D-1C603592C33F}"/>
                </a:ext>
              </a:extLst>
            </p:cNvPr>
            <p:cNvSpPr txBox="1"/>
            <p:nvPr/>
          </p:nvSpPr>
          <p:spPr>
            <a:xfrm>
              <a:off x="5264150" y="5033645"/>
              <a:ext cx="123189" cy="75565"/>
            </a:xfrm>
            <a:prstGeom prst="rect">
              <a:avLst/>
            </a:prstGeom>
          </p:spPr>
          <p:txBody>
            <a:bodyPr vert="horz" wrap="square" lIns="0" tIns="1651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30"/>
                </a:spcBef>
              </a:pPr>
              <a:r>
                <a:rPr sz="300" spc="25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r>
                <a:rPr sz="300" spc="-35" dirty="0">
                  <a:solidFill>
                    <a:srgbClr val="FF0000"/>
                  </a:solidFill>
                  <a:latin typeface="MS UI Gothic"/>
                  <a:cs typeface="MS UI Gothic"/>
                </a:rPr>
                <a:t> </a:t>
              </a:r>
              <a:r>
                <a:rPr sz="450" spc="37" baseline="9259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endParaRPr sz="450" baseline="9259">
                <a:latin typeface="MS UI Gothic"/>
                <a:cs typeface="MS UI Gothic"/>
              </a:endParaRPr>
            </a:p>
          </p:txBody>
        </p:sp>
        <p:sp>
          <p:nvSpPr>
            <p:cNvPr id="1993" name="object 1270">
              <a:extLst>
                <a:ext uri="{FF2B5EF4-FFF2-40B4-BE49-F238E27FC236}">
                  <a16:creationId xmlns:a16="http://schemas.microsoft.com/office/drawing/2014/main" id="{13F641DB-B9BE-453E-846C-A051B1C86EDA}"/>
                </a:ext>
              </a:extLst>
            </p:cNvPr>
            <p:cNvSpPr txBox="1"/>
            <p:nvPr/>
          </p:nvSpPr>
          <p:spPr>
            <a:xfrm>
              <a:off x="5324983" y="5016372"/>
              <a:ext cx="67310" cy="75565"/>
            </a:xfrm>
            <a:prstGeom prst="rect">
              <a:avLst/>
            </a:prstGeom>
          </p:spPr>
          <p:txBody>
            <a:bodyPr vert="horz" wrap="square" lIns="0" tIns="1651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30"/>
                </a:spcBef>
              </a:pPr>
              <a:r>
                <a:rPr sz="300" spc="25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endParaRPr sz="300">
                <a:latin typeface="MS UI Gothic"/>
                <a:cs typeface="MS UI Gothic"/>
              </a:endParaRPr>
            </a:p>
          </p:txBody>
        </p:sp>
        <p:sp>
          <p:nvSpPr>
            <p:cNvPr id="1994" name="object 1271">
              <a:extLst>
                <a:ext uri="{FF2B5EF4-FFF2-40B4-BE49-F238E27FC236}">
                  <a16:creationId xmlns:a16="http://schemas.microsoft.com/office/drawing/2014/main" id="{937604AC-3B90-4570-8900-C7727E5B529E}"/>
                </a:ext>
              </a:extLst>
            </p:cNvPr>
            <p:cNvSpPr txBox="1"/>
            <p:nvPr/>
          </p:nvSpPr>
          <p:spPr>
            <a:xfrm>
              <a:off x="5553455" y="5447665"/>
              <a:ext cx="67310" cy="75565"/>
            </a:xfrm>
            <a:prstGeom prst="rect">
              <a:avLst/>
            </a:prstGeom>
          </p:spPr>
          <p:txBody>
            <a:bodyPr vert="horz" wrap="square" lIns="0" tIns="1587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25"/>
                </a:spcBef>
              </a:pPr>
              <a:r>
                <a:rPr sz="300" spc="25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endParaRPr sz="300">
                <a:latin typeface="MS UI Gothic"/>
                <a:cs typeface="MS UI Gothic"/>
              </a:endParaRPr>
            </a:p>
          </p:txBody>
        </p:sp>
        <p:sp>
          <p:nvSpPr>
            <p:cNvPr id="1995" name="object 1272">
              <a:extLst>
                <a:ext uri="{FF2B5EF4-FFF2-40B4-BE49-F238E27FC236}">
                  <a16:creationId xmlns:a16="http://schemas.microsoft.com/office/drawing/2014/main" id="{0D3D6F58-B211-4D8B-B86A-F5AF7C86B740}"/>
                </a:ext>
              </a:extLst>
            </p:cNvPr>
            <p:cNvSpPr txBox="1"/>
            <p:nvPr/>
          </p:nvSpPr>
          <p:spPr>
            <a:xfrm>
              <a:off x="5562346" y="5272532"/>
              <a:ext cx="67310" cy="75565"/>
            </a:xfrm>
            <a:prstGeom prst="rect">
              <a:avLst/>
            </a:prstGeom>
          </p:spPr>
          <p:txBody>
            <a:bodyPr vert="horz" wrap="square" lIns="0" tIns="1587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25"/>
                </a:spcBef>
              </a:pPr>
              <a:r>
                <a:rPr sz="300" spc="25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endParaRPr sz="300">
                <a:latin typeface="MS UI Gothic"/>
                <a:cs typeface="MS UI Gothic"/>
              </a:endParaRPr>
            </a:p>
          </p:txBody>
        </p:sp>
        <p:sp>
          <p:nvSpPr>
            <p:cNvPr id="1996" name="object 1273">
              <a:extLst>
                <a:ext uri="{FF2B5EF4-FFF2-40B4-BE49-F238E27FC236}">
                  <a16:creationId xmlns:a16="http://schemas.microsoft.com/office/drawing/2014/main" id="{72DD36F1-8834-46AA-8A2B-EAEF5AF56172}"/>
                </a:ext>
              </a:extLst>
            </p:cNvPr>
            <p:cNvSpPr txBox="1"/>
            <p:nvPr/>
          </p:nvSpPr>
          <p:spPr>
            <a:xfrm>
              <a:off x="5566917" y="5111115"/>
              <a:ext cx="67310" cy="75565"/>
            </a:xfrm>
            <a:prstGeom prst="rect">
              <a:avLst/>
            </a:prstGeom>
          </p:spPr>
          <p:txBody>
            <a:bodyPr vert="horz" wrap="square" lIns="0" tIns="1651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30"/>
                </a:spcBef>
              </a:pPr>
              <a:r>
                <a:rPr sz="300" spc="25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endParaRPr sz="300">
                <a:latin typeface="MS UI Gothic"/>
                <a:cs typeface="MS UI Gothic"/>
              </a:endParaRPr>
            </a:p>
          </p:txBody>
        </p:sp>
        <p:sp>
          <p:nvSpPr>
            <p:cNvPr id="1997" name="object 1274">
              <a:extLst>
                <a:ext uri="{FF2B5EF4-FFF2-40B4-BE49-F238E27FC236}">
                  <a16:creationId xmlns:a16="http://schemas.microsoft.com/office/drawing/2014/main" id="{8A9E083F-D02F-4620-8940-28583044DF90}"/>
                </a:ext>
              </a:extLst>
            </p:cNvPr>
            <p:cNvSpPr txBox="1"/>
            <p:nvPr/>
          </p:nvSpPr>
          <p:spPr>
            <a:xfrm>
              <a:off x="5614034" y="5177916"/>
              <a:ext cx="67310" cy="75565"/>
            </a:xfrm>
            <a:prstGeom prst="rect">
              <a:avLst/>
            </a:prstGeom>
          </p:spPr>
          <p:txBody>
            <a:bodyPr vert="horz" wrap="square" lIns="0" tIns="1587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25"/>
                </a:spcBef>
              </a:pPr>
              <a:r>
                <a:rPr sz="300" spc="25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endParaRPr sz="300">
                <a:latin typeface="MS UI Gothic"/>
                <a:cs typeface="MS UI Gothic"/>
              </a:endParaRPr>
            </a:p>
          </p:txBody>
        </p:sp>
        <p:sp>
          <p:nvSpPr>
            <p:cNvPr id="1998" name="object 1275">
              <a:extLst>
                <a:ext uri="{FF2B5EF4-FFF2-40B4-BE49-F238E27FC236}">
                  <a16:creationId xmlns:a16="http://schemas.microsoft.com/office/drawing/2014/main" id="{2A83C5ED-4EAB-4D2E-B37B-23A8FEA4A43B}"/>
                </a:ext>
              </a:extLst>
            </p:cNvPr>
            <p:cNvSpPr txBox="1"/>
            <p:nvPr/>
          </p:nvSpPr>
          <p:spPr>
            <a:xfrm>
              <a:off x="5628132" y="5066284"/>
              <a:ext cx="67310" cy="75565"/>
            </a:xfrm>
            <a:prstGeom prst="rect">
              <a:avLst/>
            </a:prstGeom>
          </p:spPr>
          <p:txBody>
            <a:bodyPr vert="horz" wrap="square" lIns="0" tIns="1651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30"/>
                </a:spcBef>
              </a:pPr>
              <a:r>
                <a:rPr sz="300" spc="25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endParaRPr sz="300">
                <a:latin typeface="MS UI Gothic"/>
                <a:cs typeface="MS UI Gothic"/>
              </a:endParaRPr>
            </a:p>
          </p:txBody>
        </p:sp>
        <p:sp>
          <p:nvSpPr>
            <p:cNvPr id="1999" name="object 1276">
              <a:extLst>
                <a:ext uri="{FF2B5EF4-FFF2-40B4-BE49-F238E27FC236}">
                  <a16:creationId xmlns:a16="http://schemas.microsoft.com/office/drawing/2014/main" id="{7E22E4F6-2AC5-4A9A-A8B6-5F6FF323E9CF}"/>
                </a:ext>
              </a:extLst>
            </p:cNvPr>
            <p:cNvSpPr txBox="1"/>
            <p:nvPr/>
          </p:nvSpPr>
          <p:spPr>
            <a:xfrm>
              <a:off x="5622544" y="5142991"/>
              <a:ext cx="119380" cy="75565"/>
            </a:xfrm>
            <a:prstGeom prst="rect">
              <a:avLst/>
            </a:prstGeom>
          </p:spPr>
          <p:txBody>
            <a:bodyPr vert="horz" wrap="square" lIns="0" tIns="1587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25"/>
                </a:spcBef>
              </a:pPr>
              <a:r>
                <a:rPr sz="300" spc="25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r>
                <a:rPr sz="300" spc="-55" dirty="0">
                  <a:solidFill>
                    <a:srgbClr val="FF0000"/>
                  </a:solidFill>
                  <a:latin typeface="MS UI Gothic"/>
                  <a:cs typeface="MS UI Gothic"/>
                </a:rPr>
                <a:t> </a:t>
              </a:r>
              <a:r>
                <a:rPr sz="450" spc="37" baseline="-27777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endParaRPr sz="450" baseline="-27777">
                <a:latin typeface="MS UI Gothic"/>
                <a:cs typeface="MS UI Gothic"/>
              </a:endParaRPr>
            </a:p>
          </p:txBody>
        </p:sp>
        <p:sp>
          <p:nvSpPr>
            <p:cNvPr id="2000" name="object 1277">
              <a:extLst>
                <a:ext uri="{FF2B5EF4-FFF2-40B4-BE49-F238E27FC236}">
                  <a16:creationId xmlns:a16="http://schemas.microsoft.com/office/drawing/2014/main" id="{DEACB479-FC4F-471E-B0A0-28F6C52968E9}"/>
                </a:ext>
              </a:extLst>
            </p:cNvPr>
            <p:cNvSpPr txBox="1"/>
            <p:nvPr/>
          </p:nvSpPr>
          <p:spPr>
            <a:xfrm>
              <a:off x="5683250" y="4824476"/>
              <a:ext cx="67310" cy="75565"/>
            </a:xfrm>
            <a:prstGeom prst="rect">
              <a:avLst/>
            </a:prstGeom>
          </p:spPr>
          <p:txBody>
            <a:bodyPr vert="horz" wrap="square" lIns="0" tIns="1651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30"/>
                </a:spcBef>
              </a:pPr>
              <a:r>
                <a:rPr sz="300" spc="25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endParaRPr sz="300">
                <a:latin typeface="MS UI Gothic"/>
                <a:cs typeface="MS UI Gothic"/>
              </a:endParaRPr>
            </a:p>
          </p:txBody>
        </p:sp>
        <p:sp>
          <p:nvSpPr>
            <p:cNvPr id="2001" name="object 1278">
              <a:extLst>
                <a:ext uri="{FF2B5EF4-FFF2-40B4-BE49-F238E27FC236}">
                  <a16:creationId xmlns:a16="http://schemas.microsoft.com/office/drawing/2014/main" id="{FBB99781-04EF-4442-A322-892421AC73A1}"/>
                </a:ext>
              </a:extLst>
            </p:cNvPr>
            <p:cNvSpPr txBox="1"/>
            <p:nvPr/>
          </p:nvSpPr>
          <p:spPr>
            <a:xfrm>
              <a:off x="5688457" y="4909439"/>
              <a:ext cx="128270" cy="187960"/>
            </a:xfrm>
            <a:prstGeom prst="rect">
              <a:avLst/>
            </a:prstGeom>
          </p:spPr>
          <p:txBody>
            <a:bodyPr vert="horz" wrap="square" lIns="0" tIns="16510" rIns="0" bIns="0" rtlCol="0">
              <a:spAutoFit/>
            </a:bodyPr>
            <a:lstStyle/>
            <a:p>
              <a:pPr marL="73025">
                <a:lnSpc>
                  <a:spcPts val="310"/>
                </a:lnSpc>
                <a:spcBef>
                  <a:spcPts val="130"/>
                </a:spcBef>
              </a:pPr>
              <a:r>
                <a:rPr sz="300" spc="25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endParaRPr sz="300">
                <a:latin typeface="MS UI Gothic"/>
                <a:cs typeface="MS UI Gothic"/>
              </a:endParaRPr>
            </a:p>
            <a:p>
              <a:pPr marL="12700">
                <a:lnSpc>
                  <a:spcPts val="250"/>
                </a:lnSpc>
              </a:pPr>
              <a:r>
                <a:rPr sz="300" spc="25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endParaRPr sz="300">
                <a:latin typeface="MS UI Gothic"/>
                <a:cs typeface="MS UI Gothic"/>
              </a:endParaRPr>
            </a:p>
            <a:p>
              <a:pPr marL="59055">
                <a:lnSpc>
                  <a:spcPts val="300"/>
                </a:lnSpc>
              </a:pPr>
              <a:r>
                <a:rPr sz="300" spc="25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endParaRPr sz="300">
                <a:latin typeface="MS UI Gothic"/>
                <a:cs typeface="MS UI Gothic"/>
              </a:endParaRPr>
            </a:p>
            <a:p>
              <a:pPr marL="67945">
                <a:lnSpc>
                  <a:spcPct val="100000"/>
                </a:lnSpc>
                <a:spcBef>
                  <a:spcPts val="15"/>
                </a:spcBef>
              </a:pPr>
              <a:r>
                <a:rPr sz="300" spc="25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endParaRPr sz="300">
                <a:latin typeface="MS UI Gothic"/>
                <a:cs typeface="MS UI Gothic"/>
              </a:endParaRPr>
            </a:p>
          </p:txBody>
        </p:sp>
        <p:sp>
          <p:nvSpPr>
            <p:cNvPr id="2002" name="object 1279">
              <a:extLst>
                <a:ext uri="{FF2B5EF4-FFF2-40B4-BE49-F238E27FC236}">
                  <a16:creationId xmlns:a16="http://schemas.microsoft.com/office/drawing/2014/main" id="{82538DD8-6E6C-4395-B496-3D38B9132FD9}"/>
                </a:ext>
              </a:extLst>
            </p:cNvPr>
            <p:cNvSpPr/>
            <p:nvPr/>
          </p:nvSpPr>
          <p:spPr>
            <a:xfrm>
              <a:off x="3448050" y="4748276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5" h="29845">
                  <a:moveTo>
                    <a:pt x="0" y="29337"/>
                  </a:moveTo>
                  <a:lnTo>
                    <a:pt x="29463" y="29337"/>
                  </a:lnTo>
                  <a:lnTo>
                    <a:pt x="29463" y="0"/>
                  </a:lnTo>
                  <a:lnTo>
                    <a:pt x="0" y="0"/>
                  </a:lnTo>
                  <a:lnTo>
                    <a:pt x="0" y="29337"/>
                  </a:lnTo>
                  <a:close/>
                </a:path>
              </a:pathLst>
            </a:custGeom>
            <a:solidFill>
              <a:srgbClr val="649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03" name="object 1280">
              <a:extLst>
                <a:ext uri="{FF2B5EF4-FFF2-40B4-BE49-F238E27FC236}">
                  <a16:creationId xmlns:a16="http://schemas.microsoft.com/office/drawing/2014/main" id="{4E4DE24C-1BF7-48D3-9AA7-DB98FF9AF9B2}"/>
                </a:ext>
              </a:extLst>
            </p:cNvPr>
            <p:cNvSpPr/>
            <p:nvPr/>
          </p:nvSpPr>
          <p:spPr>
            <a:xfrm>
              <a:off x="3456178" y="4763261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5" h="29845">
                  <a:moveTo>
                    <a:pt x="0" y="29463"/>
                  </a:moveTo>
                  <a:lnTo>
                    <a:pt x="29463" y="29463"/>
                  </a:lnTo>
                  <a:lnTo>
                    <a:pt x="29463" y="0"/>
                  </a:lnTo>
                  <a:lnTo>
                    <a:pt x="0" y="0"/>
                  </a:lnTo>
                  <a:lnTo>
                    <a:pt x="0" y="29463"/>
                  </a:lnTo>
                  <a:close/>
                </a:path>
              </a:pathLst>
            </a:custGeom>
            <a:solidFill>
              <a:srgbClr val="649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04" name="object 1281">
              <a:extLst>
                <a:ext uri="{FF2B5EF4-FFF2-40B4-BE49-F238E27FC236}">
                  <a16:creationId xmlns:a16="http://schemas.microsoft.com/office/drawing/2014/main" id="{263CC28C-E642-4AAD-A403-45839C9805FE}"/>
                </a:ext>
              </a:extLst>
            </p:cNvPr>
            <p:cNvSpPr/>
            <p:nvPr/>
          </p:nvSpPr>
          <p:spPr>
            <a:xfrm>
              <a:off x="3461511" y="4673472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5" h="29845">
                  <a:moveTo>
                    <a:pt x="0" y="29336"/>
                  </a:moveTo>
                  <a:lnTo>
                    <a:pt x="29463" y="29336"/>
                  </a:lnTo>
                  <a:lnTo>
                    <a:pt x="29463" y="0"/>
                  </a:lnTo>
                  <a:lnTo>
                    <a:pt x="0" y="0"/>
                  </a:lnTo>
                  <a:lnTo>
                    <a:pt x="0" y="29336"/>
                  </a:lnTo>
                  <a:close/>
                </a:path>
              </a:pathLst>
            </a:custGeom>
            <a:solidFill>
              <a:srgbClr val="649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05" name="object 1282">
              <a:extLst>
                <a:ext uri="{FF2B5EF4-FFF2-40B4-BE49-F238E27FC236}">
                  <a16:creationId xmlns:a16="http://schemas.microsoft.com/office/drawing/2014/main" id="{1C881F63-C5AE-414C-BCA7-FA5F79D61179}"/>
                </a:ext>
              </a:extLst>
            </p:cNvPr>
            <p:cNvSpPr/>
            <p:nvPr/>
          </p:nvSpPr>
          <p:spPr>
            <a:xfrm>
              <a:off x="3509264" y="4592192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5" h="29845">
                  <a:moveTo>
                    <a:pt x="0" y="29463"/>
                  </a:moveTo>
                  <a:lnTo>
                    <a:pt x="29337" y="29463"/>
                  </a:lnTo>
                  <a:lnTo>
                    <a:pt x="29337" y="0"/>
                  </a:lnTo>
                  <a:lnTo>
                    <a:pt x="0" y="0"/>
                  </a:lnTo>
                  <a:lnTo>
                    <a:pt x="0" y="29463"/>
                  </a:lnTo>
                  <a:close/>
                </a:path>
              </a:pathLst>
            </a:custGeom>
            <a:solidFill>
              <a:srgbClr val="649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06" name="object 1283">
              <a:extLst>
                <a:ext uri="{FF2B5EF4-FFF2-40B4-BE49-F238E27FC236}">
                  <a16:creationId xmlns:a16="http://schemas.microsoft.com/office/drawing/2014/main" id="{FF28E39E-4E73-4AD4-8B0C-4396C8E1B2D4}"/>
                </a:ext>
              </a:extLst>
            </p:cNvPr>
            <p:cNvSpPr/>
            <p:nvPr/>
          </p:nvSpPr>
          <p:spPr>
            <a:xfrm>
              <a:off x="3517138" y="4657597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5" h="29845">
                  <a:moveTo>
                    <a:pt x="0" y="29463"/>
                  </a:moveTo>
                  <a:lnTo>
                    <a:pt x="29337" y="29463"/>
                  </a:lnTo>
                  <a:lnTo>
                    <a:pt x="29337" y="0"/>
                  </a:lnTo>
                  <a:lnTo>
                    <a:pt x="0" y="0"/>
                  </a:lnTo>
                  <a:lnTo>
                    <a:pt x="0" y="29463"/>
                  </a:lnTo>
                  <a:close/>
                </a:path>
              </a:pathLst>
            </a:custGeom>
            <a:solidFill>
              <a:srgbClr val="649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07" name="object 1284">
              <a:extLst>
                <a:ext uri="{FF2B5EF4-FFF2-40B4-BE49-F238E27FC236}">
                  <a16:creationId xmlns:a16="http://schemas.microsoft.com/office/drawing/2014/main" id="{BDD3D0BC-615C-47D3-8A5E-1DB187326FB6}"/>
                </a:ext>
              </a:extLst>
            </p:cNvPr>
            <p:cNvSpPr/>
            <p:nvPr/>
          </p:nvSpPr>
          <p:spPr>
            <a:xfrm>
              <a:off x="3522345" y="4693920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5" h="29845">
                  <a:moveTo>
                    <a:pt x="0" y="29336"/>
                  </a:moveTo>
                  <a:lnTo>
                    <a:pt x="29463" y="29336"/>
                  </a:lnTo>
                  <a:lnTo>
                    <a:pt x="29463" y="0"/>
                  </a:lnTo>
                  <a:lnTo>
                    <a:pt x="0" y="0"/>
                  </a:lnTo>
                  <a:lnTo>
                    <a:pt x="0" y="29336"/>
                  </a:lnTo>
                  <a:close/>
                </a:path>
              </a:pathLst>
            </a:custGeom>
            <a:solidFill>
              <a:srgbClr val="649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08" name="object 1285">
              <a:extLst>
                <a:ext uri="{FF2B5EF4-FFF2-40B4-BE49-F238E27FC236}">
                  <a16:creationId xmlns:a16="http://schemas.microsoft.com/office/drawing/2014/main" id="{115CAB31-9C15-4120-B068-85FFD6E20E58}"/>
                </a:ext>
              </a:extLst>
            </p:cNvPr>
            <p:cNvSpPr/>
            <p:nvPr/>
          </p:nvSpPr>
          <p:spPr>
            <a:xfrm>
              <a:off x="3629914" y="4724400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5" h="29845">
                  <a:moveTo>
                    <a:pt x="0" y="29463"/>
                  </a:moveTo>
                  <a:lnTo>
                    <a:pt x="29337" y="29463"/>
                  </a:lnTo>
                  <a:lnTo>
                    <a:pt x="29337" y="0"/>
                  </a:lnTo>
                  <a:lnTo>
                    <a:pt x="0" y="0"/>
                  </a:lnTo>
                  <a:lnTo>
                    <a:pt x="0" y="29463"/>
                  </a:lnTo>
                  <a:close/>
                </a:path>
              </a:pathLst>
            </a:custGeom>
            <a:solidFill>
              <a:srgbClr val="649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09" name="object 1286">
              <a:extLst>
                <a:ext uri="{FF2B5EF4-FFF2-40B4-BE49-F238E27FC236}">
                  <a16:creationId xmlns:a16="http://schemas.microsoft.com/office/drawing/2014/main" id="{07FDC369-3CAC-425F-8E64-1C643E2BC32E}"/>
                </a:ext>
              </a:extLst>
            </p:cNvPr>
            <p:cNvSpPr/>
            <p:nvPr/>
          </p:nvSpPr>
          <p:spPr>
            <a:xfrm>
              <a:off x="3638422" y="4766817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5" h="29845">
                  <a:moveTo>
                    <a:pt x="0" y="29336"/>
                  </a:moveTo>
                  <a:lnTo>
                    <a:pt x="29463" y="29336"/>
                  </a:lnTo>
                  <a:lnTo>
                    <a:pt x="29463" y="0"/>
                  </a:lnTo>
                  <a:lnTo>
                    <a:pt x="0" y="0"/>
                  </a:lnTo>
                  <a:lnTo>
                    <a:pt x="0" y="29336"/>
                  </a:lnTo>
                  <a:close/>
                </a:path>
              </a:pathLst>
            </a:custGeom>
            <a:solidFill>
              <a:srgbClr val="649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10" name="object 1287">
              <a:extLst>
                <a:ext uri="{FF2B5EF4-FFF2-40B4-BE49-F238E27FC236}">
                  <a16:creationId xmlns:a16="http://schemas.microsoft.com/office/drawing/2014/main" id="{1E23146D-CCBC-4D4C-B4F6-F789C19D9DFD}"/>
                </a:ext>
              </a:extLst>
            </p:cNvPr>
            <p:cNvSpPr/>
            <p:nvPr/>
          </p:nvSpPr>
          <p:spPr>
            <a:xfrm>
              <a:off x="3644010" y="4758944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5" h="29845">
                  <a:moveTo>
                    <a:pt x="0" y="29336"/>
                  </a:moveTo>
                  <a:lnTo>
                    <a:pt x="29463" y="29336"/>
                  </a:lnTo>
                  <a:lnTo>
                    <a:pt x="29463" y="0"/>
                  </a:lnTo>
                  <a:lnTo>
                    <a:pt x="0" y="0"/>
                  </a:lnTo>
                  <a:lnTo>
                    <a:pt x="0" y="29336"/>
                  </a:lnTo>
                  <a:close/>
                </a:path>
              </a:pathLst>
            </a:custGeom>
            <a:solidFill>
              <a:srgbClr val="649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11" name="object 1288">
              <a:extLst>
                <a:ext uri="{FF2B5EF4-FFF2-40B4-BE49-F238E27FC236}">
                  <a16:creationId xmlns:a16="http://schemas.microsoft.com/office/drawing/2014/main" id="{05EB2E53-A141-4B10-A708-8501C7D9A9D2}"/>
                </a:ext>
              </a:extLst>
            </p:cNvPr>
            <p:cNvSpPr/>
            <p:nvPr/>
          </p:nvSpPr>
          <p:spPr>
            <a:xfrm>
              <a:off x="3690111" y="4633721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5" h="29845">
                  <a:moveTo>
                    <a:pt x="0" y="29463"/>
                  </a:moveTo>
                  <a:lnTo>
                    <a:pt x="29463" y="29463"/>
                  </a:lnTo>
                  <a:lnTo>
                    <a:pt x="29463" y="0"/>
                  </a:lnTo>
                  <a:lnTo>
                    <a:pt x="0" y="0"/>
                  </a:lnTo>
                  <a:lnTo>
                    <a:pt x="0" y="29463"/>
                  </a:lnTo>
                  <a:close/>
                </a:path>
              </a:pathLst>
            </a:custGeom>
            <a:solidFill>
              <a:srgbClr val="649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12" name="object 1289">
              <a:extLst>
                <a:ext uri="{FF2B5EF4-FFF2-40B4-BE49-F238E27FC236}">
                  <a16:creationId xmlns:a16="http://schemas.microsoft.com/office/drawing/2014/main" id="{205A8564-6E29-48FF-8DFC-5A2535A81707}"/>
                </a:ext>
              </a:extLst>
            </p:cNvPr>
            <p:cNvSpPr/>
            <p:nvPr/>
          </p:nvSpPr>
          <p:spPr>
            <a:xfrm>
              <a:off x="3699383" y="4687823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5" h="29845">
                  <a:moveTo>
                    <a:pt x="0" y="29463"/>
                  </a:moveTo>
                  <a:lnTo>
                    <a:pt x="29463" y="29463"/>
                  </a:lnTo>
                  <a:lnTo>
                    <a:pt x="29463" y="0"/>
                  </a:lnTo>
                  <a:lnTo>
                    <a:pt x="0" y="0"/>
                  </a:lnTo>
                  <a:lnTo>
                    <a:pt x="0" y="29463"/>
                  </a:lnTo>
                  <a:close/>
                </a:path>
              </a:pathLst>
            </a:custGeom>
            <a:solidFill>
              <a:srgbClr val="649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13" name="object 1290">
              <a:extLst>
                <a:ext uri="{FF2B5EF4-FFF2-40B4-BE49-F238E27FC236}">
                  <a16:creationId xmlns:a16="http://schemas.microsoft.com/office/drawing/2014/main" id="{EE922367-EAC9-4881-8F89-8A58BB398AD4}"/>
                </a:ext>
              </a:extLst>
            </p:cNvPr>
            <p:cNvSpPr/>
            <p:nvPr/>
          </p:nvSpPr>
          <p:spPr>
            <a:xfrm>
              <a:off x="3704716" y="4658233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5" h="29845">
                  <a:moveTo>
                    <a:pt x="0" y="29463"/>
                  </a:moveTo>
                  <a:lnTo>
                    <a:pt x="29337" y="29463"/>
                  </a:lnTo>
                  <a:lnTo>
                    <a:pt x="29337" y="0"/>
                  </a:lnTo>
                  <a:lnTo>
                    <a:pt x="0" y="0"/>
                  </a:lnTo>
                  <a:lnTo>
                    <a:pt x="0" y="29463"/>
                  </a:lnTo>
                  <a:close/>
                </a:path>
              </a:pathLst>
            </a:custGeom>
            <a:solidFill>
              <a:srgbClr val="649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14" name="object 1291">
              <a:extLst>
                <a:ext uri="{FF2B5EF4-FFF2-40B4-BE49-F238E27FC236}">
                  <a16:creationId xmlns:a16="http://schemas.microsoft.com/office/drawing/2014/main" id="{7A6A9FAC-8872-40F6-B55B-CD7EC4D3B18D}"/>
                </a:ext>
              </a:extLst>
            </p:cNvPr>
            <p:cNvSpPr/>
            <p:nvPr/>
          </p:nvSpPr>
          <p:spPr>
            <a:xfrm>
              <a:off x="3872229" y="4765421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5" h="29845">
                  <a:moveTo>
                    <a:pt x="0" y="29463"/>
                  </a:moveTo>
                  <a:lnTo>
                    <a:pt x="29464" y="29463"/>
                  </a:lnTo>
                  <a:lnTo>
                    <a:pt x="29464" y="0"/>
                  </a:lnTo>
                  <a:lnTo>
                    <a:pt x="0" y="0"/>
                  </a:lnTo>
                  <a:lnTo>
                    <a:pt x="0" y="29463"/>
                  </a:lnTo>
                  <a:close/>
                </a:path>
              </a:pathLst>
            </a:custGeom>
            <a:solidFill>
              <a:srgbClr val="649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15" name="object 1292">
              <a:extLst>
                <a:ext uri="{FF2B5EF4-FFF2-40B4-BE49-F238E27FC236}">
                  <a16:creationId xmlns:a16="http://schemas.microsoft.com/office/drawing/2014/main" id="{4A90E816-DBB7-4072-8AE7-9DA7319A121D}"/>
                </a:ext>
              </a:extLst>
            </p:cNvPr>
            <p:cNvSpPr/>
            <p:nvPr/>
          </p:nvSpPr>
          <p:spPr>
            <a:xfrm>
              <a:off x="3880992" y="4763896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5" h="29845">
                  <a:moveTo>
                    <a:pt x="0" y="29336"/>
                  </a:moveTo>
                  <a:lnTo>
                    <a:pt x="29464" y="29336"/>
                  </a:lnTo>
                  <a:lnTo>
                    <a:pt x="29464" y="0"/>
                  </a:lnTo>
                  <a:lnTo>
                    <a:pt x="0" y="0"/>
                  </a:lnTo>
                  <a:lnTo>
                    <a:pt x="0" y="29336"/>
                  </a:lnTo>
                  <a:close/>
                </a:path>
              </a:pathLst>
            </a:custGeom>
            <a:solidFill>
              <a:srgbClr val="649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16" name="object 1293">
              <a:extLst>
                <a:ext uri="{FF2B5EF4-FFF2-40B4-BE49-F238E27FC236}">
                  <a16:creationId xmlns:a16="http://schemas.microsoft.com/office/drawing/2014/main" id="{BEB6CDDA-092B-48BD-B7CF-F6FD287635BD}"/>
                </a:ext>
              </a:extLst>
            </p:cNvPr>
            <p:cNvSpPr/>
            <p:nvPr/>
          </p:nvSpPr>
          <p:spPr>
            <a:xfrm>
              <a:off x="3885819" y="4739259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5" h="29845">
                  <a:moveTo>
                    <a:pt x="0" y="29463"/>
                  </a:moveTo>
                  <a:lnTo>
                    <a:pt x="29463" y="29463"/>
                  </a:lnTo>
                  <a:lnTo>
                    <a:pt x="29463" y="0"/>
                  </a:lnTo>
                  <a:lnTo>
                    <a:pt x="0" y="0"/>
                  </a:lnTo>
                  <a:lnTo>
                    <a:pt x="0" y="29463"/>
                  </a:lnTo>
                  <a:close/>
                </a:path>
              </a:pathLst>
            </a:custGeom>
            <a:solidFill>
              <a:srgbClr val="649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17" name="object 1294">
              <a:extLst>
                <a:ext uri="{FF2B5EF4-FFF2-40B4-BE49-F238E27FC236}">
                  <a16:creationId xmlns:a16="http://schemas.microsoft.com/office/drawing/2014/main" id="{79721C9A-EDCB-49B5-B316-DC78BA768AA1}"/>
                </a:ext>
              </a:extLst>
            </p:cNvPr>
            <p:cNvSpPr/>
            <p:nvPr/>
          </p:nvSpPr>
          <p:spPr>
            <a:xfrm>
              <a:off x="3932428" y="4591939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5" h="29845">
                  <a:moveTo>
                    <a:pt x="0" y="29464"/>
                  </a:moveTo>
                  <a:lnTo>
                    <a:pt x="29337" y="29464"/>
                  </a:lnTo>
                  <a:lnTo>
                    <a:pt x="29337" y="0"/>
                  </a:lnTo>
                  <a:lnTo>
                    <a:pt x="0" y="0"/>
                  </a:lnTo>
                  <a:lnTo>
                    <a:pt x="0" y="29464"/>
                  </a:lnTo>
                  <a:close/>
                </a:path>
              </a:pathLst>
            </a:custGeom>
            <a:solidFill>
              <a:srgbClr val="649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18" name="object 1295">
              <a:extLst>
                <a:ext uri="{FF2B5EF4-FFF2-40B4-BE49-F238E27FC236}">
                  <a16:creationId xmlns:a16="http://schemas.microsoft.com/office/drawing/2014/main" id="{1AA97DE5-402C-4902-AD44-316EB707923E}"/>
                </a:ext>
              </a:extLst>
            </p:cNvPr>
            <p:cNvSpPr/>
            <p:nvPr/>
          </p:nvSpPr>
          <p:spPr>
            <a:xfrm>
              <a:off x="3941445" y="4765166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5" h="29845">
                  <a:moveTo>
                    <a:pt x="0" y="29464"/>
                  </a:moveTo>
                  <a:lnTo>
                    <a:pt x="29463" y="29464"/>
                  </a:lnTo>
                  <a:lnTo>
                    <a:pt x="29463" y="0"/>
                  </a:lnTo>
                  <a:lnTo>
                    <a:pt x="0" y="0"/>
                  </a:lnTo>
                  <a:lnTo>
                    <a:pt x="0" y="29464"/>
                  </a:lnTo>
                  <a:close/>
                </a:path>
              </a:pathLst>
            </a:custGeom>
            <a:solidFill>
              <a:srgbClr val="649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19" name="object 1296">
              <a:extLst>
                <a:ext uri="{FF2B5EF4-FFF2-40B4-BE49-F238E27FC236}">
                  <a16:creationId xmlns:a16="http://schemas.microsoft.com/office/drawing/2014/main" id="{2C6A2983-E7D6-47F9-85E7-7DAB060608BE}"/>
                </a:ext>
              </a:extLst>
            </p:cNvPr>
            <p:cNvSpPr/>
            <p:nvPr/>
          </p:nvSpPr>
          <p:spPr>
            <a:xfrm>
              <a:off x="3946144" y="4840604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5" h="29845">
                  <a:moveTo>
                    <a:pt x="0" y="29337"/>
                  </a:moveTo>
                  <a:lnTo>
                    <a:pt x="29463" y="29337"/>
                  </a:lnTo>
                  <a:lnTo>
                    <a:pt x="29463" y="0"/>
                  </a:lnTo>
                  <a:lnTo>
                    <a:pt x="0" y="0"/>
                  </a:lnTo>
                  <a:lnTo>
                    <a:pt x="0" y="29337"/>
                  </a:lnTo>
                  <a:close/>
                </a:path>
              </a:pathLst>
            </a:custGeom>
            <a:solidFill>
              <a:srgbClr val="649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20" name="object 1297">
              <a:extLst>
                <a:ext uri="{FF2B5EF4-FFF2-40B4-BE49-F238E27FC236}">
                  <a16:creationId xmlns:a16="http://schemas.microsoft.com/office/drawing/2014/main" id="{DEC7A48B-6411-4C6E-B0AE-386E6AFAA2F8}"/>
                </a:ext>
              </a:extLst>
            </p:cNvPr>
            <p:cNvSpPr/>
            <p:nvPr/>
          </p:nvSpPr>
          <p:spPr>
            <a:xfrm>
              <a:off x="4295902" y="5183123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5" h="29845">
                  <a:moveTo>
                    <a:pt x="0" y="29463"/>
                  </a:moveTo>
                  <a:lnTo>
                    <a:pt x="29463" y="29463"/>
                  </a:lnTo>
                  <a:lnTo>
                    <a:pt x="29463" y="0"/>
                  </a:lnTo>
                  <a:lnTo>
                    <a:pt x="0" y="0"/>
                  </a:lnTo>
                  <a:lnTo>
                    <a:pt x="0" y="29463"/>
                  </a:lnTo>
                  <a:close/>
                </a:path>
              </a:pathLst>
            </a:custGeom>
            <a:solidFill>
              <a:srgbClr val="649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21" name="object 1298">
              <a:extLst>
                <a:ext uri="{FF2B5EF4-FFF2-40B4-BE49-F238E27FC236}">
                  <a16:creationId xmlns:a16="http://schemas.microsoft.com/office/drawing/2014/main" id="{D8B8B508-9E42-45F2-9A71-EA493D6FF02B}"/>
                </a:ext>
              </a:extLst>
            </p:cNvPr>
            <p:cNvSpPr/>
            <p:nvPr/>
          </p:nvSpPr>
          <p:spPr>
            <a:xfrm>
              <a:off x="4304665" y="5178552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5" h="29845">
                  <a:moveTo>
                    <a:pt x="0" y="29464"/>
                  </a:moveTo>
                  <a:lnTo>
                    <a:pt x="29463" y="29464"/>
                  </a:lnTo>
                  <a:lnTo>
                    <a:pt x="29463" y="0"/>
                  </a:lnTo>
                  <a:lnTo>
                    <a:pt x="0" y="0"/>
                  </a:lnTo>
                  <a:lnTo>
                    <a:pt x="0" y="29464"/>
                  </a:lnTo>
                  <a:close/>
                </a:path>
              </a:pathLst>
            </a:custGeom>
            <a:solidFill>
              <a:srgbClr val="649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22" name="object 1299">
              <a:extLst>
                <a:ext uri="{FF2B5EF4-FFF2-40B4-BE49-F238E27FC236}">
                  <a16:creationId xmlns:a16="http://schemas.microsoft.com/office/drawing/2014/main" id="{372258BC-FFF1-4C3F-A660-C1FB686E0F6A}"/>
                </a:ext>
              </a:extLst>
            </p:cNvPr>
            <p:cNvSpPr/>
            <p:nvPr/>
          </p:nvSpPr>
          <p:spPr>
            <a:xfrm>
              <a:off x="4309871" y="4860416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5" h="29845">
                  <a:moveTo>
                    <a:pt x="0" y="29464"/>
                  </a:moveTo>
                  <a:lnTo>
                    <a:pt x="29463" y="29464"/>
                  </a:lnTo>
                  <a:lnTo>
                    <a:pt x="29463" y="0"/>
                  </a:lnTo>
                  <a:lnTo>
                    <a:pt x="0" y="0"/>
                  </a:lnTo>
                  <a:lnTo>
                    <a:pt x="0" y="29464"/>
                  </a:lnTo>
                  <a:close/>
                </a:path>
              </a:pathLst>
            </a:custGeom>
            <a:solidFill>
              <a:srgbClr val="649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23" name="object 1300">
              <a:extLst>
                <a:ext uri="{FF2B5EF4-FFF2-40B4-BE49-F238E27FC236}">
                  <a16:creationId xmlns:a16="http://schemas.microsoft.com/office/drawing/2014/main" id="{F8D3F5F7-7912-491F-8DE3-141F9DD0FF29}"/>
                </a:ext>
              </a:extLst>
            </p:cNvPr>
            <p:cNvSpPr/>
            <p:nvPr/>
          </p:nvSpPr>
          <p:spPr>
            <a:xfrm>
              <a:off x="4417059" y="5133847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5" h="29845">
                  <a:moveTo>
                    <a:pt x="0" y="29463"/>
                  </a:moveTo>
                  <a:lnTo>
                    <a:pt x="29463" y="29463"/>
                  </a:lnTo>
                  <a:lnTo>
                    <a:pt x="29463" y="0"/>
                  </a:lnTo>
                  <a:lnTo>
                    <a:pt x="0" y="0"/>
                  </a:lnTo>
                  <a:lnTo>
                    <a:pt x="0" y="29463"/>
                  </a:lnTo>
                  <a:close/>
                </a:path>
              </a:pathLst>
            </a:custGeom>
            <a:solidFill>
              <a:srgbClr val="649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24" name="object 1301">
              <a:extLst>
                <a:ext uri="{FF2B5EF4-FFF2-40B4-BE49-F238E27FC236}">
                  <a16:creationId xmlns:a16="http://schemas.microsoft.com/office/drawing/2014/main" id="{5187332C-5B9C-4CD4-A8C4-0FCFB98CC5F7}"/>
                </a:ext>
              </a:extLst>
            </p:cNvPr>
            <p:cNvSpPr/>
            <p:nvPr/>
          </p:nvSpPr>
          <p:spPr>
            <a:xfrm>
              <a:off x="4426203" y="4583303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5" h="29845">
                  <a:moveTo>
                    <a:pt x="0" y="29464"/>
                  </a:moveTo>
                  <a:lnTo>
                    <a:pt x="29337" y="29464"/>
                  </a:lnTo>
                  <a:lnTo>
                    <a:pt x="29337" y="0"/>
                  </a:lnTo>
                  <a:lnTo>
                    <a:pt x="0" y="0"/>
                  </a:lnTo>
                  <a:lnTo>
                    <a:pt x="0" y="29464"/>
                  </a:lnTo>
                  <a:close/>
                </a:path>
              </a:pathLst>
            </a:custGeom>
            <a:solidFill>
              <a:srgbClr val="649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25" name="object 1302">
              <a:extLst>
                <a:ext uri="{FF2B5EF4-FFF2-40B4-BE49-F238E27FC236}">
                  <a16:creationId xmlns:a16="http://schemas.microsoft.com/office/drawing/2014/main" id="{549C5896-690F-40CE-AAE0-DA1835997FBD}"/>
                </a:ext>
              </a:extLst>
            </p:cNvPr>
            <p:cNvSpPr/>
            <p:nvPr/>
          </p:nvSpPr>
          <p:spPr>
            <a:xfrm>
              <a:off x="4430776" y="5134228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5" h="29845">
                  <a:moveTo>
                    <a:pt x="0" y="29464"/>
                  </a:moveTo>
                  <a:lnTo>
                    <a:pt x="29337" y="29464"/>
                  </a:lnTo>
                  <a:lnTo>
                    <a:pt x="29337" y="0"/>
                  </a:lnTo>
                  <a:lnTo>
                    <a:pt x="0" y="0"/>
                  </a:lnTo>
                  <a:lnTo>
                    <a:pt x="0" y="29464"/>
                  </a:lnTo>
                  <a:close/>
                </a:path>
              </a:pathLst>
            </a:custGeom>
            <a:solidFill>
              <a:srgbClr val="649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26" name="object 1303">
              <a:extLst>
                <a:ext uri="{FF2B5EF4-FFF2-40B4-BE49-F238E27FC236}">
                  <a16:creationId xmlns:a16="http://schemas.microsoft.com/office/drawing/2014/main" id="{CAC224B2-792A-4A20-AB52-DCCE0AD806F6}"/>
                </a:ext>
              </a:extLst>
            </p:cNvPr>
            <p:cNvSpPr/>
            <p:nvPr/>
          </p:nvSpPr>
          <p:spPr>
            <a:xfrm>
              <a:off x="4477639" y="5002784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5" h="29845">
                  <a:moveTo>
                    <a:pt x="0" y="29463"/>
                  </a:moveTo>
                  <a:lnTo>
                    <a:pt x="29463" y="29463"/>
                  </a:lnTo>
                  <a:lnTo>
                    <a:pt x="29463" y="0"/>
                  </a:lnTo>
                  <a:lnTo>
                    <a:pt x="0" y="0"/>
                  </a:lnTo>
                  <a:lnTo>
                    <a:pt x="0" y="29463"/>
                  </a:lnTo>
                  <a:close/>
                </a:path>
              </a:pathLst>
            </a:custGeom>
            <a:solidFill>
              <a:srgbClr val="649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27" name="object 1304">
              <a:extLst>
                <a:ext uri="{FF2B5EF4-FFF2-40B4-BE49-F238E27FC236}">
                  <a16:creationId xmlns:a16="http://schemas.microsoft.com/office/drawing/2014/main" id="{B80EAC4E-ACB1-4AD4-A1DE-297447DF40FF}"/>
                </a:ext>
              </a:extLst>
            </p:cNvPr>
            <p:cNvSpPr/>
            <p:nvPr/>
          </p:nvSpPr>
          <p:spPr>
            <a:xfrm>
              <a:off x="4486275" y="5028184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5" h="29845">
                  <a:moveTo>
                    <a:pt x="0" y="29463"/>
                  </a:moveTo>
                  <a:lnTo>
                    <a:pt x="29463" y="29463"/>
                  </a:lnTo>
                  <a:lnTo>
                    <a:pt x="29463" y="0"/>
                  </a:lnTo>
                  <a:lnTo>
                    <a:pt x="0" y="0"/>
                  </a:lnTo>
                  <a:lnTo>
                    <a:pt x="0" y="29463"/>
                  </a:lnTo>
                  <a:close/>
                </a:path>
              </a:pathLst>
            </a:custGeom>
            <a:solidFill>
              <a:srgbClr val="649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28" name="object 1305">
              <a:extLst>
                <a:ext uri="{FF2B5EF4-FFF2-40B4-BE49-F238E27FC236}">
                  <a16:creationId xmlns:a16="http://schemas.microsoft.com/office/drawing/2014/main" id="{C1A8BB3A-CE65-4009-98CA-A52EC08CB70D}"/>
                </a:ext>
              </a:extLst>
            </p:cNvPr>
            <p:cNvSpPr/>
            <p:nvPr/>
          </p:nvSpPr>
          <p:spPr>
            <a:xfrm>
              <a:off x="4491228" y="5084953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5" h="29845">
                  <a:moveTo>
                    <a:pt x="0" y="29337"/>
                  </a:moveTo>
                  <a:lnTo>
                    <a:pt x="29337" y="29337"/>
                  </a:lnTo>
                  <a:lnTo>
                    <a:pt x="29337" y="0"/>
                  </a:lnTo>
                  <a:lnTo>
                    <a:pt x="0" y="0"/>
                  </a:lnTo>
                  <a:lnTo>
                    <a:pt x="0" y="29337"/>
                  </a:lnTo>
                  <a:close/>
                </a:path>
              </a:pathLst>
            </a:custGeom>
            <a:solidFill>
              <a:srgbClr val="649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29" name="object 1306">
              <a:extLst>
                <a:ext uri="{FF2B5EF4-FFF2-40B4-BE49-F238E27FC236}">
                  <a16:creationId xmlns:a16="http://schemas.microsoft.com/office/drawing/2014/main" id="{FE3CFBB0-E3AE-4640-BF6D-1BFC708A24CE}"/>
                </a:ext>
              </a:extLst>
            </p:cNvPr>
            <p:cNvSpPr/>
            <p:nvPr/>
          </p:nvSpPr>
          <p:spPr>
            <a:xfrm>
              <a:off x="4537964" y="5116576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5" h="29845">
                  <a:moveTo>
                    <a:pt x="0" y="29464"/>
                  </a:moveTo>
                  <a:lnTo>
                    <a:pt x="29463" y="29464"/>
                  </a:lnTo>
                  <a:lnTo>
                    <a:pt x="29463" y="0"/>
                  </a:lnTo>
                  <a:lnTo>
                    <a:pt x="0" y="0"/>
                  </a:lnTo>
                  <a:lnTo>
                    <a:pt x="0" y="29464"/>
                  </a:lnTo>
                  <a:close/>
                </a:path>
              </a:pathLst>
            </a:custGeom>
            <a:solidFill>
              <a:srgbClr val="649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30" name="object 1307">
              <a:extLst>
                <a:ext uri="{FF2B5EF4-FFF2-40B4-BE49-F238E27FC236}">
                  <a16:creationId xmlns:a16="http://schemas.microsoft.com/office/drawing/2014/main" id="{C17BD3D7-E934-47D0-B2A9-9DF926EC0F07}"/>
                </a:ext>
              </a:extLst>
            </p:cNvPr>
            <p:cNvSpPr/>
            <p:nvPr/>
          </p:nvSpPr>
          <p:spPr>
            <a:xfrm>
              <a:off x="4546853" y="5057775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5" h="29845">
                  <a:moveTo>
                    <a:pt x="0" y="29337"/>
                  </a:moveTo>
                  <a:lnTo>
                    <a:pt x="29463" y="29337"/>
                  </a:lnTo>
                  <a:lnTo>
                    <a:pt x="29463" y="0"/>
                  </a:lnTo>
                  <a:lnTo>
                    <a:pt x="0" y="0"/>
                  </a:lnTo>
                  <a:lnTo>
                    <a:pt x="0" y="29337"/>
                  </a:lnTo>
                  <a:close/>
                </a:path>
              </a:pathLst>
            </a:custGeom>
            <a:solidFill>
              <a:srgbClr val="649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31" name="object 1308">
              <a:extLst>
                <a:ext uri="{FF2B5EF4-FFF2-40B4-BE49-F238E27FC236}">
                  <a16:creationId xmlns:a16="http://schemas.microsoft.com/office/drawing/2014/main" id="{8EF94576-14A0-4035-B96D-DA358437D7CD}"/>
                </a:ext>
              </a:extLst>
            </p:cNvPr>
            <p:cNvSpPr/>
            <p:nvPr/>
          </p:nvSpPr>
          <p:spPr>
            <a:xfrm>
              <a:off x="4551934" y="5092700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5" h="29845">
                  <a:moveTo>
                    <a:pt x="0" y="29337"/>
                  </a:moveTo>
                  <a:lnTo>
                    <a:pt x="29463" y="29337"/>
                  </a:lnTo>
                  <a:lnTo>
                    <a:pt x="29463" y="0"/>
                  </a:lnTo>
                  <a:lnTo>
                    <a:pt x="0" y="0"/>
                  </a:lnTo>
                  <a:lnTo>
                    <a:pt x="0" y="29337"/>
                  </a:lnTo>
                  <a:close/>
                </a:path>
              </a:pathLst>
            </a:custGeom>
            <a:solidFill>
              <a:srgbClr val="649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32" name="object 1309">
              <a:extLst>
                <a:ext uri="{FF2B5EF4-FFF2-40B4-BE49-F238E27FC236}">
                  <a16:creationId xmlns:a16="http://schemas.microsoft.com/office/drawing/2014/main" id="{E871EDDC-E46E-4C19-95E1-898F699B42A9}"/>
                </a:ext>
              </a:extLst>
            </p:cNvPr>
            <p:cNvSpPr/>
            <p:nvPr/>
          </p:nvSpPr>
          <p:spPr>
            <a:xfrm>
              <a:off x="4659376" y="5124322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5" h="29845">
                  <a:moveTo>
                    <a:pt x="0" y="29463"/>
                  </a:moveTo>
                  <a:lnTo>
                    <a:pt x="29463" y="29463"/>
                  </a:lnTo>
                  <a:lnTo>
                    <a:pt x="29463" y="0"/>
                  </a:lnTo>
                  <a:lnTo>
                    <a:pt x="0" y="0"/>
                  </a:lnTo>
                  <a:lnTo>
                    <a:pt x="0" y="29463"/>
                  </a:lnTo>
                  <a:close/>
                </a:path>
              </a:pathLst>
            </a:custGeom>
            <a:solidFill>
              <a:srgbClr val="649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33" name="object 1310">
              <a:extLst>
                <a:ext uri="{FF2B5EF4-FFF2-40B4-BE49-F238E27FC236}">
                  <a16:creationId xmlns:a16="http://schemas.microsoft.com/office/drawing/2014/main" id="{10071EC6-8012-48B2-8DEE-2EA04D8C97A5}"/>
                </a:ext>
              </a:extLst>
            </p:cNvPr>
            <p:cNvSpPr/>
            <p:nvPr/>
          </p:nvSpPr>
          <p:spPr>
            <a:xfrm>
              <a:off x="4668139" y="4964938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5" h="29845">
                  <a:moveTo>
                    <a:pt x="0" y="29464"/>
                  </a:moveTo>
                  <a:lnTo>
                    <a:pt x="29463" y="29464"/>
                  </a:lnTo>
                  <a:lnTo>
                    <a:pt x="29463" y="0"/>
                  </a:lnTo>
                  <a:lnTo>
                    <a:pt x="0" y="0"/>
                  </a:lnTo>
                  <a:lnTo>
                    <a:pt x="0" y="29464"/>
                  </a:lnTo>
                  <a:close/>
                </a:path>
              </a:pathLst>
            </a:custGeom>
            <a:solidFill>
              <a:srgbClr val="649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34" name="object 1311">
              <a:extLst>
                <a:ext uri="{FF2B5EF4-FFF2-40B4-BE49-F238E27FC236}">
                  <a16:creationId xmlns:a16="http://schemas.microsoft.com/office/drawing/2014/main" id="{17BC90A6-D7E2-4488-A555-7919D2175D06}"/>
                </a:ext>
              </a:extLst>
            </p:cNvPr>
            <p:cNvSpPr/>
            <p:nvPr/>
          </p:nvSpPr>
          <p:spPr>
            <a:xfrm>
              <a:off x="4673219" y="4971922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5" h="29845">
                  <a:moveTo>
                    <a:pt x="0" y="29336"/>
                  </a:moveTo>
                  <a:lnTo>
                    <a:pt x="29463" y="29336"/>
                  </a:lnTo>
                  <a:lnTo>
                    <a:pt x="29463" y="0"/>
                  </a:lnTo>
                  <a:lnTo>
                    <a:pt x="0" y="0"/>
                  </a:lnTo>
                  <a:lnTo>
                    <a:pt x="0" y="29336"/>
                  </a:lnTo>
                  <a:close/>
                </a:path>
              </a:pathLst>
            </a:custGeom>
            <a:solidFill>
              <a:srgbClr val="649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35" name="object 1312">
              <a:extLst>
                <a:ext uri="{FF2B5EF4-FFF2-40B4-BE49-F238E27FC236}">
                  <a16:creationId xmlns:a16="http://schemas.microsoft.com/office/drawing/2014/main" id="{0C191AE9-33F0-4AEA-8AF5-164E574C4595}"/>
                </a:ext>
              </a:extLst>
            </p:cNvPr>
            <p:cNvSpPr/>
            <p:nvPr/>
          </p:nvSpPr>
          <p:spPr>
            <a:xfrm>
              <a:off x="4720209" y="5007736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5" h="29845">
                  <a:moveTo>
                    <a:pt x="0" y="29463"/>
                  </a:moveTo>
                  <a:lnTo>
                    <a:pt x="29463" y="29463"/>
                  </a:lnTo>
                  <a:lnTo>
                    <a:pt x="29463" y="0"/>
                  </a:lnTo>
                  <a:lnTo>
                    <a:pt x="0" y="0"/>
                  </a:lnTo>
                  <a:lnTo>
                    <a:pt x="0" y="29463"/>
                  </a:lnTo>
                  <a:close/>
                </a:path>
              </a:pathLst>
            </a:custGeom>
            <a:solidFill>
              <a:srgbClr val="649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36" name="object 1313">
              <a:extLst>
                <a:ext uri="{FF2B5EF4-FFF2-40B4-BE49-F238E27FC236}">
                  <a16:creationId xmlns:a16="http://schemas.microsoft.com/office/drawing/2014/main" id="{7CF36E3A-D693-413E-A37B-AE2BA2B03AD2}"/>
                </a:ext>
              </a:extLst>
            </p:cNvPr>
            <p:cNvSpPr/>
            <p:nvPr/>
          </p:nvSpPr>
          <p:spPr>
            <a:xfrm>
              <a:off x="4728845" y="5046726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5" h="29845">
                  <a:moveTo>
                    <a:pt x="0" y="29464"/>
                  </a:moveTo>
                  <a:lnTo>
                    <a:pt x="29463" y="29464"/>
                  </a:lnTo>
                  <a:lnTo>
                    <a:pt x="29463" y="0"/>
                  </a:lnTo>
                  <a:lnTo>
                    <a:pt x="0" y="0"/>
                  </a:lnTo>
                  <a:lnTo>
                    <a:pt x="0" y="29464"/>
                  </a:lnTo>
                  <a:close/>
                </a:path>
              </a:pathLst>
            </a:custGeom>
            <a:solidFill>
              <a:srgbClr val="649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37" name="object 1314">
              <a:extLst>
                <a:ext uri="{FF2B5EF4-FFF2-40B4-BE49-F238E27FC236}">
                  <a16:creationId xmlns:a16="http://schemas.microsoft.com/office/drawing/2014/main" id="{72BC0A13-0BD5-4D75-A176-D035AA4375F4}"/>
                </a:ext>
              </a:extLst>
            </p:cNvPr>
            <p:cNvSpPr/>
            <p:nvPr/>
          </p:nvSpPr>
          <p:spPr>
            <a:xfrm>
              <a:off x="4733797" y="4915661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5" h="29845">
                  <a:moveTo>
                    <a:pt x="0" y="29337"/>
                  </a:moveTo>
                  <a:lnTo>
                    <a:pt x="29463" y="29337"/>
                  </a:lnTo>
                  <a:lnTo>
                    <a:pt x="29463" y="0"/>
                  </a:lnTo>
                  <a:lnTo>
                    <a:pt x="0" y="0"/>
                  </a:lnTo>
                  <a:lnTo>
                    <a:pt x="0" y="29337"/>
                  </a:lnTo>
                  <a:close/>
                </a:path>
              </a:pathLst>
            </a:custGeom>
            <a:solidFill>
              <a:srgbClr val="649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38" name="object 1315">
              <a:extLst>
                <a:ext uri="{FF2B5EF4-FFF2-40B4-BE49-F238E27FC236}">
                  <a16:creationId xmlns:a16="http://schemas.microsoft.com/office/drawing/2014/main" id="{5F8C87A0-E7FC-4340-A518-7DB65BC8009F}"/>
                </a:ext>
              </a:extLst>
            </p:cNvPr>
            <p:cNvSpPr/>
            <p:nvPr/>
          </p:nvSpPr>
          <p:spPr>
            <a:xfrm>
              <a:off x="4901565" y="5237607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5" h="29845">
                  <a:moveTo>
                    <a:pt x="0" y="29464"/>
                  </a:moveTo>
                  <a:lnTo>
                    <a:pt x="29463" y="29464"/>
                  </a:lnTo>
                  <a:lnTo>
                    <a:pt x="29463" y="0"/>
                  </a:lnTo>
                  <a:lnTo>
                    <a:pt x="0" y="0"/>
                  </a:lnTo>
                  <a:lnTo>
                    <a:pt x="0" y="29464"/>
                  </a:lnTo>
                  <a:close/>
                </a:path>
              </a:pathLst>
            </a:custGeom>
            <a:solidFill>
              <a:srgbClr val="649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39" name="object 1316">
              <a:extLst>
                <a:ext uri="{FF2B5EF4-FFF2-40B4-BE49-F238E27FC236}">
                  <a16:creationId xmlns:a16="http://schemas.microsoft.com/office/drawing/2014/main" id="{21BEF936-634A-44F6-91FC-936670C8D8A1}"/>
                </a:ext>
              </a:extLst>
            </p:cNvPr>
            <p:cNvSpPr/>
            <p:nvPr/>
          </p:nvSpPr>
          <p:spPr>
            <a:xfrm>
              <a:off x="4910709" y="4900040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5" h="29845">
                  <a:moveTo>
                    <a:pt x="0" y="29464"/>
                  </a:moveTo>
                  <a:lnTo>
                    <a:pt x="29463" y="29464"/>
                  </a:lnTo>
                  <a:lnTo>
                    <a:pt x="29463" y="0"/>
                  </a:lnTo>
                  <a:lnTo>
                    <a:pt x="0" y="0"/>
                  </a:lnTo>
                  <a:lnTo>
                    <a:pt x="0" y="29464"/>
                  </a:lnTo>
                  <a:close/>
                </a:path>
              </a:pathLst>
            </a:custGeom>
            <a:solidFill>
              <a:srgbClr val="649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40" name="object 1317">
              <a:extLst>
                <a:ext uri="{FF2B5EF4-FFF2-40B4-BE49-F238E27FC236}">
                  <a16:creationId xmlns:a16="http://schemas.microsoft.com/office/drawing/2014/main" id="{55BC3037-549A-4116-982E-2376D96FB0D1}"/>
                </a:ext>
              </a:extLst>
            </p:cNvPr>
            <p:cNvSpPr/>
            <p:nvPr/>
          </p:nvSpPr>
          <p:spPr>
            <a:xfrm>
              <a:off x="4915534" y="4888103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5" h="29845">
                  <a:moveTo>
                    <a:pt x="0" y="29337"/>
                  </a:moveTo>
                  <a:lnTo>
                    <a:pt x="29463" y="29337"/>
                  </a:lnTo>
                  <a:lnTo>
                    <a:pt x="29463" y="0"/>
                  </a:lnTo>
                  <a:lnTo>
                    <a:pt x="0" y="0"/>
                  </a:lnTo>
                  <a:lnTo>
                    <a:pt x="0" y="29337"/>
                  </a:lnTo>
                  <a:close/>
                </a:path>
              </a:pathLst>
            </a:custGeom>
            <a:solidFill>
              <a:srgbClr val="649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41" name="object 1318">
              <a:extLst>
                <a:ext uri="{FF2B5EF4-FFF2-40B4-BE49-F238E27FC236}">
                  <a16:creationId xmlns:a16="http://schemas.microsoft.com/office/drawing/2014/main" id="{33C7DBF1-4171-413D-AA30-65F6BB44778F}"/>
                </a:ext>
              </a:extLst>
            </p:cNvPr>
            <p:cNvSpPr/>
            <p:nvPr/>
          </p:nvSpPr>
          <p:spPr>
            <a:xfrm>
              <a:off x="5022596" y="4878704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5" h="29845">
                  <a:moveTo>
                    <a:pt x="0" y="29464"/>
                  </a:moveTo>
                  <a:lnTo>
                    <a:pt x="29463" y="29464"/>
                  </a:lnTo>
                  <a:lnTo>
                    <a:pt x="29463" y="0"/>
                  </a:lnTo>
                  <a:lnTo>
                    <a:pt x="0" y="0"/>
                  </a:lnTo>
                  <a:lnTo>
                    <a:pt x="0" y="29464"/>
                  </a:lnTo>
                  <a:close/>
                </a:path>
              </a:pathLst>
            </a:custGeom>
            <a:solidFill>
              <a:srgbClr val="649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42" name="object 1319">
              <a:extLst>
                <a:ext uri="{FF2B5EF4-FFF2-40B4-BE49-F238E27FC236}">
                  <a16:creationId xmlns:a16="http://schemas.microsoft.com/office/drawing/2014/main" id="{0806477B-6682-4D5A-9B8B-D117BF31E314}"/>
                </a:ext>
              </a:extLst>
            </p:cNvPr>
            <p:cNvSpPr/>
            <p:nvPr/>
          </p:nvSpPr>
          <p:spPr>
            <a:xfrm>
              <a:off x="5031866" y="4847463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5" h="29845">
                  <a:moveTo>
                    <a:pt x="0" y="29337"/>
                  </a:moveTo>
                  <a:lnTo>
                    <a:pt x="29463" y="29337"/>
                  </a:lnTo>
                  <a:lnTo>
                    <a:pt x="29463" y="0"/>
                  </a:lnTo>
                  <a:lnTo>
                    <a:pt x="0" y="0"/>
                  </a:lnTo>
                  <a:lnTo>
                    <a:pt x="0" y="29337"/>
                  </a:lnTo>
                  <a:close/>
                </a:path>
              </a:pathLst>
            </a:custGeom>
            <a:solidFill>
              <a:srgbClr val="649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43" name="object 1320">
              <a:extLst>
                <a:ext uri="{FF2B5EF4-FFF2-40B4-BE49-F238E27FC236}">
                  <a16:creationId xmlns:a16="http://schemas.microsoft.com/office/drawing/2014/main" id="{A577FAFE-BCB3-4D88-A8F1-60D92B150DB2}"/>
                </a:ext>
              </a:extLst>
            </p:cNvPr>
            <p:cNvSpPr/>
            <p:nvPr/>
          </p:nvSpPr>
          <p:spPr>
            <a:xfrm>
              <a:off x="5036820" y="4741036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5" h="29845">
                  <a:moveTo>
                    <a:pt x="0" y="29463"/>
                  </a:moveTo>
                  <a:lnTo>
                    <a:pt x="29337" y="29463"/>
                  </a:lnTo>
                  <a:lnTo>
                    <a:pt x="29337" y="0"/>
                  </a:lnTo>
                  <a:lnTo>
                    <a:pt x="0" y="0"/>
                  </a:lnTo>
                  <a:lnTo>
                    <a:pt x="0" y="29463"/>
                  </a:lnTo>
                  <a:close/>
                </a:path>
              </a:pathLst>
            </a:custGeom>
            <a:solidFill>
              <a:srgbClr val="649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44" name="object 1321">
              <a:extLst>
                <a:ext uri="{FF2B5EF4-FFF2-40B4-BE49-F238E27FC236}">
                  <a16:creationId xmlns:a16="http://schemas.microsoft.com/office/drawing/2014/main" id="{BC3B6D72-23DD-433C-952D-C8AAE1E564EB}"/>
                </a:ext>
              </a:extLst>
            </p:cNvPr>
            <p:cNvSpPr/>
            <p:nvPr/>
          </p:nvSpPr>
          <p:spPr>
            <a:xfrm>
              <a:off x="5143880" y="4946522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5" h="29845">
                  <a:moveTo>
                    <a:pt x="0" y="29336"/>
                  </a:moveTo>
                  <a:lnTo>
                    <a:pt x="29337" y="29336"/>
                  </a:lnTo>
                  <a:lnTo>
                    <a:pt x="29337" y="0"/>
                  </a:lnTo>
                  <a:lnTo>
                    <a:pt x="0" y="0"/>
                  </a:lnTo>
                  <a:lnTo>
                    <a:pt x="0" y="29336"/>
                  </a:lnTo>
                  <a:close/>
                </a:path>
              </a:pathLst>
            </a:custGeom>
            <a:solidFill>
              <a:srgbClr val="649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45" name="object 1322">
              <a:extLst>
                <a:ext uri="{FF2B5EF4-FFF2-40B4-BE49-F238E27FC236}">
                  <a16:creationId xmlns:a16="http://schemas.microsoft.com/office/drawing/2014/main" id="{C148B009-1445-403A-9441-23BE5FCAF0ED}"/>
                </a:ext>
              </a:extLst>
            </p:cNvPr>
            <p:cNvSpPr/>
            <p:nvPr/>
          </p:nvSpPr>
          <p:spPr>
            <a:xfrm>
              <a:off x="5152644" y="4802632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5" h="29845">
                  <a:moveTo>
                    <a:pt x="0" y="29337"/>
                  </a:moveTo>
                  <a:lnTo>
                    <a:pt x="29463" y="29337"/>
                  </a:lnTo>
                  <a:lnTo>
                    <a:pt x="29463" y="0"/>
                  </a:lnTo>
                  <a:lnTo>
                    <a:pt x="0" y="0"/>
                  </a:lnTo>
                  <a:lnTo>
                    <a:pt x="0" y="29337"/>
                  </a:lnTo>
                  <a:close/>
                </a:path>
              </a:pathLst>
            </a:custGeom>
            <a:solidFill>
              <a:srgbClr val="649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46" name="object 1323">
              <a:extLst>
                <a:ext uri="{FF2B5EF4-FFF2-40B4-BE49-F238E27FC236}">
                  <a16:creationId xmlns:a16="http://schemas.microsoft.com/office/drawing/2014/main" id="{5578444C-D16A-4B5B-9069-A0B0928473BE}"/>
                </a:ext>
              </a:extLst>
            </p:cNvPr>
            <p:cNvSpPr/>
            <p:nvPr/>
          </p:nvSpPr>
          <p:spPr>
            <a:xfrm>
              <a:off x="5157851" y="4922139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5" h="29845">
                  <a:moveTo>
                    <a:pt x="0" y="29464"/>
                  </a:moveTo>
                  <a:lnTo>
                    <a:pt x="29337" y="29464"/>
                  </a:lnTo>
                  <a:lnTo>
                    <a:pt x="29337" y="0"/>
                  </a:lnTo>
                  <a:lnTo>
                    <a:pt x="0" y="0"/>
                  </a:lnTo>
                  <a:lnTo>
                    <a:pt x="0" y="29464"/>
                  </a:lnTo>
                  <a:close/>
                </a:path>
              </a:pathLst>
            </a:custGeom>
            <a:solidFill>
              <a:srgbClr val="649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47" name="object 1324">
              <a:extLst>
                <a:ext uri="{FF2B5EF4-FFF2-40B4-BE49-F238E27FC236}">
                  <a16:creationId xmlns:a16="http://schemas.microsoft.com/office/drawing/2014/main" id="{75B2F4EA-21F0-4C1B-B234-0382A92C0D49}"/>
                </a:ext>
              </a:extLst>
            </p:cNvPr>
            <p:cNvSpPr/>
            <p:nvPr/>
          </p:nvSpPr>
          <p:spPr>
            <a:xfrm>
              <a:off x="5204333" y="5042661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5" h="29845">
                  <a:moveTo>
                    <a:pt x="0" y="29463"/>
                  </a:moveTo>
                  <a:lnTo>
                    <a:pt x="29463" y="29463"/>
                  </a:lnTo>
                  <a:lnTo>
                    <a:pt x="29463" y="0"/>
                  </a:lnTo>
                  <a:lnTo>
                    <a:pt x="0" y="0"/>
                  </a:lnTo>
                  <a:lnTo>
                    <a:pt x="0" y="29463"/>
                  </a:lnTo>
                  <a:close/>
                </a:path>
              </a:pathLst>
            </a:custGeom>
            <a:solidFill>
              <a:srgbClr val="649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48" name="object 1325">
              <a:extLst>
                <a:ext uri="{FF2B5EF4-FFF2-40B4-BE49-F238E27FC236}">
                  <a16:creationId xmlns:a16="http://schemas.microsoft.com/office/drawing/2014/main" id="{9AE90841-4114-4EAD-A59A-A011B27C667D}"/>
                </a:ext>
              </a:extLst>
            </p:cNvPr>
            <p:cNvSpPr/>
            <p:nvPr/>
          </p:nvSpPr>
          <p:spPr>
            <a:xfrm>
              <a:off x="5213096" y="4753228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5" h="29845">
                  <a:moveTo>
                    <a:pt x="0" y="29337"/>
                  </a:moveTo>
                  <a:lnTo>
                    <a:pt x="29463" y="29337"/>
                  </a:lnTo>
                  <a:lnTo>
                    <a:pt x="29463" y="0"/>
                  </a:lnTo>
                  <a:lnTo>
                    <a:pt x="0" y="0"/>
                  </a:lnTo>
                  <a:lnTo>
                    <a:pt x="0" y="29337"/>
                  </a:lnTo>
                  <a:close/>
                </a:path>
              </a:pathLst>
            </a:custGeom>
            <a:solidFill>
              <a:srgbClr val="649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49" name="object 1326">
              <a:extLst>
                <a:ext uri="{FF2B5EF4-FFF2-40B4-BE49-F238E27FC236}">
                  <a16:creationId xmlns:a16="http://schemas.microsoft.com/office/drawing/2014/main" id="{51ED4966-32C1-429C-BF8A-2E8BA1AA099F}"/>
                </a:ext>
              </a:extLst>
            </p:cNvPr>
            <p:cNvSpPr/>
            <p:nvPr/>
          </p:nvSpPr>
          <p:spPr>
            <a:xfrm>
              <a:off x="5218048" y="4708016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5" h="29845">
                  <a:moveTo>
                    <a:pt x="0" y="29464"/>
                  </a:moveTo>
                  <a:lnTo>
                    <a:pt x="29463" y="29464"/>
                  </a:lnTo>
                  <a:lnTo>
                    <a:pt x="29463" y="0"/>
                  </a:lnTo>
                  <a:lnTo>
                    <a:pt x="0" y="0"/>
                  </a:lnTo>
                  <a:lnTo>
                    <a:pt x="0" y="29464"/>
                  </a:lnTo>
                  <a:close/>
                </a:path>
              </a:pathLst>
            </a:custGeom>
            <a:solidFill>
              <a:srgbClr val="649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50" name="object 1327">
              <a:extLst>
                <a:ext uri="{FF2B5EF4-FFF2-40B4-BE49-F238E27FC236}">
                  <a16:creationId xmlns:a16="http://schemas.microsoft.com/office/drawing/2014/main" id="{AA5E2827-42DD-4166-964C-12AEDFE934E0}"/>
                </a:ext>
              </a:extLst>
            </p:cNvPr>
            <p:cNvSpPr/>
            <p:nvPr/>
          </p:nvSpPr>
          <p:spPr>
            <a:xfrm>
              <a:off x="5266563" y="4423028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5" h="29845">
                  <a:moveTo>
                    <a:pt x="0" y="29464"/>
                  </a:moveTo>
                  <a:lnTo>
                    <a:pt x="29337" y="29464"/>
                  </a:lnTo>
                  <a:lnTo>
                    <a:pt x="29337" y="0"/>
                  </a:lnTo>
                  <a:lnTo>
                    <a:pt x="0" y="0"/>
                  </a:lnTo>
                  <a:lnTo>
                    <a:pt x="0" y="29464"/>
                  </a:lnTo>
                  <a:close/>
                </a:path>
              </a:pathLst>
            </a:custGeom>
            <a:solidFill>
              <a:srgbClr val="649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51" name="object 1328">
              <a:extLst>
                <a:ext uri="{FF2B5EF4-FFF2-40B4-BE49-F238E27FC236}">
                  <a16:creationId xmlns:a16="http://schemas.microsoft.com/office/drawing/2014/main" id="{8DEDA250-F188-4848-B2B9-9151D15CBF0D}"/>
                </a:ext>
              </a:extLst>
            </p:cNvPr>
            <p:cNvSpPr/>
            <p:nvPr/>
          </p:nvSpPr>
          <p:spPr>
            <a:xfrm>
              <a:off x="5273547" y="4856607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5" h="29845">
                  <a:moveTo>
                    <a:pt x="0" y="29337"/>
                  </a:moveTo>
                  <a:lnTo>
                    <a:pt x="29463" y="29337"/>
                  </a:lnTo>
                  <a:lnTo>
                    <a:pt x="29463" y="0"/>
                  </a:lnTo>
                  <a:lnTo>
                    <a:pt x="0" y="0"/>
                  </a:lnTo>
                  <a:lnTo>
                    <a:pt x="0" y="29337"/>
                  </a:lnTo>
                  <a:close/>
                </a:path>
              </a:pathLst>
            </a:custGeom>
            <a:solidFill>
              <a:srgbClr val="649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52" name="object 1329">
              <a:extLst>
                <a:ext uri="{FF2B5EF4-FFF2-40B4-BE49-F238E27FC236}">
                  <a16:creationId xmlns:a16="http://schemas.microsoft.com/office/drawing/2014/main" id="{726BB7E5-3EB7-44FA-99BB-9BBF1EA7C60A}"/>
                </a:ext>
              </a:extLst>
            </p:cNvPr>
            <p:cNvSpPr/>
            <p:nvPr/>
          </p:nvSpPr>
          <p:spPr>
            <a:xfrm>
              <a:off x="5278754" y="4975733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5" h="29845">
                  <a:moveTo>
                    <a:pt x="0" y="29336"/>
                  </a:moveTo>
                  <a:lnTo>
                    <a:pt x="29464" y="29336"/>
                  </a:lnTo>
                  <a:lnTo>
                    <a:pt x="29464" y="0"/>
                  </a:lnTo>
                  <a:lnTo>
                    <a:pt x="0" y="0"/>
                  </a:lnTo>
                  <a:lnTo>
                    <a:pt x="0" y="29336"/>
                  </a:lnTo>
                  <a:close/>
                </a:path>
              </a:pathLst>
            </a:custGeom>
            <a:solidFill>
              <a:srgbClr val="649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53" name="object 1330">
              <a:extLst>
                <a:ext uri="{FF2B5EF4-FFF2-40B4-BE49-F238E27FC236}">
                  <a16:creationId xmlns:a16="http://schemas.microsoft.com/office/drawing/2014/main" id="{D3D932DF-9753-487A-BD86-C757BC30D074}"/>
                </a:ext>
              </a:extLst>
            </p:cNvPr>
            <p:cNvSpPr/>
            <p:nvPr/>
          </p:nvSpPr>
          <p:spPr>
            <a:xfrm>
              <a:off x="5326126" y="4922646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5" h="29845">
                  <a:moveTo>
                    <a:pt x="0" y="29463"/>
                  </a:moveTo>
                  <a:lnTo>
                    <a:pt x="29463" y="29463"/>
                  </a:lnTo>
                  <a:lnTo>
                    <a:pt x="29463" y="0"/>
                  </a:lnTo>
                  <a:lnTo>
                    <a:pt x="0" y="0"/>
                  </a:lnTo>
                  <a:lnTo>
                    <a:pt x="0" y="29463"/>
                  </a:lnTo>
                  <a:close/>
                </a:path>
              </a:pathLst>
            </a:custGeom>
            <a:solidFill>
              <a:srgbClr val="649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54" name="object 1331">
              <a:extLst>
                <a:ext uri="{FF2B5EF4-FFF2-40B4-BE49-F238E27FC236}">
                  <a16:creationId xmlns:a16="http://schemas.microsoft.com/office/drawing/2014/main" id="{6A9463D5-ACEE-4652-AFE2-D56A56907F6A}"/>
                </a:ext>
              </a:extLst>
            </p:cNvPr>
            <p:cNvSpPr/>
            <p:nvPr/>
          </p:nvSpPr>
          <p:spPr>
            <a:xfrm>
              <a:off x="5334127" y="4713478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5" h="29845">
                  <a:moveTo>
                    <a:pt x="0" y="29464"/>
                  </a:moveTo>
                  <a:lnTo>
                    <a:pt x="29463" y="29464"/>
                  </a:lnTo>
                  <a:lnTo>
                    <a:pt x="29463" y="0"/>
                  </a:lnTo>
                  <a:lnTo>
                    <a:pt x="0" y="0"/>
                  </a:lnTo>
                  <a:lnTo>
                    <a:pt x="0" y="29464"/>
                  </a:lnTo>
                  <a:close/>
                </a:path>
              </a:pathLst>
            </a:custGeom>
            <a:solidFill>
              <a:srgbClr val="649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55" name="object 1332">
              <a:extLst>
                <a:ext uri="{FF2B5EF4-FFF2-40B4-BE49-F238E27FC236}">
                  <a16:creationId xmlns:a16="http://schemas.microsoft.com/office/drawing/2014/main" id="{F880AAA6-84D0-4A08-B1DF-6344FF410032}"/>
                </a:ext>
              </a:extLst>
            </p:cNvPr>
            <p:cNvSpPr/>
            <p:nvPr/>
          </p:nvSpPr>
          <p:spPr>
            <a:xfrm>
              <a:off x="5339588" y="4960365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5" h="29845">
                  <a:moveTo>
                    <a:pt x="0" y="29337"/>
                  </a:moveTo>
                  <a:lnTo>
                    <a:pt x="29463" y="29337"/>
                  </a:lnTo>
                  <a:lnTo>
                    <a:pt x="29463" y="0"/>
                  </a:lnTo>
                  <a:lnTo>
                    <a:pt x="0" y="0"/>
                  </a:lnTo>
                  <a:lnTo>
                    <a:pt x="0" y="29337"/>
                  </a:lnTo>
                  <a:close/>
                </a:path>
              </a:pathLst>
            </a:custGeom>
            <a:solidFill>
              <a:srgbClr val="649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56" name="object 1333">
              <a:extLst>
                <a:ext uri="{FF2B5EF4-FFF2-40B4-BE49-F238E27FC236}">
                  <a16:creationId xmlns:a16="http://schemas.microsoft.com/office/drawing/2014/main" id="{0EFA6CDC-3EBE-4C1C-BDF7-2DE70068B644}"/>
                </a:ext>
              </a:extLst>
            </p:cNvPr>
            <p:cNvSpPr/>
            <p:nvPr/>
          </p:nvSpPr>
          <p:spPr>
            <a:xfrm>
              <a:off x="5568060" y="4890642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5" h="29845">
                  <a:moveTo>
                    <a:pt x="0" y="29336"/>
                  </a:moveTo>
                  <a:lnTo>
                    <a:pt x="29463" y="29336"/>
                  </a:lnTo>
                  <a:lnTo>
                    <a:pt x="29463" y="0"/>
                  </a:lnTo>
                  <a:lnTo>
                    <a:pt x="0" y="0"/>
                  </a:lnTo>
                  <a:lnTo>
                    <a:pt x="0" y="29336"/>
                  </a:lnTo>
                  <a:close/>
                </a:path>
              </a:pathLst>
            </a:custGeom>
            <a:solidFill>
              <a:srgbClr val="649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57" name="object 1334">
              <a:extLst>
                <a:ext uri="{FF2B5EF4-FFF2-40B4-BE49-F238E27FC236}">
                  <a16:creationId xmlns:a16="http://schemas.microsoft.com/office/drawing/2014/main" id="{6D3A1694-1CD4-4673-AC87-F7E49469D6BF}"/>
                </a:ext>
              </a:extLst>
            </p:cNvPr>
            <p:cNvSpPr/>
            <p:nvPr/>
          </p:nvSpPr>
          <p:spPr>
            <a:xfrm>
              <a:off x="5576823" y="4915915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5" h="29845">
                  <a:moveTo>
                    <a:pt x="0" y="29464"/>
                  </a:moveTo>
                  <a:lnTo>
                    <a:pt x="29463" y="29464"/>
                  </a:lnTo>
                  <a:lnTo>
                    <a:pt x="29463" y="0"/>
                  </a:lnTo>
                  <a:lnTo>
                    <a:pt x="0" y="0"/>
                  </a:lnTo>
                  <a:lnTo>
                    <a:pt x="0" y="29464"/>
                  </a:lnTo>
                  <a:close/>
                </a:path>
              </a:pathLst>
            </a:custGeom>
            <a:solidFill>
              <a:srgbClr val="649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58" name="object 1335">
              <a:extLst>
                <a:ext uri="{FF2B5EF4-FFF2-40B4-BE49-F238E27FC236}">
                  <a16:creationId xmlns:a16="http://schemas.microsoft.com/office/drawing/2014/main" id="{3A90CD8B-4DB6-4A59-B6A2-C9910E261638}"/>
                </a:ext>
              </a:extLst>
            </p:cNvPr>
            <p:cNvSpPr/>
            <p:nvPr/>
          </p:nvSpPr>
          <p:spPr>
            <a:xfrm>
              <a:off x="5581396" y="4703698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5" h="29845">
                  <a:moveTo>
                    <a:pt x="0" y="29463"/>
                  </a:moveTo>
                  <a:lnTo>
                    <a:pt x="29463" y="29463"/>
                  </a:lnTo>
                  <a:lnTo>
                    <a:pt x="29463" y="0"/>
                  </a:lnTo>
                  <a:lnTo>
                    <a:pt x="0" y="0"/>
                  </a:lnTo>
                  <a:lnTo>
                    <a:pt x="0" y="29463"/>
                  </a:lnTo>
                  <a:close/>
                </a:path>
              </a:pathLst>
            </a:custGeom>
            <a:solidFill>
              <a:srgbClr val="649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59" name="object 1336">
              <a:extLst>
                <a:ext uri="{FF2B5EF4-FFF2-40B4-BE49-F238E27FC236}">
                  <a16:creationId xmlns:a16="http://schemas.microsoft.com/office/drawing/2014/main" id="{45F2E9DC-5458-4309-8027-4D71C6F82C7A}"/>
                </a:ext>
              </a:extLst>
            </p:cNvPr>
            <p:cNvSpPr/>
            <p:nvPr/>
          </p:nvSpPr>
          <p:spPr>
            <a:xfrm>
              <a:off x="5628640" y="5228335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5" h="29845">
                  <a:moveTo>
                    <a:pt x="0" y="29463"/>
                  </a:moveTo>
                  <a:lnTo>
                    <a:pt x="29463" y="29463"/>
                  </a:lnTo>
                  <a:lnTo>
                    <a:pt x="29463" y="0"/>
                  </a:lnTo>
                  <a:lnTo>
                    <a:pt x="0" y="0"/>
                  </a:lnTo>
                  <a:lnTo>
                    <a:pt x="0" y="29463"/>
                  </a:lnTo>
                  <a:close/>
                </a:path>
              </a:pathLst>
            </a:custGeom>
            <a:solidFill>
              <a:srgbClr val="649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60" name="object 1337">
              <a:extLst>
                <a:ext uri="{FF2B5EF4-FFF2-40B4-BE49-F238E27FC236}">
                  <a16:creationId xmlns:a16="http://schemas.microsoft.com/office/drawing/2014/main" id="{3F8D3D0A-77AA-48E8-850B-145CB56AF3CD}"/>
                </a:ext>
              </a:extLst>
            </p:cNvPr>
            <p:cNvSpPr/>
            <p:nvPr/>
          </p:nvSpPr>
          <p:spPr>
            <a:xfrm>
              <a:off x="5637148" y="4952365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5" h="29845">
                  <a:moveTo>
                    <a:pt x="0" y="29337"/>
                  </a:moveTo>
                  <a:lnTo>
                    <a:pt x="29337" y="29337"/>
                  </a:lnTo>
                  <a:lnTo>
                    <a:pt x="29337" y="0"/>
                  </a:lnTo>
                  <a:lnTo>
                    <a:pt x="0" y="0"/>
                  </a:lnTo>
                  <a:lnTo>
                    <a:pt x="0" y="29337"/>
                  </a:lnTo>
                  <a:close/>
                </a:path>
              </a:pathLst>
            </a:custGeom>
            <a:solidFill>
              <a:srgbClr val="649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61" name="object 1338">
              <a:extLst>
                <a:ext uri="{FF2B5EF4-FFF2-40B4-BE49-F238E27FC236}">
                  <a16:creationId xmlns:a16="http://schemas.microsoft.com/office/drawing/2014/main" id="{ACE6CACA-5DC1-44B0-8E17-D3F1CEE3D0A4}"/>
                </a:ext>
              </a:extLst>
            </p:cNvPr>
            <p:cNvSpPr/>
            <p:nvPr/>
          </p:nvSpPr>
          <p:spPr>
            <a:xfrm>
              <a:off x="5642736" y="5019421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5" h="29845">
                  <a:moveTo>
                    <a:pt x="0" y="29336"/>
                  </a:moveTo>
                  <a:lnTo>
                    <a:pt x="29337" y="29336"/>
                  </a:lnTo>
                  <a:lnTo>
                    <a:pt x="29337" y="0"/>
                  </a:lnTo>
                  <a:lnTo>
                    <a:pt x="0" y="0"/>
                  </a:lnTo>
                  <a:lnTo>
                    <a:pt x="0" y="29336"/>
                  </a:lnTo>
                  <a:close/>
                </a:path>
              </a:pathLst>
            </a:custGeom>
            <a:solidFill>
              <a:srgbClr val="649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62" name="object 1339">
              <a:extLst>
                <a:ext uri="{FF2B5EF4-FFF2-40B4-BE49-F238E27FC236}">
                  <a16:creationId xmlns:a16="http://schemas.microsoft.com/office/drawing/2014/main" id="{305D16DB-A7BE-4B89-92E7-2D873C57DA97}"/>
                </a:ext>
              </a:extLst>
            </p:cNvPr>
            <p:cNvSpPr/>
            <p:nvPr/>
          </p:nvSpPr>
          <p:spPr>
            <a:xfrm>
              <a:off x="5689219" y="5034407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5" h="29845">
                  <a:moveTo>
                    <a:pt x="0" y="29337"/>
                  </a:moveTo>
                  <a:lnTo>
                    <a:pt x="29336" y="29337"/>
                  </a:lnTo>
                  <a:lnTo>
                    <a:pt x="29336" y="0"/>
                  </a:lnTo>
                  <a:lnTo>
                    <a:pt x="0" y="0"/>
                  </a:lnTo>
                  <a:lnTo>
                    <a:pt x="0" y="29337"/>
                  </a:lnTo>
                  <a:close/>
                </a:path>
              </a:pathLst>
            </a:custGeom>
            <a:solidFill>
              <a:srgbClr val="649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63" name="object 1340">
              <a:extLst>
                <a:ext uri="{FF2B5EF4-FFF2-40B4-BE49-F238E27FC236}">
                  <a16:creationId xmlns:a16="http://schemas.microsoft.com/office/drawing/2014/main" id="{D3F509FE-DBC6-4B96-B192-6AB1DF9FC3C1}"/>
                </a:ext>
              </a:extLst>
            </p:cNvPr>
            <p:cNvSpPr/>
            <p:nvPr/>
          </p:nvSpPr>
          <p:spPr>
            <a:xfrm>
              <a:off x="5697854" y="4827523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5" h="29845">
                  <a:moveTo>
                    <a:pt x="0" y="29463"/>
                  </a:moveTo>
                  <a:lnTo>
                    <a:pt x="29337" y="29463"/>
                  </a:lnTo>
                  <a:lnTo>
                    <a:pt x="29337" y="0"/>
                  </a:lnTo>
                  <a:lnTo>
                    <a:pt x="0" y="0"/>
                  </a:lnTo>
                  <a:lnTo>
                    <a:pt x="0" y="29463"/>
                  </a:lnTo>
                  <a:close/>
                </a:path>
              </a:pathLst>
            </a:custGeom>
            <a:solidFill>
              <a:srgbClr val="649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64" name="object 1341">
              <a:extLst>
                <a:ext uri="{FF2B5EF4-FFF2-40B4-BE49-F238E27FC236}">
                  <a16:creationId xmlns:a16="http://schemas.microsoft.com/office/drawing/2014/main" id="{D50B0322-D0C2-420F-806A-F0E9DE70FF9A}"/>
                </a:ext>
              </a:extLst>
            </p:cNvPr>
            <p:cNvSpPr/>
            <p:nvPr/>
          </p:nvSpPr>
          <p:spPr>
            <a:xfrm>
              <a:off x="5703061" y="4879466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5" h="29845">
                  <a:moveTo>
                    <a:pt x="0" y="29337"/>
                  </a:moveTo>
                  <a:lnTo>
                    <a:pt x="29337" y="29337"/>
                  </a:lnTo>
                  <a:lnTo>
                    <a:pt x="29337" y="0"/>
                  </a:lnTo>
                  <a:lnTo>
                    <a:pt x="0" y="0"/>
                  </a:lnTo>
                  <a:lnTo>
                    <a:pt x="0" y="29337"/>
                  </a:lnTo>
                  <a:close/>
                </a:path>
              </a:pathLst>
            </a:custGeom>
            <a:solidFill>
              <a:srgbClr val="649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65" name="object 1342">
              <a:extLst>
                <a:ext uri="{FF2B5EF4-FFF2-40B4-BE49-F238E27FC236}">
                  <a16:creationId xmlns:a16="http://schemas.microsoft.com/office/drawing/2014/main" id="{13E320B1-1998-4153-8941-8EEB79F9EFF6}"/>
                </a:ext>
              </a:extLst>
            </p:cNvPr>
            <p:cNvSpPr/>
            <p:nvPr/>
          </p:nvSpPr>
          <p:spPr>
            <a:xfrm>
              <a:off x="5749925" y="5023103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5" h="29845">
                  <a:moveTo>
                    <a:pt x="0" y="29464"/>
                  </a:moveTo>
                  <a:lnTo>
                    <a:pt x="29463" y="29464"/>
                  </a:lnTo>
                  <a:lnTo>
                    <a:pt x="29463" y="0"/>
                  </a:lnTo>
                  <a:lnTo>
                    <a:pt x="0" y="0"/>
                  </a:lnTo>
                  <a:lnTo>
                    <a:pt x="0" y="29464"/>
                  </a:lnTo>
                  <a:close/>
                </a:path>
              </a:pathLst>
            </a:custGeom>
            <a:solidFill>
              <a:srgbClr val="649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66" name="object 1343">
              <a:extLst>
                <a:ext uri="{FF2B5EF4-FFF2-40B4-BE49-F238E27FC236}">
                  <a16:creationId xmlns:a16="http://schemas.microsoft.com/office/drawing/2014/main" id="{C1681DA2-54C8-45B8-9C19-C6E19A6F977E}"/>
                </a:ext>
              </a:extLst>
            </p:cNvPr>
            <p:cNvSpPr/>
            <p:nvPr/>
          </p:nvSpPr>
          <p:spPr>
            <a:xfrm>
              <a:off x="5758307" y="4831207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5" h="29845">
                  <a:moveTo>
                    <a:pt x="0" y="29464"/>
                  </a:moveTo>
                  <a:lnTo>
                    <a:pt x="29463" y="29464"/>
                  </a:lnTo>
                  <a:lnTo>
                    <a:pt x="29463" y="0"/>
                  </a:lnTo>
                  <a:lnTo>
                    <a:pt x="0" y="0"/>
                  </a:lnTo>
                  <a:lnTo>
                    <a:pt x="0" y="29464"/>
                  </a:lnTo>
                  <a:close/>
                </a:path>
              </a:pathLst>
            </a:custGeom>
            <a:solidFill>
              <a:srgbClr val="649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67" name="object 1344">
              <a:extLst>
                <a:ext uri="{FF2B5EF4-FFF2-40B4-BE49-F238E27FC236}">
                  <a16:creationId xmlns:a16="http://schemas.microsoft.com/office/drawing/2014/main" id="{9BC5B675-448C-4009-9734-C7E5965F5DCA}"/>
                </a:ext>
              </a:extLst>
            </p:cNvPr>
            <p:cNvSpPr/>
            <p:nvPr/>
          </p:nvSpPr>
          <p:spPr>
            <a:xfrm>
              <a:off x="5763895" y="4886833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5" h="29845">
                  <a:moveTo>
                    <a:pt x="0" y="29463"/>
                  </a:moveTo>
                  <a:lnTo>
                    <a:pt x="29337" y="29463"/>
                  </a:lnTo>
                  <a:lnTo>
                    <a:pt x="29337" y="0"/>
                  </a:lnTo>
                  <a:lnTo>
                    <a:pt x="0" y="0"/>
                  </a:lnTo>
                  <a:lnTo>
                    <a:pt x="0" y="29463"/>
                  </a:lnTo>
                  <a:close/>
                </a:path>
              </a:pathLst>
            </a:custGeom>
            <a:solidFill>
              <a:srgbClr val="649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68" name="object 1345">
              <a:extLst>
                <a:ext uri="{FF2B5EF4-FFF2-40B4-BE49-F238E27FC236}">
                  <a16:creationId xmlns:a16="http://schemas.microsoft.com/office/drawing/2014/main" id="{42817FAC-1896-40F8-80EF-E21C1E0B3EBD}"/>
                </a:ext>
              </a:extLst>
            </p:cNvPr>
            <p:cNvSpPr/>
            <p:nvPr/>
          </p:nvSpPr>
          <p:spPr>
            <a:xfrm>
              <a:off x="3438397" y="4462145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5" h="42545">
                  <a:moveTo>
                    <a:pt x="24384" y="0"/>
                  </a:moveTo>
                  <a:lnTo>
                    <a:pt x="0" y="42163"/>
                  </a:lnTo>
                  <a:lnTo>
                    <a:pt x="48767" y="42163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69" name="object 1346">
              <a:extLst>
                <a:ext uri="{FF2B5EF4-FFF2-40B4-BE49-F238E27FC236}">
                  <a16:creationId xmlns:a16="http://schemas.microsoft.com/office/drawing/2014/main" id="{8C51AEC1-12CC-4C04-91E5-7BD5F30C13E1}"/>
                </a:ext>
              </a:extLst>
            </p:cNvPr>
            <p:cNvSpPr/>
            <p:nvPr/>
          </p:nvSpPr>
          <p:spPr>
            <a:xfrm>
              <a:off x="3446526" y="4668520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5" h="42545">
                  <a:moveTo>
                    <a:pt x="24384" y="0"/>
                  </a:moveTo>
                  <a:lnTo>
                    <a:pt x="0" y="42163"/>
                  </a:lnTo>
                  <a:lnTo>
                    <a:pt x="48768" y="42163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70" name="object 1347">
              <a:extLst>
                <a:ext uri="{FF2B5EF4-FFF2-40B4-BE49-F238E27FC236}">
                  <a16:creationId xmlns:a16="http://schemas.microsoft.com/office/drawing/2014/main" id="{5B6672E0-3D33-409A-8D18-2FCBB90C223F}"/>
                </a:ext>
              </a:extLst>
            </p:cNvPr>
            <p:cNvSpPr/>
            <p:nvPr/>
          </p:nvSpPr>
          <p:spPr>
            <a:xfrm>
              <a:off x="3451859" y="4632197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5" h="42545">
                  <a:moveTo>
                    <a:pt x="24384" y="0"/>
                  </a:moveTo>
                  <a:lnTo>
                    <a:pt x="0" y="42163"/>
                  </a:lnTo>
                  <a:lnTo>
                    <a:pt x="48767" y="42163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71" name="object 1348">
              <a:extLst>
                <a:ext uri="{FF2B5EF4-FFF2-40B4-BE49-F238E27FC236}">
                  <a16:creationId xmlns:a16="http://schemas.microsoft.com/office/drawing/2014/main" id="{B605F373-0523-44C6-833E-7F2E3B5809D3}"/>
                </a:ext>
              </a:extLst>
            </p:cNvPr>
            <p:cNvSpPr/>
            <p:nvPr/>
          </p:nvSpPr>
          <p:spPr>
            <a:xfrm>
              <a:off x="3499484" y="4501896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5" h="42545">
                  <a:moveTo>
                    <a:pt x="24384" y="0"/>
                  </a:moveTo>
                  <a:lnTo>
                    <a:pt x="0" y="42290"/>
                  </a:lnTo>
                  <a:lnTo>
                    <a:pt x="48767" y="42290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72" name="object 1349">
              <a:extLst>
                <a:ext uri="{FF2B5EF4-FFF2-40B4-BE49-F238E27FC236}">
                  <a16:creationId xmlns:a16="http://schemas.microsoft.com/office/drawing/2014/main" id="{D208BEB2-114C-4A38-8CDF-54C8F12769DD}"/>
                </a:ext>
              </a:extLst>
            </p:cNvPr>
            <p:cNvSpPr/>
            <p:nvPr/>
          </p:nvSpPr>
          <p:spPr>
            <a:xfrm>
              <a:off x="3507485" y="4815204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5" h="42545">
                  <a:moveTo>
                    <a:pt x="24384" y="0"/>
                  </a:moveTo>
                  <a:lnTo>
                    <a:pt x="0" y="42291"/>
                  </a:lnTo>
                  <a:lnTo>
                    <a:pt x="48767" y="42291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73" name="object 1350">
              <a:extLst>
                <a:ext uri="{FF2B5EF4-FFF2-40B4-BE49-F238E27FC236}">
                  <a16:creationId xmlns:a16="http://schemas.microsoft.com/office/drawing/2014/main" id="{3DF22B89-37CB-479C-B35F-C2A7AFE6AA41}"/>
                </a:ext>
              </a:extLst>
            </p:cNvPr>
            <p:cNvSpPr/>
            <p:nvPr/>
          </p:nvSpPr>
          <p:spPr>
            <a:xfrm>
              <a:off x="3512692" y="4658740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5" h="42545">
                  <a:moveTo>
                    <a:pt x="24384" y="0"/>
                  </a:moveTo>
                  <a:lnTo>
                    <a:pt x="0" y="42291"/>
                  </a:lnTo>
                  <a:lnTo>
                    <a:pt x="48768" y="42291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74" name="object 1351">
              <a:extLst>
                <a:ext uri="{FF2B5EF4-FFF2-40B4-BE49-F238E27FC236}">
                  <a16:creationId xmlns:a16="http://schemas.microsoft.com/office/drawing/2014/main" id="{7F3DF087-9D85-43E6-9C7E-698927D0E954}"/>
                </a:ext>
              </a:extLst>
            </p:cNvPr>
            <p:cNvSpPr/>
            <p:nvPr/>
          </p:nvSpPr>
          <p:spPr>
            <a:xfrm>
              <a:off x="3620134" y="4485513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5" h="42545">
                  <a:moveTo>
                    <a:pt x="24384" y="0"/>
                  </a:moveTo>
                  <a:lnTo>
                    <a:pt x="0" y="42164"/>
                  </a:lnTo>
                  <a:lnTo>
                    <a:pt x="48767" y="42164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75" name="object 1352">
              <a:extLst>
                <a:ext uri="{FF2B5EF4-FFF2-40B4-BE49-F238E27FC236}">
                  <a16:creationId xmlns:a16="http://schemas.microsoft.com/office/drawing/2014/main" id="{D3824A3E-F10C-4DAB-93B7-B54A337F7E9D}"/>
                </a:ext>
              </a:extLst>
            </p:cNvPr>
            <p:cNvSpPr/>
            <p:nvPr/>
          </p:nvSpPr>
          <p:spPr>
            <a:xfrm>
              <a:off x="3628771" y="4724146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5" h="42545">
                  <a:moveTo>
                    <a:pt x="24383" y="0"/>
                  </a:moveTo>
                  <a:lnTo>
                    <a:pt x="0" y="42290"/>
                  </a:lnTo>
                  <a:lnTo>
                    <a:pt x="48767" y="42290"/>
                  </a:lnTo>
                  <a:lnTo>
                    <a:pt x="243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76" name="object 1353">
              <a:extLst>
                <a:ext uri="{FF2B5EF4-FFF2-40B4-BE49-F238E27FC236}">
                  <a16:creationId xmlns:a16="http://schemas.microsoft.com/office/drawing/2014/main" id="{6AC95C95-6D5E-4E17-A464-E038A6D6CC02}"/>
                </a:ext>
              </a:extLst>
            </p:cNvPr>
            <p:cNvSpPr/>
            <p:nvPr/>
          </p:nvSpPr>
          <p:spPr>
            <a:xfrm>
              <a:off x="3634359" y="4604384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5" h="42545">
                  <a:moveTo>
                    <a:pt x="24383" y="0"/>
                  </a:moveTo>
                  <a:lnTo>
                    <a:pt x="0" y="42163"/>
                  </a:lnTo>
                  <a:lnTo>
                    <a:pt x="48767" y="42163"/>
                  </a:lnTo>
                  <a:lnTo>
                    <a:pt x="243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77" name="object 1354">
              <a:extLst>
                <a:ext uri="{FF2B5EF4-FFF2-40B4-BE49-F238E27FC236}">
                  <a16:creationId xmlns:a16="http://schemas.microsoft.com/office/drawing/2014/main" id="{EC617C03-613B-4077-B948-CA85CF930909}"/>
                </a:ext>
              </a:extLst>
            </p:cNvPr>
            <p:cNvSpPr/>
            <p:nvPr/>
          </p:nvSpPr>
          <p:spPr>
            <a:xfrm>
              <a:off x="3680459" y="4788534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5" h="42545">
                  <a:moveTo>
                    <a:pt x="24384" y="0"/>
                  </a:moveTo>
                  <a:lnTo>
                    <a:pt x="0" y="42163"/>
                  </a:lnTo>
                  <a:lnTo>
                    <a:pt x="48767" y="42163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78" name="object 1355">
              <a:extLst>
                <a:ext uri="{FF2B5EF4-FFF2-40B4-BE49-F238E27FC236}">
                  <a16:creationId xmlns:a16="http://schemas.microsoft.com/office/drawing/2014/main" id="{01C9BCE4-2970-43F0-81DA-4624A59E8B17}"/>
                </a:ext>
              </a:extLst>
            </p:cNvPr>
            <p:cNvSpPr/>
            <p:nvPr/>
          </p:nvSpPr>
          <p:spPr>
            <a:xfrm>
              <a:off x="3689730" y="4674615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5" h="42545">
                  <a:moveTo>
                    <a:pt x="24384" y="0"/>
                  </a:moveTo>
                  <a:lnTo>
                    <a:pt x="0" y="42291"/>
                  </a:lnTo>
                  <a:lnTo>
                    <a:pt x="48768" y="42291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79" name="object 1356">
              <a:extLst>
                <a:ext uri="{FF2B5EF4-FFF2-40B4-BE49-F238E27FC236}">
                  <a16:creationId xmlns:a16="http://schemas.microsoft.com/office/drawing/2014/main" id="{B4CFBCD0-5A6A-4E5B-9CB1-E9BD43BCC368}"/>
                </a:ext>
              </a:extLst>
            </p:cNvPr>
            <p:cNvSpPr/>
            <p:nvPr/>
          </p:nvSpPr>
          <p:spPr>
            <a:xfrm>
              <a:off x="3695065" y="4684014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5" h="42545">
                  <a:moveTo>
                    <a:pt x="24384" y="0"/>
                  </a:moveTo>
                  <a:lnTo>
                    <a:pt x="0" y="42291"/>
                  </a:lnTo>
                  <a:lnTo>
                    <a:pt x="48768" y="42291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80" name="object 1357">
              <a:extLst>
                <a:ext uri="{FF2B5EF4-FFF2-40B4-BE49-F238E27FC236}">
                  <a16:creationId xmlns:a16="http://schemas.microsoft.com/office/drawing/2014/main" id="{A527E10F-DB15-4D3F-A2FC-00F4E24DFAD9}"/>
                </a:ext>
              </a:extLst>
            </p:cNvPr>
            <p:cNvSpPr/>
            <p:nvPr/>
          </p:nvSpPr>
          <p:spPr>
            <a:xfrm>
              <a:off x="3862578" y="4350892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5" h="42545">
                  <a:moveTo>
                    <a:pt x="24384" y="0"/>
                  </a:moveTo>
                  <a:lnTo>
                    <a:pt x="0" y="42290"/>
                  </a:lnTo>
                  <a:lnTo>
                    <a:pt x="48768" y="42290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81" name="object 1358">
              <a:extLst>
                <a:ext uri="{FF2B5EF4-FFF2-40B4-BE49-F238E27FC236}">
                  <a16:creationId xmlns:a16="http://schemas.microsoft.com/office/drawing/2014/main" id="{F6075681-9910-42B7-987C-17A850DFCF43}"/>
                </a:ext>
              </a:extLst>
            </p:cNvPr>
            <p:cNvSpPr/>
            <p:nvPr/>
          </p:nvSpPr>
          <p:spPr>
            <a:xfrm>
              <a:off x="3871340" y="4876800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5" h="42545">
                  <a:moveTo>
                    <a:pt x="24384" y="0"/>
                  </a:moveTo>
                  <a:lnTo>
                    <a:pt x="0" y="42290"/>
                  </a:lnTo>
                  <a:lnTo>
                    <a:pt x="48768" y="42290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82" name="object 1359">
              <a:extLst>
                <a:ext uri="{FF2B5EF4-FFF2-40B4-BE49-F238E27FC236}">
                  <a16:creationId xmlns:a16="http://schemas.microsoft.com/office/drawing/2014/main" id="{E740DE22-2182-48B8-B74F-51E9B591D2E3}"/>
                </a:ext>
              </a:extLst>
            </p:cNvPr>
            <p:cNvSpPr/>
            <p:nvPr/>
          </p:nvSpPr>
          <p:spPr>
            <a:xfrm>
              <a:off x="3876166" y="4820920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5" h="42545">
                  <a:moveTo>
                    <a:pt x="24384" y="0"/>
                  </a:moveTo>
                  <a:lnTo>
                    <a:pt x="0" y="42163"/>
                  </a:lnTo>
                  <a:lnTo>
                    <a:pt x="48768" y="42163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83" name="object 1360">
              <a:extLst>
                <a:ext uri="{FF2B5EF4-FFF2-40B4-BE49-F238E27FC236}">
                  <a16:creationId xmlns:a16="http://schemas.microsoft.com/office/drawing/2014/main" id="{2A357DA9-CA7B-4B5F-ADC1-412494A93DE2}"/>
                </a:ext>
              </a:extLst>
            </p:cNvPr>
            <p:cNvSpPr/>
            <p:nvPr/>
          </p:nvSpPr>
          <p:spPr>
            <a:xfrm>
              <a:off x="3922776" y="4824603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5" h="42545">
                  <a:moveTo>
                    <a:pt x="24384" y="0"/>
                  </a:moveTo>
                  <a:lnTo>
                    <a:pt x="0" y="42291"/>
                  </a:lnTo>
                  <a:lnTo>
                    <a:pt x="48768" y="42291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84" name="object 1361">
              <a:extLst>
                <a:ext uri="{FF2B5EF4-FFF2-40B4-BE49-F238E27FC236}">
                  <a16:creationId xmlns:a16="http://schemas.microsoft.com/office/drawing/2014/main" id="{15ED9A43-75C7-41D2-B2DE-48AEF9AF3AB8}"/>
                </a:ext>
              </a:extLst>
            </p:cNvPr>
            <p:cNvSpPr/>
            <p:nvPr/>
          </p:nvSpPr>
          <p:spPr>
            <a:xfrm>
              <a:off x="3931792" y="4805298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5" h="42545">
                  <a:moveTo>
                    <a:pt x="24384" y="0"/>
                  </a:moveTo>
                  <a:lnTo>
                    <a:pt x="0" y="42290"/>
                  </a:lnTo>
                  <a:lnTo>
                    <a:pt x="48768" y="42290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85" name="object 1362">
              <a:extLst>
                <a:ext uri="{FF2B5EF4-FFF2-40B4-BE49-F238E27FC236}">
                  <a16:creationId xmlns:a16="http://schemas.microsoft.com/office/drawing/2014/main" id="{B8B38825-6C22-4079-B173-0CDCD3423E1D}"/>
                </a:ext>
              </a:extLst>
            </p:cNvPr>
            <p:cNvSpPr/>
            <p:nvPr/>
          </p:nvSpPr>
          <p:spPr>
            <a:xfrm>
              <a:off x="3936491" y="4670552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5" h="42545">
                  <a:moveTo>
                    <a:pt x="24384" y="0"/>
                  </a:moveTo>
                  <a:lnTo>
                    <a:pt x="0" y="42291"/>
                  </a:lnTo>
                  <a:lnTo>
                    <a:pt x="48768" y="42291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86" name="object 1363">
              <a:extLst>
                <a:ext uri="{FF2B5EF4-FFF2-40B4-BE49-F238E27FC236}">
                  <a16:creationId xmlns:a16="http://schemas.microsoft.com/office/drawing/2014/main" id="{E4C53F6C-F95A-421A-8C0C-80885F6B0234}"/>
                </a:ext>
              </a:extLst>
            </p:cNvPr>
            <p:cNvSpPr/>
            <p:nvPr/>
          </p:nvSpPr>
          <p:spPr>
            <a:xfrm>
              <a:off x="4286250" y="4976114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5" h="42545">
                  <a:moveTo>
                    <a:pt x="24384" y="0"/>
                  </a:moveTo>
                  <a:lnTo>
                    <a:pt x="0" y="42291"/>
                  </a:lnTo>
                  <a:lnTo>
                    <a:pt x="48767" y="42291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87" name="object 1364">
              <a:extLst>
                <a:ext uri="{FF2B5EF4-FFF2-40B4-BE49-F238E27FC236}">
                  <a16:creationId xmlns:a16="http://schemas.microsoft.com/office/drawing/2014/main" id="{EEBBF4A8-F25F-451C-89DC-334CA1CD910D}"/>
                </a:ext>
              </a:extLst>
            </p:cNvPr>
            <p:cNvSpPr/>
            <p:nvPr/>
          </p:nvSpPr>
          <p:spPr>
            <a:xfrm>
              <a:off x="4295013" y="5093715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5" h="42545">
                  <a:moveTo>
                    <a:pt x="24384" y="0"/>
                  </a:moveTo>
                  <a:lnTo>
                    <a:pt x="0" y="42291"/>
                  </a:lnTo>
                  <a:lnTo>
                    <a:pt x="48767" y="42291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88" name="object 1365">
              <a:extLst>
                <a:ext uri="{FF2B5EF4-FFF2-40B4-BE49-F238E27FC236}">
                  <a16:creationId xmlns:a16="http://schemas.microsoft.com/office/drawing/2014/main" id="{C6FFF649-949E-40C8-8469-18BF48711BFA}"/>
                </a:ext>
              </a:extLst>
            </p:cNvPr>
            <p:cNvSpPr/>
            <p:nvPr/>
          </p:nvSpPr>
          <p:spPr>
            <a:xfrm>
              <a:off x="4300220" y="5101209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5" h="42545">
                  <a:moveTo>
                    <a:pt x="24383" y="0"/>
                  </a:moveTo>
                  <a:lnTo>
                    <a:pt x="0" y="42290"/>
                  </a:lnTo>
                  <a:lnTo>
                    <a:pt x="48767" y="42290"/>
                  </a:lnTo>
                  <a:lnTo>
                    <a:pt x="243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89" name="object 1366">
              <a:extLst>
                <a:ext uri="{FF2B5EF4-FFF2-40B4-BE49-F238E27FC236}">
                  <a16:creationId xmlns:a16="http://schemas.microsoft.com/office/drawing/2014/main" id="{686329A1-5787-4BB2-B44D-76CB88C468DB}"/>
                </a:ext>
              </a:extLst>
            </p:cNvPr>
            <p:cNvSpPr/>
            <p:nvPr/>
          </p:nvSpPr>
          <p:spPr>
            <a:xfrm>
              <a:off x="4407408" y="4936109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5" h="42545">
                  <a:moveTo>
                    <a:pt x="24383" y="0"/>
                  </a:moveTo>
                  <a:lnTo>
                    <a:pt x="0" y="42163"/>
                  </a:lnTo>
                  <a:lnTo>
                    <a:pt x="48767" y="42163"/>
                  </a:lnTo>
                  <a:lnTo>
                    <a:pt x="243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90" name="object 1367">
              <a:extLst>
                <a:ext uri="{FF2B5EF4-FFF2-40B4-BE49-F238E27FC236}">
                  <a16:creationId xmlns:a16="http://schemas.microsoft.com/office/drawing/2014/main" id="{7FA129A9-C736-4954-91E8-05F4E5AB6BDF}"/>
                </a:ext>
              </a:extLst>
            </p:cNvPr>
            <p:cNvSpPr/>
            <p:nvPr/>
          </p:nvSpPr>
          <p:spPr>
            <a:xfrm>
              <a:off x="4416425" y="5112384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5" h="42545">
                  <a:moveTo>
                    <a:pt x="24384" y="0"/>
                  </a:moveTo>
                  <a:lnTo>
                    <a:pt x="0" y="42290"/>
                  </a:lnTo>
                  <a:lnTo>
                    <a:pt x="48767" y="42290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91" name="object 1368">
              <a:extLst>
                <a:ext uri="{FF2B5EF4-FFF2-40B4-BE49-F238E27FC236}">
                  <a16:creationId xmlns:a16="http://schemas.microsoft.com/office/drawing/2014/main" id="{25EA577A-19DD-43BB-953B-884006FDEDC8}"/>
                </a:ext>
              </a:extLst>
            </p:cNvPr>
            <p:cNvSpPr/>
            <p:nvPr/>
          </p:nvSpPr>
          <p:spPr>
            <a:xfrm>
              <a:off x="4421123" y="4468240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5" h="42545">
                  <a:moveTo>
                    <a:pt x="24384" y="0"/>
                  </a:moveTo>
                  <a:lnTo>
                    <a:pt x="0" y="42164"/>
                  </a:lnTo>
                  <a:lnTo>
                    <a:pt x="48767" y="42164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92" name="object 1369">
              <a:extLst>
                <a:ext uri="{FF2B5EF4-FFF2-40B4-BE49-F238E27FC236}">
                  <a16:creationId xmlns:a16="http://schemas.microsoft.com/office/drawing/2014/main" id="{B9ABEA5E-1E44-49D4-9ED6-EBAE6B2560E8}"/>
                </a:ext>
              </a:extLst>
            </p:cNvPr>
            <p:cNvSpPr/>
            <p:nvPr/>
          </p:nvSpPr>
          <p:spPr>
            <a:xfrm>
              <a:off x="4467986" y="5169915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5" h="42545">
                  <a:moveTo>
                    <a:pt x="24384" y="0"/>
                  </a:moveTo>
                  <a:lnTo>
                    <a:pt x="0" y="42291"/>
                  </a:lnTo>
                  <a:lnTo>
                    <a:pt x="48767" y="42291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93" name="object 1370">
              <a:extLst>
                <a:ext uri="{FF2B5EF4-FFF2-40B4-BE49-F238E27FC236}">
                  <a16:creationId xmlns:a16="http://schemas.microsoft.com/office/drawing/2014/main" id="{1D3C13FD-2160-4FC9-A78D-26D0FC3A2086}"/>
                </a:ext>
              </a:extLst>
            </p:cNvPr>
            <p:cNvSpPr/>
            <p:nvPr/>
          </p:nvSpPr>
          <p:spPr>
            <a:xfrm>
              <a:off x="4476622" y="5148579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5" h="42545">
                  <a:moveTo>
                    <a:pt x="24384" y="0"/>
                  </a:moveTo>
                  <a:lnTo>
                    <a:pt x="0" y="42164"/>
                  </a:lnTo>
                  <a:lnTo>
                    <a:pt x="48767" y="42164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94" name="object 1371">
              <a:extLst>
                <a:ext uri="{FF2B5EF4-FFF2-40B4-BE49-F238E27FC236}">
                  <a16:creationId xmlns:a16="http://schemas.microsoft.com/office/drawing/2014/main" id="{8E37624E-44DE-4B60-AAFE-BDFC17B1EB34}"/>
                </a:ext>
              </a:extLst>
            </p:cNvPr>
            <p:cNvSpPr/>
            <p:nvPr/>
          </p:nvSpPr>
          <p:spPr>
            <a:xfrm>
              <a:off x="4481576" y="5115814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5" h="42545">
                  <a:moveTo>
                    <a:pt x="24384" y="0"/>
                  </a:moveTo>
                  <a:lnTo>
                    <a:pt x="0" y="42164"/>
                  </a:lnTo>
                  <a:lnTo>
                    <a:pt x="48768" y="42164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95" name="object 1372">
              <a:extLst>
                <a:ext uri="{FF2B5EF4-FFF2-40B4-BE49-F238E27FC236}">
                  <a16:creationId xmlns:a16="http://schemas.microsoft.com/office/drawing/2014/main" id="{6F978A82-7715-4D96-92E4-7A76682FED7F}"/>
                </a:ext>
              </a:extLst>
            </p:cNvPr>
            <p:cNvSpPr/>
            <p:nvPr/>
          </p:nvSpPr>
          <p:spPr>
            <a:xfrm>
              <a:off x="4528311" y="5102478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5" h="42545">
                  <a:moveTo>
                    <a:pt x="24384" y="0"/>
                  </a:moveTo>
                  <a:lnTo>
                    <a:pt x="0" y="42164"/>
                  </a:lnTo>
                  <a:lnTo>
                    <a:pt x="48767" y="42164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96" name="object 1373">
              <a:extLst>
                <a:ext uri="{FF2B5EF4-FFF2-40B4-BE49-F238E27FC236}">
                  <a16:creationId xmlns:a16="http://schemas.microsoft.com/office/drawing/2014/main" id="{D0A8506B-3F91-4683-B803-874BD7E64CCD}"/>
                </a:ext>
              </a:extLst>
            </p:cNvPr>
            <p:cNvSpPr/>
            <p:nvPr/>
          </p:nvSpPr>
          <p:spPr>
            <a:xfrm>
              <a:off x="4537202" y="5065521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5" h="42545">
                  <a:moveTo>
                    <a:pt x="24384" y="0"/>
                  </a:moveTo>
                  <a:lnTo>
                    <a:pt x="0" y="42290"/>
                  </a:lnTo>
                  <a:lnTo>
                    <a:pt x="48768" y="42290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97" name="object 1374">
              <a:extLst>
                <a:ext uri="{FF2B5EF4-FFF2-40B4-BE49-F238E27FC236}">
                  <a16:creationId xmlns:a16="http://schemas.microsoft.com/office/drawing/2014/main" id="{778D42B0-AED3-4EEE-B9A0-2704AFA76A48}"/>
                </a:ext>
              </a:extLst>
            </p:cNvPr>
            <p:cNvSpPr/>
            <p:nvPr/>
          </p:nvSpPr>
          <p:spPr>
            <a:xfrm>
              <a:off x="4542282" y="5076571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5" h="42545">
                  <a:moveTo>
                    <a:pt x="24383" y="0"/>
                  </a:moveTo>
                  <a:lnTo>
                    <a:pt x="0" y="42290"/>
                  </a:lnTo>
                  <a:lnTo>
                    <a:pt x="48767" y="42290"/>
                  </a:lnTo>
                  <a:lnTo>
                    <a:pt x="243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98" name="object 1375">
              <a:extLst>
                <a:ext uri="{FF2B5EF4-FFF2-40B4-BE49-F238E27FC236}">
                  <a16:creationId xmlns:a16="http://schemas.microsoft.com/office/drawing/2014/main" id="{CB6D38CB-03D1-4EDA-9BB0-D366189A22AB}"/>
                </a:ext>
              </a:extLst>
            </p:cNvPr>
            <p:cNvSpPr/>
            <p:nvPr/>
          </p:nvSpPr>
          <p:spPr>
            <a:xfrm>
              <a:off x="4649723" y="5039233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5" h="42545">
                  <a:moveTo>
                    <a:pt x="24384" y="0"/>
                  </a:moveTo>
                  <a:lnTo>
                    <a:pt x="0" y="42163"/>
                  </a:lnTo>
                  <a:lnTo>
                    <a:pt x="48767" y="42163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99" name="object 1376">
              <a:extLst>
                <a:ext uri="{FF2B5EF4-FFF2-40B4-BE49-F238E27FC236}">
                  <a16:creationId xmlns:a16="http://schemas.microsoft.com/office/drawing/2014/main" id="{80BF855B-A506-4B1B-9D74-B74B842560C4}"/>
                </a:ext>
              </a:extLst>
            </p:cNvPr>
            <p:cNvSpPr/>
            <p:nvPr/>
          </p:nvSpPr>
          <p:spPr>
            <a:xfrm>
              <a:off x="4658486" y="5017389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5" h="42545">
                  <a:moveTo>
                    <a:pt x="24384" y="0"/>
                  </a:moveTo>
                  <a:lnTo>
                    <a:pt x="0" y="42291"/>
                  </a:lnTo>
                  <a:lnTo>
                    <a:pt x="48767" y="42291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00" name="object 1377">
              <a:extLst>
                <a:ext uri="{FF2B5EF4-FFF2-40B4-BE49-F238E27FC236}">
                  <a16:creationId xmlns:a16="http://schemas.microsoft.com/office/drawing/2014/main" id="{D5357E78-A1A6-4429-84E5-B1299A6A43DA}"/>
                </a:ext>
              </a:extLst>
            </p:cNvPr>
            <p:cNvSpPr/>
            <p:nvPr/>
          </p:nvSpPr>
          <p:spPr>
            <a:xfrm>
              <a:off x="4663566" y="5113146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5" h="42545">
                  <a:moveTo>
                    <a:pt x="24384" y="0"/>
                  </a:moveTo>
                  <a:lnTo>
                    <a:pt x="0" y="42163"/>
                  </a:lnTo>
                  <a:lnTo>
                    <a:pt x="48768" y="42163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01" name="object 1378">
              <a:extLst>
                <a:ext uri="{FF2B5EF4-FFF2-40B4-BE49-F238E27FC236}">
                  <a16:creationId xmlns:a16="http://schemas.microsoft.com/office/drawing/2014/main" id="{E773F796-3690-4429-B3EA-EDC979704E9C}"/>
                </a:ext>
              </a:extLst>
            </p:cNvPr>
            <p:cNvSpPr/>
            <p:nvPr/>
          </p:nvSpPr>
          <p:spPr>
            <a:xfrm>
              <a:off x="4710557" y="4989829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5" h="42545">
                  <a:moveTo>
                    <a:pt x="24383" y="0"/>
                  </a:moveTo>
                  <a:lnTo>
                    <a:pt x="0" y="42164"/>
                  </a:lnTo>
                  <a:lnTo>
                    <a:pt x="48767" y="42164"/>
                  </a:lnTo>
                  <a:lnTo>
                    <a:pt x="243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02" name="object 1379">
              <a:extLst>
                <a:ext uri="{FF2B5EF4-FFF2-40B4-BE49-F238E27FC236}">
                  <a16:creationId xmlns:a16="http://schemas.microsoft.com/office/drawing/2014/main" id="{1B022F63-07F8-4909-912A-6BE8E1FA7A22}"/>
                </a:ext>
              </a:extLst>
            </p:cNvPr>
            <p:cNvSpPr/>
            <p:nvPr/>
          </p:nvSpPr>
          <p:spPr>
            <a:xfrm>
              <a:off x="4719192" y="4913629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5" h="42545">
                  <a:moveTo>
                    <a:pt x="24384" y="0"/>
                  </a:moveTo>
                  <a:lnTo>
                    <a:pt x="0" y="42164"/>
                  </a:lnTo>
                  <a:lnTo>
                    <a:pt x="48768" y="42164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03" name="object 1380">
              <a:extLst>
                <a:ext uri="{FF2B5EF4-FFF2-40B4-BE49-F238E27FC236}">
                  <a16:creationId xmlns:a16="http://schemas.microsoft.com/office/drawing/2014/main" id="{D58D197B-16AC-4957-9DB6-3A08AB864754}"/>
                </a:ext>
              </a:extLst>
            </p:cNvPr>
            <p:cNvSpPr/>
            <p:nvPr/>
          </p:nvSpPr>
          <p:spPr>
            <a:xfrm>
              <a:off x="4724146" y="5044313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5" h="42545">
                  <a:moveTo>
                    <a:pt x="24383" y="0"/>
                  </a:moveTo>
                  <a:lnTo>
                    <a:pt x="0" y="42164"/>
                  </a:lnTo>
                  <a:lnTo>
                    <a:pt x="48767" y="42164"/>
                  </a:lnTo>
                  <a:lnTo>
                    <a:pt x="243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04" name="object 1381">
              <a:extLst>
                <a:ext uri="{FF2B5EF4-FFF2-40B4-BE49-F238E27FC236}">
                  <a16:creationId xmlns:a16="http://schemas.microsoft.com/office/drawing/2014/main" id="{CC97D635-F9F2-446B-A43A-BA5D97550AEE}"/>
                </a:ext>
              </a:extLst>
            </p:cNvPr>
            <p:cNvSpPr/>
            <p:nvPr/>
          </p:nvSpPr>
          <p:spPr>
            <a:xfrm>
              <a:off x="4891913" y="4969255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5" h="42545">
                  <a:moveTo>
                    <a:pt x="24384" y="0"/>
                  </a:moveTo>
                  <a:lnTo>
                    <a:pt x="0" y="42164"/>
                  </a:lnTo>
                  <a:lnTo>
                    <a:pt x="48767" y="42164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05" name="object 1382">
              <a:extLst>
                <a:ext uri="{FF2B5EF4-FFF2-40B4-BE49-F238E27FC236}">
                  <a16:creationId xmlns:a16="http://schemas.microsoft.com/office/drawing/2014/main" id="{D1E7208C-F349-4248-A94F-9E5BEA6FE47E}"/>
                </a:ext>
              </a:extLst>
            </p:cNvPr>
            <p:cNvSpPr/>
            <p:nvPr/>
          </p:nvSpPr>
          <p:spPr>
            <a:xfrm>
              <a:off x="4901057" y="4917185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5" h="42545">
                  <a:moveTo>
                    <a:pt x="24383" y="0"/>
                  </a:moveTo>
                  <a:lnTo>
                    <a:pt x="0" y="42290"/>
                  </a:lnTo>
                  <a:lnTo>
                    <a:pt x="48767" y="42290"/>
                  </a:lnTo>
                  <a:lnTo>
                    <a:pt x="243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06" name="object 1383">
              <a:extLst>
                <a:ext uri="{FF2B5EF4-FFF2-40B4-BE49-F238E27FC236}">
                  <a16:creationId xmlns:a16="http://schemas.microsoft.com/office/drawing/2014/main" id="{8A2505B7-C75C-4CDF-88D3-01096931CE0C}"/>
                </a:ext>
              </a:extLst>
            </p:cNvPr>
            <p:cNvSpPr/>
            <p:nvPr/>
          </p:nvSpPr>
          <p:spPr>
            <a:xfrm>
              <a:off x="4905883" y="4980813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5" h="42545">
                  <a:moveTo>
                    <a:pt x="24383" y="0"/>
                  </a:moveTo>
                  <a:lnTo>
                    <a:pt x="0" y="42290"/>
                  </a:lnTo>
                  <a:lnTo>
                    <a:pt x="48767" y="42290"/>
                  </a:lnTo>
                  <a:lnTo>
                    <a:pt x="243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07" name="object 1384">
              <a:extLst>
                <a:ext uri="{FF2B5EF4-FFF2-40B4-BE49-F238E27FC236}">
                  <a16:creationId xmlns:a16="http://schemas.microsoft.com/office/drawing/2014/main" id="{D16860AB-B1CC-4074-A53C-C7B7A4C883AA}"/>
                </a:ext>
              </a:extLst>
            </p:cNvPr>
            <p:cNvSpPr/>
            <p:nvPr/>
          </p:nvSpPr>
          <p:spPr>
            <a:xfrm>
              <a:off x="5012944" y="4908930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5" h="42545">
                  <a:moveTo>
                    <a:pt x="24383" y="0"/>
                  </a:moveTo>
                  <a:lnTo>
                    <a:pt x="0" y="42164"/>
                  </a:lnTo>
                  <a:lnTo>
                    <a:pt x="48767" y="42164"/>
                  </a:lnTo>
                  <a:lnTo>
                    <a:pt x="243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08" name="object 1385">
              <a:extLst>
                <a:ext uri="{FF2B5EF4-FFF2-40B4-BE49-F238E27FC236}">
                  <a16:creationId xmlns:a16="http://schemas.microsoft.com/office/drawing/2014/main" id="{05FC8303-E22E-4BF9-88C5-E6A941A0AD6A}"/>
                </a:ext>
              </a:extLst>
            </p:cNvPr>
            <p:cNvSpPr/>
            <p:nvPr/>
          </p:nvSpPr>
          <p:spPr>
            <a:xfrm>
              <a:off x="5022215" y="4717796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5" h="42545">
                  <a:moveTo>
                    <a:pt x="24384" y="0"/>
                  </a:moveTo>
                  <a:lnTo>
                    <a:pt x="0" y="42163"/>
                  </a:lnTo>
                  <a:lnTo>
                    <a:pt x="48768" y="42163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09" name="object 1386">
              <a:extLst>
                <a:ext uri="{FF2B5EF4-FFF2-40B4-BE49-F238E27FC236}">
                  <a16:creationId xmlns:a16="http://schemas.microsoft.com/office/drawing/2014/main" id="{ABADF879-ECC7-431E-B8EA-32F3A5A2DC80}"/>
                </a:ext>
              </a:extLst>
            </p:cNvPr>
            <p:cNvSpPr/>
            <p:nvPr/>
          </p:nvSpPr>
          <p:spPr>
            <a:xfrm>
              <a:off x="5027040" y="4741926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5" h="42545">
                  <a:moveTo>
                    <a:pt x="24384" y="0"/>
                  </a:moveTo>
                  <a:lnTo>
                    <a:pt x="0" y="42164"/>
                  </a:lnTo>
                  <a:lnTo>
                    <a:pt x="48768" y="42164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10" name="object 1387">
              <a:extLst>
                <a:ext uri="{FF2B5EF4-FFF2-40B4-BE49-F238E27FC236}">
                  <a16:creationId xmlns:a16="http://schemas.microsoft.com/office/drawing/2014/main" id="{EE48AF26-47AC-4885-B8CE-72A8D3BC28DF}"/>
                </a:ext>
              </a:extLst>
            </p:cNvPr>
            <p:cNvSpPr/>
            <p:nvPr/>
          </p:nvSpPr>
          <p:spPr>
            <a:xfrm>
              <a:off x="5134102" y="5034153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5" h="42545">
                  <a:moveTo>
                    <a:pt x="24384" y="0"/>
                  </a:moveTo>
                  <a:lnTo>
                    <a:pt x="0" y="42164"/>
                  </a:lnTo>
                  <a:lnTo>
                    <a:pt x="48768" y="42164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11" name="object 1388">
              <a:extLst>
                <a:ext uri="{FF2B5EF4-FFF2-40B4-BE49-F238E27FC236}">
                  <a16:creationId xmlns:a16="http://schemas.microsoft.com/office/drawing/2014/main" id="{9FA8BFF2-480C-4BA0-9ABA-7CAF34F2B49E}"/>
                </a:ext>
              </a:extLst>
            </p:cNvPr>
            <p:cNvSpPr/>
            <p:nvPr/>
          </p:nvSpPr>
          <p:spPr>
            <a:xfrm>
              <a:off x="5142991" y="4801870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5" h="42545">
                  <a:moveTo>
                    <a:pt x="24384" y="0"/>
                  </a:moveTo>
                  <a:lnTo>
                    <a:pt x="0" y="42163"/>
                  </a:lnTo>
                  <a:lnTo>
                    <a:pt x="48768" y="42163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12" name="object 1389">
              <a:extLst>
                <a:ext uri="{FF2B5EF4-FFF2-40B4-BE49-F238E27FC236}">
                  <a16:creationId xmlns:a16="http://schemas.microsoft.com/office/drawing/2014/main" id="{87D9D806-11C6-45EF-AB57-078F96E06038}"/>
                </a:ext>
              </a:extLst>
            </p:cNvPr>
            <p:cNvSpPr/>
            <p:nvPr/>
          </p:nvSpPr>
          <p:spPr>
            <a:xfrm>
              <a:off x="5148071" y="4714747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5" h="42545">
                  <a:moveTo>
                    <a:pt x="24383" y="0"/>
                  </a:moveTo>
                  <a:lnTo>
                    <a:pt x="0" y="42290"/>
                  </a:lnTo>
                  <a:lnTo>
                    <a:pt x="48767" y="42290"/>
                  </a:lnTo>
                  <a:lnTo>
                    <a:pt x="243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13" name="object 1390">
              <a:extLst>
                <a:ext uri="{FF2B5EF4-FFF2-40B4-BE49-F238E27FC236}">
                  <a16:creationId xmlns:a16="http://schemas.microsoft.com/office/drawing/2014/main" id="{221A4DD1-D4F8-4B1A-A2ED-4540037D600B}"/>
                </a:ext>
              </a:extLst>
            </p:cNvPr>
            <p:cNvSpPr/>
            <p:nvPr/>
          </p:nvSpPr>
          <p:spPr>
            <a:xfrm>
              <a:off x="5194680" y="5061839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5" h="42545">
                  <a:moveTo>
                    <a:pt x="24384" y="0"/>
                  </a:moveTo>
                  <a:lnTo>
                    <a:pt x="0" y="42291"/>
                  </a:lnTo>
                  <a:lnTo>
                    <a:pt x="48768" y="42291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14" name="object 1391">
              <a:extLst>
                <a:ext uri="{FF2B5EF4-FFF2-40B4-BE49-F238E27FC236}">
                  <a16:creationId xmlns:a16="http://schemas.microsoft.com/office/drawing/2014/main" id="{A7CF1BDF-179C-41BA-85F3-456657F4A174}"/>
                </a:ext>
              </a:extLst>
            </p:cNvPr>
            <p:cNvSpPr/>
            <p:nvPr/>
          </p:nvSpPr>
          <p:spPr>
            <a:xfrm>
              <a:off x="5203444" y="4607940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5" h="42545">
                  <a:moveTo>
                    <a:pt x="24383" y="0"/>
                  </a:moveTo>
                  <a:lnTo>
                    <a:pt x="0" y="42291"/>
                  </a:lnTo>
                  <a:lnTo>
                    <a:pt x="48767" y="42291"/>
                  </a:lnTo>
                  <a:lnTo>
                    <a:pt x="243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15" name="object 1392">
              <a:extLst>
                <a:ext uri="{FF2B5EF4-FFF2-40B4-BE49-F238E27FC236}">
                  <a16:creationId xmlns:a16="http://schemas.microsoft.com/office/drawing/2014/main" id="{521DB55F-3BC8-4C24-B92D-A9EB9FA3FCE0}"/>
                </a:ext>
              </a:extLst>
            </p:cNvPr>
            <p:cNvSpPr/>
            <p:nvPr/>
          </p:nvSpPr>
          <p:spPr>
            <a:xfrm>
              <a:off x="5208396" y="4706365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5" h="42545">
                  <a:moveTo>
                    <a:pt x="24383" y="0"/>
                  </a:moveTo>
                  <a:lnTo>
                    <a:pt x="0" y="42164"/>
                  </a:lnTo>
                  <a:lnTo>
                    <a:pt x="48767" y="42164"/>
                  </a:lnTo>
                  <a:lnTo>
                    <a:pt x="243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16" name="object 1393">
              <a:extLst>
                <a:ext uri="{FF2B5EF4-FFF2-40B4-BE49-F238E27FC236}">
                  <a16:creationId xmlns:a16="http://schemas.microsoft.com/office/drawing/2014/main" id="{0739C44C-22F3-4AA6-9FCB-C73110EB6688}"/>
                </a:ext>
              </a:extLst>
            </p:cNvPr>
            <p:cNvSpPr/>
            <p:nvPr/>
          </p:nvSpPr>
          <p:spPr>
            <a:xfrm>
              <a:off x="5256784" y="4415663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5" h="42545">
                  <a:moveTo>
                    <a:pt x="24383" y="0"/>
                  </a:moveTo>
                  <a:lnTo>
                    <a:pt x="0" y="42290"/>
                  </a:lnTo>
                  <a:lnTo>
                    <a:pt x="48767" y="42290"/>
                  </a:lnTo>
                  <a:lnTo>
                    <a:pt x="243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17" name="object 1394">
              <a:extLst>
                <a:ext uri="{FF2B5EF4-FFF2-40B4-BE49-F238E27FC236}">
                  <a16:creationId xmlns:a16="http://schemas.microsoft.com/office/drawing/2014/main" id="{2ACC03E4-B501-43E4-B11E-3554B8FEBCF6}"/>
                </a:ext>
              </a:extLst>
            </p:cNvPr>
            <p:cNvSpPr/>
            <p:nvPr/>
          </p:nvSpPr>
          <p:spPr>
            <a:xfrm>
              <a:off x="5263896" y="4657852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5" h="42545">
                  <a:moveTo>
                    <a:pt x="24383" y="0"/>
                  </a:moveTo>
                  <a:lnTo>
                    <a:pt x="0" y="42164"/>
                  </a:lnTo>
                  <a:lnTo>
                    <a:pt x="48767" y="42164"/>
                  </a:lnTo>
                  <a:lnTo>
                    <a:pt x="243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18" name="object 1395">
              <a:extLst>
                <a:ext uri="{FF2B5EF4-FFF2-40B4-BE49-F238E27FC236}">
                  <a16:creationId xmlns:a16="http://schemas.microsoft.com/office/drawing/2014/main" id="{E3CB4BF7-6BB2-4EC0-8E63-14023535BC2B}"/>
                </a:ext>
              </a:extLst>
            </p:cNvPr>
            <p:cNvSpPr/>
            <p:nvPr/>
          </p:nvSpPr>
          <p:spPr>
            <a:xfrm>
              <a:off x="5269103" y="4998592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5" h="42545">
                  <a:moveTo>
                    <a:pt x="24384" y="0"/>
                  </a:moveTo>
                  <a:lnTo>
                    <a:pt x="0" y="42290"/>
                  </a:lnTo>
                  <a:lnTo>
                    <a:pt x="48768" y="42290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19" name="object 1396">
              <a:extLst>
                <a:ext uri="{FF2B5EF4-FFF2-40B4-BE49-F238E27FC236}">
                  <a16:creationId xmlns:a16="http://schemas.microsoft.com/office/drawing/2014/main" id="{D7BFFEFC-91D3-4367-B78B-2E2930774C8C}"/>
                </a:ext>
              </a:extLst>
            </p:cNvPr>
            <p:cNvSpPr/>
            <p:nvPr/>
          </p:nvSpPr>
          <p:spPr>
            <a:xfrm>
              <a:off x="5316473" y="4678426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5" h="42545">
                  <a:moveTo>
                    <a:pt x="24384" y="0"/>
                  </a:moveTo>
                  <a:lnTo>
                    <a:pt x="0" y="42164"/>
                  </a:lnTo>
                  <a:lnTo>
                    <a:pt x="48767" y="42164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20" name="object 1397">
              <a:extLst>
                <a:ext uri="{FF2B5EF4-FFF2-40B4-BE49-F238E27FC236}">
                  <a16:creationId xmlns:a16="http://schemas.microsoft.com/office/drawing/2014/main" id="{533A750B-C4C0-4A78-95F6-08AB2DB49B81}"/>
                </a:ext>
              </a:extLst>
            </p:cNvPr>
            <p:cNvSpPr/>
            <p:nvPr/>
          </p:nvSpPr>
          <p:spPr>
            <a:xfrm>
              <a:off x="5324475" y="4835397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5" h="42545">
                  <a:moveTo>
                    <a:pt x="24384" y="0"/>
                  </a:moveTo>
                  <a:lnTo>
                    <a:pt x="0" y="42163"/>
                  </a:lnTo>
                  <a:lnTo>
                    <a:pt x="48767" y="42163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21" name="object 1398">
              <a:extLst>
                <a:ext uri="{FF2B5EF4-FFF2-40B4-BE49-F238E27FC236}">
                  <a16:creationId xmlns:a16="http://schemas.microsoft.com/office/drawing/2014/main" id="{A1533FAF-2F4D-42C4-86B9-A4E92AFD9D18}"/>
                </a:ext>
              </a:extLst>
            </p:cNvPr>
            <p:cNvSpPr/>
            <p:nvPr/>
          </p:nvSpPr>
          <p:spPr>
            <a:xfrm>
              <a:off x="5329935" y="4940680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5" h="42545">
                  <a:moveTo>
                    <a:pt x="24384" y="0"/>
                  </a:moveTo>
                  <a:lnTo>
                    <a:pt x="0" y="42291"/>
                  </a:lnTo>
                  <a:lnTo>
                    <a:pt x="48767" y="42291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22" name="object 1399">
              <a:extLst>
                <a:ext uri="{FF2B5EF4-FFF2-40B4-BE49-F238E27FC236}">
                  <a16:creationId xmlns:a16="http://schemas.microsoft.com/office/drawing/2014/main" id="{A5C121FF-9352-4FCD-833C-21DFF9B968B2}"/>
                </a:ext>
              </a:extLst>
            </p:cNvPr>
            <p:cNvSpPr/>
            <p:nvPr/>
          </p:nvSpPr>
          <p:spPr>
            <a:xfrm>
              <a:off x="5558409" y="5462270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5" h="42545">
                  <a:moveTo>
                    <a:pt x="24383" y="0"/>
                  </a:moveTo>
                  <a:lnTo>
                    <a:pt x="0" y="42163"/>
                  </a:lnTo>
                  <a:lnTo>
                    <a:pt x="48767" y="42163"/>
                  </a:lnTo>
                  <a:lnTo>
                    <a:pt x="243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23" name="object 1400">
              <a:extLst>
                <a:ext uri="{FF2B5EF4-FFF2-40B4-BE49-F238E27FC236}">
                  <a16:creationId xmlns:a16="http://schemas.microsoft.com/office/drawing/2014/main" id="{53868EDE-F3C5-4055-9033-D2CA5ABE1DAE}"/>
                </a:ext>
              </a:extLst>
            </p:cNvPr>
            <p:cNvSpPr/>
            <p:nvPr/>
          </p:nvSpPr>
          <p:spPr>
            <a:xfrm>
              <a:off x="5567171" y="4116070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5" h="42545">
                  <a:moveTo>
                    <a:pt x="24383" y="0"/>
                  </a:moveTo>
                  <a:lnTo>
                    <a:pt x="0" y="42290"/>
                  </a:lnTo>
                  <a:lnTo>
                    <a:pt x="48767" y="42290"/>
                  </a:lnTo>
                  <a:lnTo>
                    <a:pt x="243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24" name="object 1401">
              <a:extLst>
                <a:ext uri="{FF2B5EF4-FFF2-40B4-BE49-F238E27FC236}">
                  <a16:creationId xmlns:a16="http://schemas.microsoft.com/office/drawing/2014/main" id="{1B03DA98-A7BC-4144-B36B-64549E04EDF2}"/>
                </a:ext>
              </a:extLst>
            </p:cNvPr>
            <p:cNvSpPr/>
            <p:nvPr/>
          </p:nvSpPr>
          <p:spPr>
            <a:xfrm>
              <a:off x="5571744" y="4918709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5" h="42545">
                  <a:moveTo>
                    <a:pt x="24383" y="0"/>
                  </a:moveTo>
                  <a:lnTo>
                    <a:pt x="0" y="42163"/>
                  </a:lnTo>
                  <a:lnTo>
                    <a:pt x="48767" y="42163"/>
                  </a:lnTo>
                  <a:lnTo>
                    <a:pt x="243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25" name="object 1402">
              <a:extLst>
                <a:ext uri="{FF2B5EF4-FFF2-40B4-BE49-F238E27FC236}">
                  <a16:creationId xmlns:a16="http://schemas.microsoft.com/office/drawing/2014/main" id="{3EDD3E72-165C-4DDE-A56A-32A73F15D6D2}"/>
                </a:ext>
              </a:extLst>
            </p:cNvPr>
            <p:cNvSpPr/>
            <p:nvPr/>
          </p:nvSpPr>
          <p:spPr>
            <a:xfrm>
              <a:off x="5618988" y="4880355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5" h="42545">
                  <a:moveTo>
                    <a:pt x="24384" y="0"/>
                  </a:moveTo>
                  <a:lnTo>
                    <a:pt x="0" y="42164"/>
                  </a:lnTo>
                  <a:lnTo>
                    <a:pt x="48767" y="42164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26" name="object 1403">
              <a:extLst>
                <a:ext uri="{FF2B5EF4-FFF2-40B4-BE49-F238E27FC236}">
                  <a16:creationId xmlns:a16="http://schemas.microsoft.com/office/drawing/2014/main" id="{E86A7F4C-EC75-454A-B023-E8815CE547FE}"/>
                </a:ext>
              </a:extLst>
            </p:cNvPr>
            <p:cNvSpPr/>
            <p:nvPr/>
          </p:nvSpPr>
          <p:spPr>
            <a:xfrm>
              <a:off x="5627370" y="4882641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5" h="42545">
                  <a:moveTo>
                    <a:pt x="24383" y="0"/>
                  </a:moveTo>
                  <a:lnTo>
                    <a:pt x="0" y="42291"/>
                  </a:lnTo>
                  <a:lnTo>
                    <a:pt x="48767" y="42291"/>
                  </a:lnTo>
                  <a:lnTo>
                    <a:pt x="243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27" name="object 1404">
              <a:extLst>
                <a:ext uri="{FF2B5EF4-FFF2-40B4-BE49-F238E27FC236}">
                  <a16:creationId xmlns:a16="http://schemas.microsoft.com/office/drawing/2014/main" id="{A285E379-9C4C-4060-A495-1D59C25BEACC}"/>
                </a:ext>
              </a:extLst>
            </p:cNvPr>
            <p:cNvSpPr/>
            <p:nvPr/>
          </p:nvSpPr>
          <p:spPr>
            <a:xfrm>
              <a:off x="5632958" y="5103748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5" h="42545">
                  <a:moveTo>
                    <a:pt x="24383" y="0"/>
                  </a:moveTo>
                  <a:lnTo>
                    <a:pt x="0" y="42290"/>
                  </a:lnTo>
                  <a:lnTo>
                    <a:pt x="48767" y="42290"/>
                  </a:lnTo>
                  <a:lnTo>
                    <a:pt x="243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28" name="object 1405">
              <a:extLst>
                <a:ext uri="{FF2B5EF4-FFF2-40B4-BE49-F238E27FC236}">
                  <a16:creationId xmlns:a16="http://schemas.microsoft.com/office/drawing/2014/main" id="{49959A75-CAE7-41B4-B766-4703D0034B9A}"/>
                </a:ext>
              </a:extLst>
            </p:cNvPr>
            <p:cNvSpPr/>
            <p:nvPr/>
          </p:nvSpPr>
          <p:spPr>
            <a:xfrm>
              <a:off x="5679440" y="4955159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5" h="42545">
                  <a:moveTo>
                    <a:pt x="24384" y="0"/>
                  </a:moveTo>
                  <a:lnTo>
                    <a:pt x="0" y="42290"/>
                  </a:lnTo>
                  <a:lnTo>
                    <a:pt x="48768" y="42290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29" name="object 1406">
              <a:extLst>
                <a:ext uri="{FF2B5EF4-FFF2-40B4-BE49-F238E27FC236}">
                  <a16:creationId xmlns:a16="http://schemas.microsoft.com/office/drawing/2014/main" id="{C2125A05-C211-4E22-8050-8D233532FC72}"/>
                </a:ext>
              </a:extLst>
            </p:cNvPr>
            <p:cNvSpPr/>
            <p:nvPr/>
          </p:nvSpPr>
          <p:spPr>
            <a:xfrm>
              <a:off x="5688203" y="4741290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5" h="42545">
                  <a:moveTo>
                    <a:pt x="24384" y="0"/>
                  </a:moveTo>
                  <a:lnTo>
                    <a:pt x="0" y="42291"/>
                  </a:lnTo>
                  <a:lnTo>
                    <a:pt x="48768" y="42291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30" name="object 1407">
              <a:extLst>
                <a:ext uri="{FF2B5EF4-FFF2-40B4-BE49-F238E27FC236}">
                  <a16:creationId xmlns:a16="http://schemas.microsoft.com/office/drawing/2014/main" id="{CA1ABD02-73F8-49BA-8DE5-0AA8024C5436}"/>
                </a:ext>
              </a:extLst>
            </p:cNvPr>
            <p:cNvSpPr/>
            <p:nvPr/>
          </p:nvSpPr>
          <p:spPr>
            <a:xfrm>
              <a:off x="5693283" y="4793488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5" h="42545">
                  <a:moveTo>
                    <a:pt x="24383" y="0"/>
                  </a:moveTo>
                  <a:lnTo>
                    <a:pt x="0" y="42164"/>
                  </a:lnTo>
                  <a:lnTo>
                    <a:pt x="48767" y="42164"/>
                  </a:lnTo>
                  <a:lnTo>
                    <a:pt x="243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31" name="object 1408">
              <a:extLst>
                <a:ext uri="{FF2B5EF4-FFF2-40B4-BE49-F238E27FC236}">
                  <a16:creationId xmlns:a16="http://schemas.microsoft.com/office/drawing/2014/main" id="{8D4B27D7-511C-44FC-A035-E6F80D33F935}"/>
                </a:ext>
              </a:extLst>
            </p:cNvPr>
            <p:cNvSpPr/>
            <p:nvPr/>
          </p:nvSpPr>
          <p:spPr>
            <a:xfrm>
              <a:off x="5740272" y="5544439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5" h="42545">
                  <a:moveTo>
                    <a:pt x="24384" y="0"/>
                  </a:moveTo>
                  <a:lnTo>
                    <a:pt x="0" y="42291"/>
                  </a:lnTo>
                  <a:lnTo>
                    <a:pt x="48767" y="42291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32" name="object 1409">
              <a:extLst>
                <a:ext uri="{FF2B5EF4-FFF2-40B4-BE49-F238E27FC236}">
                  <a16:creationId xmlns:a16="http://schemas.microsoft.com/office/drawing/2014/main" id="{91605A49-2AE3-4FDC-90C8-15B9D461B666}"/>
                </a:ext>
              </a:extLst>
            </p:cNvPr>
            <p:cNvSpPr/>
            <p:nvPr/>
          </p:nvSpPr>
          <p:spPr>
            <a:xfrm>
              <a:off x="5748654" y="4825491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5" h="42545">
                  <a:moveTo>
                    <a:pt x="24384" y="0"/>
                  </a:moveTo>
                  <a:lnTo>
                    <a:pt x="0" y="42291"/>
                  </a:lnTo>
                  <a:lnTo>
                    <a:pt x="48768" y="42291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33" name="object 1410">
              <a:extLst>
                <a:ext uri="{FF2B5EF4-FFF2-40B4-BE49-F238E27FC236}">
                  <a16:creationId xmlns:a16="http://schemas.microsoft.com/office/drawing/2014/main" id="{7E005D39-93FE-40FF-87BE-81F02E7B1A1F}"/>
                </a:ext>
              </a:extLst>
            </p:cNvPr>
            <p:cNvSpPr/>
            <p:nvPr/>
          </p:nvSpPr>
          <p:spPr>
            <a:xfrm>
              <a:off x="5754115" y="4905247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5" h="42545">
                  <a:moveTo>
                    <a:pt x="24384" y="0"/>
                  </a:moveTo>
                  <a:lnTo>
                    <a:pt x="0" y="42290"/>
                  </a:lnTo>
                  <a:lnTo>
                    <a:pt x="48768" y="42290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902A4FC-5B4F-41CD-9D5B-45F843943F7D}"/>
              </a:ext>
            </a:extLst>
          </p:cNvPr>
          <p:cNvGrpSpPr/>
          <p:nvPr/>
        </p:nvGrpSpPr>
        <p:grpSpPr>
          <a:xfrm>
            <a:off x="464691" y="4094901"/>
            <a:ext cx="2383154" cy="1530477"/>
            <a:chOff x="467741" y="4056507"/>
            <a:chExt cx="2383154" cy="1530477"/>
          </a:xfrm>
        </p:grpSpPr>
        <p:sp>
          <p:nvSpPr>
            <p:cNvPr id="2134" name="object 511">
              <a:extLst>
                <a:ext uri="{FF2B5EF4-FFF2-40B4-BE49-F238E27FC236}">
                  <a16:creationId xmlns:a16="http://schemas.microsoft.com/office/drawing/2014/main" id="{BEC52603-6D52-4788-A7F2-C14FF1D044A5}"/>
                </a:ext>
              </a:extLst>
            </p:cNvPr>
            <p:cNvSpPr/>
            <p:nvPr/>
          </p:nvSpPr>
          <p:spPr>
            <a:xfrm>
              <a:off x="472566" y="5107685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5" h="42545">
                  <a:moveTo>
                    <a:pt x="24384" y="0"/>
                  </a:moveTo>
                  <a:lnTo>
                    <a:pt x="0" y="42290"/>
                  </a:lnTo>
                  <a:lnTo>
                    <a:pt x="48767" y="42290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35" name="object 512">
              <a:extLst>
                <a:ext uri="{FF2B5EF4-FFF2-40B4-BE49-F238E27FC236}">
                  <a16:creationId xmlns:a16="http://schemas.microsoft.com/office/drawing/2014/main" id="{27BFA4FE-3D49-4FA7-86B8-5273137F94EA}"/>
                </a:ext>
              </a:extLst>
            </p:cNvPr>
            <p:cNvSpPr/>
            <p:nvPr/>
          </p:nvSpPr>
          <p:spPr>
            <a:xfrm>
              <a:off x="486283" y="4933188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5" h="42545">
                  <a:moveTo>
                    <a:pt x="24384" y="0"/>
                  </a:moveTo>
                  <a:lnTo>
                    <a:pt x="0" y="42164"/>
                  </a:lnTo>
                  <a:lnTo>
                    <a:pt x="48768" y="42164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36" name="object 513">
              <a:extLst>
                <a:ext uri="{FF2B5EF4-FFF2-40B4-BE49-F238E27FC236}">
                  <a16:creationId xmlns:a16="http://schemas.microsoft.com/office/drawing/2014/main" id="{64855C31-AD71-4994-9EBF-8856B9F722A7}"/>
                </a:ext>
              </a:extLst>
            </p:cNvPr>
            <p:cNvSpPr/>
            <p:nvPr/>
          </p:nvSpPr>
          <p:spPr>
            <a:xfrm>
              <a:off x="500506" y="5125084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5" h="42545">
                  <a:moveTo>
                    <a:pt x="24384" y="0"/>
                  </a:moveTo>
                  <a:lnTo>
                    <a:pt x="0" y="42290"/>
                  </a:lnTo>
                  <a:lnTo>
                    <a:pt x="48768" y="42290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37" name="object 514">
              <a:extLst>
                <a:ext uri="{FF2B5EF4-FFF2-40B4-BE49-F238E27FC236}">
                  <a16:creationId xmlns:a16="http://schemas.microsoft.com/office/drawing/2014/main" id="{C19A6623-0ABB-4495-B33C-DFCF7D76CC71}"/>
                </a:ext>
              </a:extLst>
            </p:cNvPr>
            <p:cNvSpPr/>
            <p:nvPr/>
          </p:nvSpPr>
          <p:spPr>
            <a:xfrm>
              <a:off x="514476" y="4977638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5" h="42545">
                  <a:moveTo>
                    <a:pt x="24384" y="0"/>
                  </a:moveTo>
                  <a:lnTo>
                    <a:pt x="0" y="42290"/>
                  </a:lnTo>
                  <a:lnTo>
                    <a:pt x="48768" y="42290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38" name="object 515">
              <a:extLst>
                <a:ext uri="{FF2B5EF4-FFF2-40B4-BE49-F238E27FC236}">
                  <a16:creationId xmlns:a16="http://schemas.microsoft.com/office/drawing/2014/main" id="{55293017-4CCD-4E35-B79E-1711452BCECA}"/>
                </a:ext>
              </a:extLst>
            </p:cNvPr>
            <p:cNvSpPr/>
            <p:nvPr/>
          </p:nvSpPr>
          <p:spPr>
            <a:xfrm>
              <a:off x="528701" y="5543041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5" h="42545">
                  <a:moveTo>
                    <a:pt x="24383" y="0"/>
                  </a:moveTo>
                  <a:lnTo>
                    <a:pt x="0" y="42291"/>
                  </a:lnTo>
                  <a:lnTo>
                    <a:pt x="48767" y="42291"/>
                  </a:lnTo>
                  <a:lnTo>
                    <a:pt x="243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39" name="object 516">
              <a:extLst>
                <a:ext uri="{FF2B5EF4-FFF2-40B4-BE49-F238E27FC236}">
                  <a16:creationId xmlns:a16="http://schemas.microsoft.com/office/drawing/2014/main" id="{C2C346B8-52AC-4BED-9CC7-1CF277999DC2}"/>
                </a:ext>
              </a:extLst>
            </p:cNvPr>
            <p:cNvSpPr/>
            <p:nvPr/>
          </p:nvSpPr>
          <p:spPr>
            <a:xfrm>
              <a:off x="541781" y="4905755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5" h="42545">
                  <a:moveTo>
                    <a:pt x="24384" y="0"/>
                  </a:moveTo>
                  <a:lnTo>
                    <a:pt x="0" y="42291"/>
                  </a:lnTo>
                  <a:lnTo>
                    <a:pt x="48768" y="42291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40" name="object 517">
              <a:extLst>
                <a:ext uri="{FF2B5EF4-FFF2-40B4-BE49-F238E27FC236}">
                  <a16:creationId xmlns:a16="http://schemas.microsoft.com/office/drawing/2014/main" id="{49D8C3BC-4E0E-40B1-88CD-961373D1C2B1}"/>
                </a:ext>
              </a:extLst>
            </p:cNvPr>
            <p:cNvSpPr/>
            <p:nvPr/>
          </p:nvSpPr>
          <p:spPr>
            <a:xfrm>
              <a:off x="556005" y="5019294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5" h="42545">
                  <a:moveTo>
                    <a:pt x="24384" y="0"/>
                  </a:moveTo>
                  <a:lnTo>
                    <a:pt x="0" y="42290"/>
                  </a:lnTo>
                  <a:lnTo>
                    <a:pt x="48767" y="42290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41" name="object 518">
              <a:extLst>
                <a:ext uri="{FF2B5EF4-FFF2-40B4-BE49-F238E27FC236}">
                  <a16:creationId xmlns:a16="http://schemas.microsoft.com/office/drawing/2014/main" id="{C2BDA09A-7F48-47E4-8393-2C309D9C270A}"/>
                </a:ext>
              </a:extLst>
            </p:cNvPr>
            <p:cNvSpPr/>
            <p:nvPr/>
          </p:nvSpPr>
          <p:spPr>
            <a:xfrm>
              <a:off x="569848" y="5021326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5" h="42545">
                  <a:moveTo>
                    <a:pt x="24384" y="0"/>
                  </a:moveTo>
                  <a:lnTo>
                    <a:pt x="0" y="42290"/>
                  </a:lnTo>
                  <a:lnTo>
                    <a:pt x="48768" y="42290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42" name="object 519">
              <a:extLst>
                <a:ext uri="{FF2B5EF4-FFF2-40B4-BE49-F238E27FC236}">
                  <a16:creationId xmlns:a16="http://schemas.microsoft.com/office/drawing/2014/main" id="{CFC9E556-A372-4F7A-AE8F-20C139512CA2}"/>
                </a:ext>
              </a:extLst>
            </p:cNvPr>
            <p:cNvSpPr/>
            <p:nvPr/>
          </p:nvSpPr>
          <p:spPr>
            <a:xfrm>
              <a:off x="584326" y="4999482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5" h="42545">
                  <a:moveTo>
                    <a:pt x="24384" y="0"/>
                  </a:moveTo>
                  <a:lnTo>
                    <a:pt x="0" y="42291"/>
                  </a:lnTo>
                  <a:lnTo>
                    <a:pt x="48768" y="42291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43" name="object 520">
              <a:extLst>
                <a:ext uri="{FF2B5EF4-FFF2-40B4-BE49-F238E27FC236}">
                  <a16:creationId xmlns:a16="http://schemas.microsoft.com/office/drawing/2014/main" id="{D66983A5-6677-4010-BBA9-BFC5B1D33A5E}"/>
                </a:ext>
              </a:extLst>
            </p:cNvPr>
            <p:cNvSpPr/>
            <p:nvPr/>
          </p:nvSpPr>
          <p:spPr>
            <a:xfrm>
              <a:off x="597154" y="4835271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5" h="42545">
                  <a:moveTo>
                    <a:pt x="24383" y="0"/>
                  </a:moveTo>
                  <a:lnTo>
                    <a:pt x="0" y="42163"/>
                  </a:lnTo>
                  <a:lnTo>
                    <a:pt x="48767" y="42163"/>
                  </a:lnTo>
                  <a:lnTo>
                    <a:pt x="243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44" name="object 521">
              <a:extLst>
                <a:ext uri="{FF2B5EF4-FFF2-40B4-BE49-F238E27FC236}">
                  <a16:creationId xmlns:a16="http://schemas.microsoft.com/office/drawing/2014/main" id="{0FB7F06D-9772-4823-B06A-381FE0B63D8C}"/>
                </a:ext>
              </a:extLst>
            </p:cNvPr>
            <p:cNvSpPr/>
            <p:nvPr/>
          </p:nvSpPr>
          <p:spPr>
            <a:xfrm>
              <a:off x="610869" y="5114925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5" h="42545">
                  <a:moveTo>
                    <a:pt x="24384" y="0"/>
                  </a:moveTo>
                  <a:lnTo>
                    <a:pt x="0" y="42164"/>
                  </a:lnTo>
                  <a:lnTo>
                    <a:pt x="48767" y="42164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45" name="object 522">
              <a:extLst>
                <a:ext uri="{FF2B5EF4-FFF2-40B4-BE49-F238E27FC236}">
                  <a16:creationId xmlns:a16="http://schemas.microsoft.com/office/drawing/2014/main" id="{97BD412F-0A61-42FD-B59B-F3B97B15B175}"/>
                </a:ext>
              </a:extLst>
            </p:cNvPr>
            <p:cNvSpPr/>
            <p:nvPr/>
          </p:nvSpPr>
          <p:spPr>
            <a:xfrm>
              <a:off x="624712" y="5183632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5" h="42545">
                  <a:moveTo>
                    <a:pt x="24384" y="0"/>
                  </a:moveTo>
                  <a:lnTo>
                    <a:pt x="0" y="42164"/>
                  </a:lnTo>
                  <a:lnTo>
                    <a:pt x="48768" y="42164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46" name="object 523">
              <a:extLst>
                <a:ext uri="{FF2B5EF4-FFF2-40B4-BE49-F238E27FC236}">
                  <a16:creationId xmlns:a16="http://schemas.microsoft.com/office/drawing/2014/main" id="{F48131B7-78DB-4536-B6F5-EF190921AB25}"/>
                </a:ext>
              </a:extLst>
            </p:cNvPr>
            <p:cNvSpPr/>
            <p:nvPr/>
          </p:nvSpPr>
          <p:spPr>
            <a:xfrm>
              <a:off x="638429" y="4824729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5" h="42545">
                  <a:moveTo>
                    <a:pt x="24383" y="0"/>
                  </a:moveTo>
                  <a:lnTo>
                    <a:pt x="0" y="42291"/>
                  </a:lnTo>
                  <a:lnTo>
                    <a:pt x="48767" y="42291"/>
                  </a:lnTo>
                  <a:lnTo>
                    <a:pt x="243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47" name="object 524">
              <a:extLst>
                <a:ext uri="{FF2B5EF4-FFF2-40B4-BE49-F238E27FC236}">
                  <a16:creationId xmlns:a16="http://schemas.microsoft.com/office/drawing/2014/main" id="{F2761780-E274-4EEA-AF1C-CEB69A84932F}"/>
                </a:ext>
              </a:extLst>
            </p:cNvPr>
            <p:cNvSpPr/>
            <p:nvPr/>
          </p:nvSpPr>
          <p:spPr>
            <a:xfrm>
              <a:off x="652272" y="5092319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5" h="42545">
                  <a:moveTo>
                    <a:pt x="24384" y="0"/>
                  </a:moveTo>
                  <a:lnTo>
                    <a:pt x="0" y="42163"/>
                  </a:lnTo>
                  <a:lnTo>
                    <a:pt x="48768" y="42163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48" name="object 525">
              <a:extLst>
                <a:ext uri="{FF2B5EF4-FFF2-40B4-BE49-F238E27FC236}">
                  <a16:creationId xmlns:a16="http://schemas.microsoft.com/office/drawing/2014/main" id="{B482C241-7142-454D-99F4-12C39D24125B}"/>
                </a:ext>
              </a:extLst>
            </p:cNvPr>
            <p:cNvSpPr/>
            <p:nvPr/>
          </p:nvSpPr>
          <p:spPr>
            <a:xfrm>
              <a:off x="666241" y="5349494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5" h="42545">
                  <a:moveTo>
                    <a:pt x="24384" y="0"/>
                  </a:moveTo>
                  <a:lnTo>
                    <a:pt x="0" y="42290"/>
                  </a:lnTo>
                  <a:lnTo>
                    <a:pt x="48767" y="42290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49" name="object 526">
              <a:extLst>
                <a:ext uri="{FF2B5EF4-FFF2-40B4-BE49-F238E27FC236}">
                  <a16:creationId xmlns:a16="http://schemas.microsoft.com/office/drawing/2014/main" id="{8A2564AC-449F-460C-821D-5B0697F1A0B3}"/>
                </a:ext>
              </a:extLst>
            </p:cNvPr>
            <p:cNvSpPr/>
            <p:nvPr/>
          </p:nvSpPr>
          <p:spPr>
            <a:xfrm>
              <a:off x="681355" y="5130165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5" h="42545">
                  <a:moveTo>
                    <a:pt x="24384" y="0"/>
                  </a:moveTo>
                  <a:lnTo>
                    <a:pt x="0" y="42164"/>
                  </a:lnTo>
                  <a:lnTo>
                    <a:pt x="48768" y="42164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50" name="object 527">
              <a:extLst>
                <a:ext uri="{FF2B5EF4-FFF2-40B4-BE49-F238E27FC236}">
                  <a16:creationId xmlns:a16="http://schemas.microsoft.com/office/drawing/2014/main" id="{F3158D62-81DB-4437-B593-E71DD5835B00}"/>
                </a:ext>
              </a:extLst>
            </p:cNvPr>
            <p:cNvSpPr/>
            <p:nvPr/>
          </p:nvSpPr>
          <p:spPr>
            <a:xfrm>
              <a:off x="695579" y="5544439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5" h="42545">
                  <a:moveTo>
                    <a:pt x="24383" y="0"/>
                  </a:moveTo>
                  <a:lnTo>
                    <a:pt x="0" y="42291"/>
                  </a:lnTo>
                  <a:lnTo>
                    <a:pt x="48767" y="42291"/>
                  </a:lnTo>
                  <a:lnTo>
                    <a:pt x="243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51" name="object 528">
              <a:extLst>
                <a:ext uri="{FF2B5EF4-FFF2-40B4-BE49-F238E27FC236}">
                  <a16:creationId xmlns:a16="http://schemas.microsoft.com/office/drawing/2014/main" id="{4946CF90-5127-4BDE-AF06-CD0CBEFF399E}"/>
                </a:ext>
              </a:extLst>
            </p:cNvPr>
            <p:cNvSpPr/>
            <p:nvPr/>
          </p:nvSpPr>
          <p:spPr>
            <a:xfrm>
              <a:off x="709168" y="5089525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5" h="42545">
                  <a:moveTo>
                    <a:pt x="24383" y="0"/>
                  </a:moveTo>
                  <a:lnTo>
                    <a:pt x="0" y="42164"/>
                  </a:lnTo>
                  <a:lnTo>
                    <a:pt x="48767" y="42164"/>
                  </a:lnTo>
                  <a:lnTo>
                    <a:pt x="243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52" name="object 529">
              <a:extLst>
                <a:ext uri="{FF2B5EF4-FFF2-40B4-BE49-F238E27FC236}">
                  <a16:creationId xmlns:a16="http://schemas.microsoft.com/office/drawing/2014/main" id="{DC468885-F313-4C98-81F9-89B58D1E8BF8}"/>
                </a:ext>
              </a:extLst>
            </p:cNvPr>
            <p:cNvSpPr/>
            <p:nvPr/>
          </p:nvSpPr>
          <p:spPr>
            <a:xfrm>
              <a:off x="723265" y="5192267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5" h="42545">
                  <a:moveTo>
                    <a:pt x="24383" y="0"/>
                  </a:moveTo>
                  <a:lnTo>
                    <a:pt x="0" y="42163"/>
                  </a:lnTo>
                  <a:lnTo>
                    <a:pt x="48767" y="42163"/>
                  </a:lnTo>
                  <a:lnTo>
                    <a:pt x="243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53" name="object 530">
              <a:extLst>
                <a:ext uri="{FF2B5EF4-FFF2-40B4-BE49-F238E27FC236}">
                  <a16:creationId xmlns:a16="http://schemas.microsoft.com/office/drawing/2014/main" id="{906CD516-6B35-442C-9997-2CF637E92CA7}"/>
                </a:ext>
              </a:extLst>
            </p:cNvPr>
            <p:cNvSpPr/>
            <p:nvPr/>
          </p:nvSpPr>
          <p:spPr>
            <a:xfrm>
              <a:off x="737108" y="5076190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5" h="42545">
                  <a:moveTo>
                    <a:pt x="24384" y="0"/>
                  </a:moveTo>
                  <a:lnTo>
                    <a:pt x="0" y="42291"/>
                  </a:lnTo>
                  <a:lnTo>
                    <a:pt x="48768" y="42291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54" name="object 531">
              <a:extLst>
                <a:ext uri="{FF2B5EF4-FFF2-40B4-BE49-F238E27FC236}">
                  <a16:creationId xmlns:a16="http://schemas.microsoft.com/office/drawing/2014/main" id="{3AC8324F-3365-4AD2-9C94-9A84CAF9BA26}"/>
                </a:ext>
              </a:extLst>
            </p:cNvPr>
            <p:cNvSpPr/>
            <p:nvPr/>
          </p:nvSpPr>
          <p:spPr>
            <a:xfrm>
              <a:off x="750188" y="5215382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5" h="42545">
                  <a:moveTo>
                    <a:pt x="24384" y="0"/>
                  </a:moveTo>
                  <a:lnTo>
                    <a:pt x="0" y="42164"/>
                  </a:lnTo>
                  <a:lnTo>
                    <a:pt x="48767" y="42164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55" name="object 532">
              <a:extLst>
                <a:ext uri="{FF2B5EF4-FFF2-40B4-BE49-F238E27FC236}">
                  <a16:creationId xmlns:a16="http://schemas.microsoft.com/office/drawing/2014/main" id="{AD0C1E00-7577-4B1A-9C87-02936A982221}"/>
                </a:ext>
              </a:extLst>
            </p:cNvPr>
            <p:cNvSpPr/>
            <p:nvPr/>
          </p:nvSpPr>
          <p:spPr>
            <a:xfrm>
              <a:off x="764158" y="5032375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4" y="0"/>
                  </a:moveTo>
                  <a:lnTo>
                    <a:pt x="0" y="42290"/>
                  </a:lnTo>
                  <a:lnTo>
                    <a:pt x="48768" y="42290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56" name="object 533">
              <a:extLst>
                <a:ext uri="{FF2B5EF4-FFF2-40B4-BE49-F238E27FC236}">
                  <a16:creationId xmlns:a16="http://schemas.microsoft.com/office/drawing/2014/main" id="{201AF1C6-AE49-404E-A0F7-ABA23A37ADC7}"/>
                </a:ext>
              </a:extLst>
            </p:cNvPr>
            <p:cNvSpPr/>
            <p:nvPr/>
          </p:nvSpPr>
          <p:spPr>
            <a:xfrm>
              <a:off x="777748" y="4886959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3" y="0"/>
                  </a:moveTo>
                  <a:lnTo>
                    <a:pt x="0" y="42290"/>
                  </a:lnTo>
                  <a:lnTo>
                    <a:pt x="48767" y="42290"/>
                  </a:lnTo>
                  <a:lnTo>
                    <a:pt x="243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57" name="object 534">
              <a:extLst>
                <a:ext uri="{FF2B5EF4-FFF2-40B4-BE49-F238E27FC236}">
                  <a16:creationId xmlns:a16="http://schemas.microsoft.com/office/drawing/2014/main" id="{5348BDF2-254B-415F-A4AA-8F6C5AA3F920}"/>
                </a:ext>
              </a:extLst>
            </p:cNvPr>
            <p:cNvSpPr/>
            <p:nvPr/>
          </p:nvSpPr>
          <p:spPr>
            <a:xfrm>
              <a:off x="791844" y="5099303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3" y="0"/>
                  </a:moveTo>
                  <a:lnTo>
                    <a:pt x="0" y="42291"/>
                  </a:lnTo>
                  <a:lnTo>
                    <a:pt x="48767" y="42291"/>
                  </a:lnTo>
                  <a:lnTo>
                    <a:pt x="243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58" name="object 535">
              <a:extLst>
                <a:ext uri="{FF2B5EF4-FFF2-40B4-BE49-F238E27FC236}">
                  <a16:creationId xmlns:a16="http://schemas.microsoft.com/office/drawing/2014/main" id="{F5C07C1B-5FCB-4A44-AD37-36CCCA026631}"/>
                </a:ext>
              </a:extLst>
            </p:cNvPr>
            <p:cNvSpPr/>
            <p:nvPr/>
          </p:nvSpPr>
          <p:spPr>
            <a:xfrm>
              <a:off x="805941" y="5104129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3" y="0"/>
                  </a:moveTo>
                  <a:lnTo>
                    <a:pt x="0" y="42291"/>
                  </a:lnTo>
                  <a:lnTo>
                    <a:pt x="48767" y="42291"/>
                  </a:lnTo>
                  <a:lnTo>
                    <a:pt x="243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59" name="object 536">
              <a:extLst>
                <a:ext uri="{FF2B5EF4-FFF2-40B4-BE49-F238E27FC236}">
                  <a16:creationId xmlns:a16="http://schemas.microsoft.com/office/drawing/2014/main" id="{256DB001-FA95-4F8F-B63E-5F34CEE62052}"/>
                </a:ext>
              </a:extLst>
            </p:cNvPr>
            <p:cNvSpPr/>
            <p:nvPr/>
          </p:nvSpPr>
          <p:spPr>
            <a:xfrm>
              <a:off x="819403" y="4901691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4" y="0"/>
                  </a:moveTo>
                  <a:lnTo>
                    <a:pt x="0" y="42164"/>
                  </a:lnTo>
                  <a:lnTo>
                    <a:pt x="48768" y="42164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60" name="object 537">
              <a:extLst>
                <a:ext uri="{FF2B5EF4-FFF2-40B4-BE49-F238E27FC236}">
                  <a16:creationId xmlns:a16="http://schemas.microsoft.com/office/drawing/2014/main" id="{EF0199BE-0633-489D-8058-2B3E6D57E83E}"/>
                </a:ext>
              </a:extLst>
            </p:cNvPr>
            <p:cNvSpPr/>
            <p:nvPr/>
          </p:nvSpPr>
          <p:spPr>
            <a:xfrm>
              <a:off x="832866" y="5118480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4" y="0"/>
                  </a:moveTo>
                  <a:lnTo>
                    <a:pt x="0" y="42291"/>
                  </a:lnTo>
                  <a:lnTo>
                    <a:pt x="48768" y="42291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61" name="object 538">
              <a:extLst>
                <a:ext uri="{FF2B5EF4-FFF2-40B4-BE49-F238E27FC236}">
                  <a16:creationId xmlns:a16="http://schemas.microsoft.com/office/drawing/2014/main" id="{59A58359-E9A2-4904-9C67-F5A5B455F881}"/>
                </a:ext>
              </a:extLst>
            </p:cNvPr>
            <p:cNvSpPr/>
            <p:nvPr/>
          </p:nvSpPr>
          <p:spPr>
            <a:xfrm>
              <a:off x="846963" y="5250179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4" y="0"/>
                  </a:moveTo>
                  <a:lnTo>
                    <a:pt x="0" y="42291"/>
                  </a:lnTo>
                  <a:lnTo>
                    <a:pt x="48768" y="42291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62" name="object 539">
              <a:extLst>
                <a:ext uri="{FF2B5EF4-FFF2-40B4-BE49-F238E27FC236}">
                  <a16:creationId xmlns:a16="http://schemas.microsoft.com/office/drawing/2014/main" id="{433BFD75-034E-4355-B22C-1B241C6840C5}"/>
                </a:ext>
              </a:extLst>
            </p:cNvPr>
            <p:cNvSpPr/>
            <p:nvPr/>
          </p:nvSpPr>
          <p:spPr>
            <a:xfrm>
              <a:off x="861949" y="5293486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4" y="0"/>
                  </a:moveTo>
                  <a:lnTo>
                    <a:pt x="0" y="42164"/>
                  </a:lnTo>
                  <a:lnTo>
                    <a:pt x="48767" y="42164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63" name="object 540">
              <a:extLst>
                <a:ext uri="{FF2B5EF4-FFF2-40B4-BE49-F238E27FC236}">
                  <a16:creationId xmlns:a16="http://schemas.microsoft.com/office/drawing/2014/main" id="{8BFD102D-F13D-4829-922C-57CA39CBDF50}"/>
                </a:ext>
              </a:extLst>
            </p:cNvPr>
            <p:cNvSpPr/>
            <p:nvPr/>
          </p:nvSpPr>
          <p:spPr>
            <a:xfrm>
              <a:off x="876427" y="5139054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4" y="0"/>
                  </a:moveTo>
                  <a:lnTo>
                    <a:pt x="0" y="42164"/>
                  </a:lnTo>
                  <a:lnTo>
                    <a:pt x="48767" y="42164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64" name="object 541">
              <a:extLst>
                <a:ext uri="{FF2B5EF4-FFF2-40B4-BE49-F238E27FC236}">
                  <a16:creationId xmlns:a16="http://schemas.microsoft.com/office/drawing/2014/main" id="{C003E407-E18F-4CDB-B496-D75C93981BDC}"/>
                </a:ext>
              </a:extLst>
            </p:cNvPr>
            <p:cNvSpPr/>
            <p:nvPr/>
          </p:nvSpPr>
          <p:spPr>
            <a:xfrm>
              <a:off x="889127" y="5144642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4" y="0"/>
                  </a:moveTo>
                  <a:lnTo>
                    <a:pt x="0" y="42163"/>
                  </a:lnTo>
                  <a:lnTo>
                    <a:pt x="48767" y="42163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65" name="object 542">
              <a:extLst>
                <a:ext uri="{FF2B5EF4-FFF2-40B4-BE49-F238E27FC236}">
                  <a16:creationId xmlns:a16="http://schemas.microsoft.com/office/drawing/2014/main" id="{68579F43-89BE-4425-B4CB-3118307ACF98}"/>
                </a:ext>
              </a:extLst>
            </p:cNvPr>
            <p:cNvSpPr/>
            <p:nvPr/>
          </p:nvSpPr>
          <p:spPr>
            <a:xfrm>
              <a:off x="903350" y="5107685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4" y="0"/>
                  </a:moveTo>
                  <a:lnTo>
                    <a:pt x="0" y="42290"/>
                  </a:lnTo>
                  <a:lnTo>
                    <a:pt x="48768" y="42290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66" name="object 543">
              <a:extLst>
                <a:ext uri="{FF2B5EF4-FFF2-40B4-BE49-F238E27FC236}">
                  <a16:creationId xmlns:a16="http://schemas.microsoft.com/office/drawing/2014/main" id="{78069CC2-B4FA-454B-AFFA-F7EA309EF487}"/>
                </a:ext>
              </a:extLst>
            </p:cNvPr>
            <p:cNvSpPr/>
            <p:nvPr/>
          </p:nvSpPr>
          <p:spPr>
            <a:xfrm>
              <a:off x="916432" y="5089525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4" y="0"/>
                  </a:moveTo>
                  <a:lnTo>
                    <a:pt x="0" y="42164"/>
                  </a:lnTo>
                  <a:lnTo>
                    <a:pt x="48768" y="42164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67" name="object 544">
              <a:extLst>
                <a:ext uri="{FF2B5EF4-FFF2-40B4-BE49-F238E27FC236}">
                  <a16:creationId xmlns:a16="http://schemas.microsoft.com/office/drawing/2014/main" id="{7D7332A7-F790-4130-933D-282E6543869E}"/>
                </a:ext>
              </a:extLst>
            </p:cNvPr>
            <p:cNvSpPr/>
            <p:nvPr/>
          </p:nvSpPr>
          <p:spPr>
            <a:xfrm>
              <a:off x="931672" y="5173598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4" y="0"/>
                  </a:moveTo>
                  <a:lnTo>
                    <a:pt x="0" y="42290"/>
                  </a:lnTo>
                  <a:lnTo>
                    <a:pt x="48768" y="42290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68" name="object 545">
              <a:extLst>
                <a:ext uri="{FF2B5EF4-FFF2-40B4-BE49-F238E27FC236}">
                  <a16:creationId xmlns:a16="http://schemas.microsoft.com/office/drawing/2014/main" id="{2AC504EA-DD94-44ED-B784-4442FA8F2FA5}"/>
                </a:ext>
              </a:extLst>
            </p:cNvPr>
            <p:cNvSpPr/>
            <p:nvPr/>
          </p:nvSpPr>
          <p:spPr>
            <a:xfrm>
              <a:off x="943736" y="5067172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4" y="0"/>
                  </a:moveTo>
                  <a:lnTo>
                    <a:pt x="0" y="42290"/>
                  </a:lnTo>
                  <a:lnTo>
                    <a:pt x="48768" y="42290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69" name="object 546">
              <a:extLst>
                <a:ext uri="{FF2B5EF4-FFF2-40B4-BE49-F238E27FC236}">
                  <a16:creationId xmlns:a16="http://schemas.microsoft.com/office/drawing/2014/main" id="{5412F9EE-E0F6-4970-B725-3D9EC2F98978}"/>
                </a:ext>
              </a:extLst>
            </p:cNvPr>
            <p:cNvSpPr/>
            <p:nvPr/>
          </p:nvSpPr>
          <p:spPr>
            <a:xfrm>
              <a:off x="956691" y="5091303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4" y="0"/>
                  </a:moveTo>
                  <a:lnTo>
                    <a:pt x="0" y="42164"/>
                  </a:lnTo>
                  <a:lnTo>
                    <a:pt x="48768" y="42164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70" name="object 547">
              <a:extLst>
                <a:ext uri="{FF2B5EF4-FFF2-40B4-BE49-F238E27FC236}">
                  <a16:creationId xmlns:a16="http://schemas.microsoft.com/office/drawing/2014/main" id="{E5992073-9FE8-4FE4-8561-D0D090714F56}"/>
                </a:ext>
              </a:extLst>
            </p:cNvPr>
            <p:cNvSpPr/>
            <p:nvPr/>
          </p:nvSpPr>
          <p:spPr>
            <a:xfrm>
              <a:off x="970788" y="5188330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4" y="0"/>
                  </a:moveTo>
                  <a:lnTo>
                    <a:pt x="0" y="42291"/>
                  </a:lnTo>
                  <a:lnTo>
                    <a:pt x="48768" y="42291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71" name="object 548">
              <a:extLst>
                <a:ext uri="{FF2B5EF4-FFF2-40B4-BE49-F238E27FC236}">
                  <a16:creationId xmlns:a16="http://schemas.microsoft.com/office/drawing/2014/main" id="{D1B6AE00-96EA-428B-95B5-E7D9D7BEEE5A}"/>
                </a:ext>
              </a:extLst>
            </p:cNvPr>
            <p:cNvSpPr/>
            <p:nvPr/>
          </p:nvSpPr>
          <p:spPr>
            <a:xfrm>
              <a:off x="985011" y="5100446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4" y="0"/>
                  </a:moveTo>
                  <a:lnTo>
                    <a:pt x="0" y="42163"/>
                  </a:lnTo>
                  <a:lnTo>
                    <a:pt x="48768" y="42163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72" name="object 549">
              <a:extLst>
                <a:ext uri="{FF2B5EF4-FFF2-40B4-BE49-F238E27FC236}">
                  <a16:creationId xmlns:a16="http://schemas.microsoft.com/office/drawing/2014/main" id="{08D07800-6937-4C73-A067-A0D67681AB44}"/>
                </a:ext>
              </a:extLst>
            </p:cNvPr>
            <p:cNvSpPr/>
            <p:nvPr/>
          </p:nvSpPr>
          <p:spPr>
            <a:xfrm>
              <a:off x="999489" y="5216016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4" y="0"/>
                  </a:moveTo>
                  <a:lnTo>
                    <a:pt x="0" y="42291"/>
                  </a:lnTo>
                  <a:lnTo>
                    <a:pt x="48768" y="42291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73" name="object 550">
              <a:extLst>
                <a:ext uri="{FF2B5EF4-FFF2-40B4-BE49-F238E27FC236}">
                  <a16:creationId xmlns:a16="http://schemas.microsoft.com/office/drawing/2014/main" id="{7BD98AC7-3A20-47E4-A6C6-980D3101FDF4}"/>
                </a:ext>
              </a:extLst>
            </p:cNvPr>
            <p:cNvSpPr/>
            <p:nvPr/>
          </p:nvSpPr>
          <p:spPr>
            <a:xfrm>
              <a:off x="1014475" y="5321680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4" y="0"/>
                  </a:moveTo>
                  <a:lnTo>
                    <a:pt x="0" y="42164"/>
                  </a:lnTo>
                  <a:lnTo>
                    <a:pt x="48768" y="42164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74" name="object 551">
              <a:extLst>
                <a:ext uri="{FF2B5EF4-FFF2-40B4-BE49-F238E27FC236}">
                  <a16:creationId xmlns:a16="http://schemas.microsoft.com/office/drawing/2014/main" id="{5844EA21-C82F-4C82-8E32-4480ACAFA81D}"/>
                </a:ext>
              </a:extLst>
            </p:cNvPr>
            <p:cNvSpPr/>
            <p:nvPr/>
          </p:nvSpPr>
          <p:spPr>
            <a:xfrm>
              <a:off x="1027938" y="5501004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4" y="0"/>
                  </a:moveTo>
                  <a:lnTo>
                    <a:pt x="0" y="42291"/>
                  </a:lnTo>
                  <a:lnTo>
                    <a:pt x="48768" y="42291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75" name="object 552">
              <a:extLst>
                <a:ext uri="{FF2B5EF4-FFF2-40B4-BE49-F238E27FC236}">
                  <a16:creationId xmlns:a16="http://schemas.microsoft.com/office/drawing/2014/main" id="{DDE6CB9E-2F76-4A7F-9CFD-4C7668BAD08F}"/>
                </a:ext>
              </a:extLst>
            </p:cNvPr>
            <p:cNvSpPr/>
            <p:nvPr/>
          </p:nvSpPr>
          <p:spPr>
            <a:xfrm>
              <a:off x="1042035" y="5067427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4" y="0"/>
                  </a:moveTo>
                  <a:lnTo>
                    <a:pt x="0" y="42164"/>
                  </a:lnTo>
                  <a:lnTo>
                    <a:pt x="48768" y="42164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76" name="object 553">
              <a:extLst>
                <a:ext uri="{FF2B5EF4-FFF2-40B4-BE49-F238E27FC236}">
                  <a16:creationId xmlns:a16="http://schemas.microsoft.com/office/drawing/2014/main" id="{830165BB-F64C-4138-9A2E-FCAA073EC3C3}"/>
                </a:ext>
              </a:extLst>
            </p:cNvPr>
            <p:cNvSpPr/>
            <p:nvPr/>
          </p:nvSpPr>
          <p:spPr>
            <a:xfrm>
              <a:off x="1058417" y="5204205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4" y="0"/>
                  </a:moveTo>
                  <a:lnTo>
                    <a:pt x="0" y="42164"/>
                  </a:lnTo>
                  <a:lnTo>
                    <a:pt x="48768" y="42164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77" name="object 554">
              <a:extLst>
                <a:ext uri="{FF2B5EF4-FFF2-40B4-BE49-F238E27FC236}">
                  <a16:creationId xmlns:a16="http://schemas.microsoft.com/office/drawing/2014/main" id="{64A29B8D-1DFD-4DF7-95FF-230835A0914E}"/>
                </a:ext>
              </a:extLst>
            </p:cNvPr>
            <p:cNvSpPr/>
            <p:nvPr/>
          </p:nvSpPr>
          <p:spPr>
            <a:xfrm>
              <a:off x="1071117" y="5118480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4" y="0"/>
                  </a:moveTo>
                  <a:lnTo>
                    <a:pt x="0" y="42164"/>
                  </a:lnTo>
                  <a:lnTo>
                    <a:pt x="48768" y="42164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78" name="object 555">
              <a:extLst>
                <a:ext uri="{FF2B5EF4-FFF2-40B4-BE49-F238E27FC236}">
                  <a16:creationId xmlns:a16="http://schemas.microsoft.com/office/drawing/2014/main" id="{CA33DACB-664B-44C7-9AA3-4F943C300312}"/>
                </a:ext>
              </a:extLst>
            </p:cNvPr>
            <p:cNvSpPr/>
            <p:nvPr/>
          </p:nvSpPr>
          <p:spPr>
            <a:xfrm>
              <a:off x="1082039" y="5130165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4" y="0"/>
                  </a:moveTo>
                  <a:lnTo>
                    <a:pt x="0" y="42164"/>
                  </a:lnTo>
                  <a:lnTo>
                    <a:pt x="48768" y="42164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79" name="object 556">
              <a:extLst>
                <a:ext uri="{FF2B5EF4-FFF2-40B4-BE49-F238E27FC236}">
                  <a16:creationId xmlns:a16="http://schemas.microsoft.com/office/drawing/2014/main" id="{E4426C61-40BD-422C-8EA2-AB3B1E4B126C}"/>
                </a:ext>
              </a:extLst>
            </p:cNvPr>
            <p:cNvSpPr/>
            <p:nvPr/>
          </p:nvSpPr>
          <p:spPr>
            <a:xfrm>
              <a:off x="1097280" y="5017770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3" y="0"/>
                  </a:moveTo>
                  <a:lnTo>
                    <a:pt x="0" y="42290"/>
                  </a:lnTo>
                  <a:lnTo>
                    <a:pt x="48767" y="42290"/>
                  </a:lnTo>
                  <a:lnTo>
                    <a:pt x="243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80" name="object 557">
              <a:extLst>
                <a:ext uri="{FF2B5EF4-FFF2-40B4-BE49-F238E27FC236}">
                  <a16:creationId xmlns:a16="http://schemas.microsoft.com/office/drawing/2014/main" id="{67C16DFA-50EA-4FE0-B392-BC9C93A85C31}"/>
                </a:ext>
              </a:extLst>
            </p:cNvPr>
            <p:cNvSpPr/>
            <p:nvPr/>
          </p:nvSpPr>
          <p:spPr>
            <a:xfrm>
              <a:off x="1110614" y="5074792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4" y="0"/>
                  </a:moveTo>
                  <a:lnTo>
                    <a:pt x="0" y="42163"/>
                  </a:lnTo>
                  <a:lnTo>
                    <a:pt x="48768" y="42163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81" name="object 558">
              <a:extLst>
                <a:ext uri="{FF2B5EF4-FFF2-40B4-BE49-F238E27FC236}">
                  <a16:creationId xmlns:a16="http://schemas.microsoft.com/office/drawing/2014/main" id="{9F0DC89B-B2F4-41C5-BDCA-5306220134A1}"/>
                </a:ext>
              </a:extLst>
            </p:cNvPr>
            <p:cNvSpPr/>
            <p:nvPr/>
          </p:nvSpPr>
          <p:spPr>
            <a:xfrm>
              <a:off x="1124838" y="5056378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4" y="0"/>
                  </a:moveTo>
                  <a:lnTo>
                    <a:pt x="0" y="42291"/>
                  </a:lnTo>
                  <a:lnTo>
                    <a:pt x="48768" y="42291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82" name="object 559">
              <a:extLst>
                <a:ext uri="{FF2B5EF4-FFF2-40B4-BE49-F238E27FC236}">
                  <a16:creationId xmlns:a16="http://schemas.microsoft.com/office/drawing/2014/main" id="{A3FC8176-47D9-4A56-8E0A-6414C8760E0C}"/>
                </a:ext>
              </a:extLst>
            </p:cNvPr>
            <p:cNvSpPr/>
            <p:nvPr/>
          </p:nvSpPr>
          <p:spPr>
            <a:xfrm>
              <a:off x="1138427" y="4931409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4" y="0"/>
                  </a:moveTo>
                  <a:lnTo>
                    <a:pt x="0" y="42290"/>
                  </a:lnTo>
                  <a:lnTo>
                    <a:pt x="48768" y="42290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83" name="object 560">
              <a:extLst>
                <a:ext uri="{FF2B5EF4-FFF2-40B4-BE49-F238E27FC236}">
                  <a16:creationId xmlns:a16="http://schemas.microsoft.com/office/drawing/2014/main" id="{7E95359E-5032-42EE-BBEE-7AEDB1067181}"/>
                </a:ext>
              </a:extLst>
            </p:cNvPr>
            <p:cNvSpPr/>
            <p:nvPr/>
          </p:nvSpPr>
          <p:spPr>
            <a:xfrm>
              <a:off x="1152525" y="5015103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4" y="0"/>
                  </a:moveTo>
                  <a:lnTo>
                    <a:pt x="0" y="42164"/>
                  </a:lnTo>
                  <a:lnTo>
                    <a:pt x="48768" y="42164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84" name="object 561">
              <a:extLst>
                <a:ext uri="{FF2B5EF4-FFF2-40B4-BE49-F238E27FC236}">
                  <a16:creationId xmlns:a16="http://schemas.microsoft.com/office/drawing/2014/main" id="{BCC2CC8D-F0F3-4597-859E-36183285E370}"/>
                </a:ext>
              </a:extLst>
            </p:cNvPr>
            <p:cNvSpPr/>
            <p:nvPr/>
          </p:nvSpPr>
          <p:spPr>
            <a:xfrm>
              <a:off x="1166241" y="4925186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4" y="0"/>
                  </a:moveTo>
                  <a:lnTo>
                    <a:pt x="0" y="42290"/>
                  </a:lnTo>
                  <a:lnTo>
                    <a:pt x="48768" y="42290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85" name="object 562">
              <a:extLst>
                <a:ext uri="{FF2B5EF4-FFF2-40B4-BE49-F238E27FC236}">
                  <a16:creationId xmlns:a16="http://schemas.microsoft.com/office/drawing/2014/main" id="{783A865B-DB88-40EC-B196-6A074B920597}"/>
                </a:ext>
              </a:extLst>
            </p:cNvPr>
            <p:cNvSpPr/>
            <p:nvPr/>
          </p:nvSpPr>
          <p:spPr>
            <a:xfrm>
              <a:off x="1180338" y="5021198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4" y="0"/>
                  </a:moveTo>
                  <a:lnTo>
                    <a:pt x="0" y="42290"/>
                  </a:lnTo>
                  <a:lnTo>
                    <a:pt x="48768" y="42290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86" name="object 563">
              <a:extLst>
                <a:ext uri="{FF2B5EF4-FFF2-40B4-BE49-F238E27FC236}">
                  <a16:creationId xmlns:a16="http://schemas.microsoft.com/office/drawing/2014/main" id="{FF2B980E-4225-43A5-937E-E8DFF00FCCF7}"/>
                </a:ext>
              </a:extLst>
            </p:cNvPr>
            <p:cNvSpPr/>
            <p:nvPr/>
          </p:nvSpPr>
          <p:spPr>
            <a:xfrm>
              <a:off x="1194308" y="5392928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3" y="0"/>
                  </a:moveTo>
                  <a:lnTo>
                    <a:pt x="0" y="42164"/>
                  </a:lnTo>
                  <a:lnTo>
                    <a:pt x="48767" y="42164"/>
                  </a:lnTo>
                  <a:lnTo>
                    <a:pt x="243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87" name="object 564">
              <a:extLst>
                <a:ext uri="{FF2B5EF4-FFF2-40B4-BE49-F238E27FC236}">
                  <a16:creationId xmlns:a16="http://schemas.microsoft.com/office/drawing/2014/main" id="{DCC589A1-ED10-44F3-BBE9-7EECFE3E8992}"/>
                </a:ext>
              </a:extLst>
            </p:cNvPr>
            <p:cNvSpPr/>
            <p:nvPr/>
          </p:nvSpPr>
          <p:spPr>
            <a:xfrm>
              <a:off x="1208277" y="5117846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4" y="0"/>
                  </a:moveTo>
                  <a:lnTo>
                    <a:pt x="0" y="42163"/>
                  </a:lnTo>
                  <a:lnTo>
                    <a:pt x="48768" y="42163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88" name="object 565">
              <a:extLst>
                <a:ext uri="{FF2B5EF4-FFF2-40B4-BE49-F238E27FC236}">
                  <a16:creationId xmlns:a16="http://schemas.microsoft.com/office/drawing/2014/main" id="{6F8E9881-AA9B-4F72-8470-C02EEDF236CE}"/>
                </a:ext>
              </a:extLst>
            </p:cNvPr>
            <p:cNvSpPr/>
            <p:nvPr/>
          </p:nvSpPr>
          <p:spPr>
            <a:xfrm>
              <a:off x="1222247" y="5161915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4" y="0"/>
                  </a:moveTo>
                  <a:lnTo>
                    <a:pt x="0" y="42164"/>
                  </a:lnTo>
                  <a:lnTo>
                    <a:pt x="48768" y="42164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89" name="object 566">
              <a:extLst>
                <a:ext uri="{FF2B5EF4-FFF2-40B4-BE49-F238E27FC236}">
                  <a16:creationId xmlns:a16="http://schemas.microsoft.com/office/drawing/2014/main" id="{74177D2D-F04C-4C4D-A854-A2698CFC551C}"/>
                </a:ext>
              </a:extLst>
            </p:cNvPr>
            <p:cNvSpPr/>
            <p:nvPr/>
          </p:nvSpPr>
          <p:spPr>
            <a:xfrm>
              <a:off x="1235963" y="5159121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4" y="0"/>
                  </a:moveTo>
                  <a:lnTo>
                    <a:pt x="0" y="42290"/>
                  </a:lnTo>
                  <a:lnTo>
                    <a:pt x="48768" y="42290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90" name="object 567">
              <a:extLst>
                <a:ext uri="{FF2B5EF4-FFF2-40B4-BE49-F238E27FC236}">
                  <a16:creationId xmlns:a16="http://schemas.microsoft.com/office/drawing/2014/main" id="{F1F88083-93D7-448D-B4DE-E3344E5A1388}"/>
                </a:ext>
              </a:extLst>
            </p:cNvPr>
            <p:cNvSpPr/>
            <p:nvPr/>
          </p:nvSpPr>
          <p:spPr>
            <a:xfrm>
              <a:off x="1249807" y="5073650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4" y="0"/>
                  </a:moveTo>
                  <a:lnTo>
                    <a:pt x="0" y="42290"/>
                  </a:lnTo>
                  <a:lnTo>
                    <a:pt x="48768" y="42290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91" name="object 568">
              <a:extLst>
                <a:ext uri="{FF2B5EF4-FFF2-40B4-BE49-F238E27FC236}">
                  <a16:creationId xmlns:a16="http://schemas.microsoft.com/office/drawing/2014/main" id="{2745B490-5EB7-4F8B-83DB-E9CF2E40C014}"/>
                </a:ext>
              </a:extLst>
            </p:cNvPr>
            <p:cNvSpPr/>
            <p:nvPr/>
          </p:nvSpPr>
          <p:spPr>
            <a:xfrm>
              <a:off x="1263141" y="4877815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4" y="0"/>
                  </a:moveTo>
                  <a:lnTo>
                    <a:pt x="0" y="42164"/>
                  </a:lnTo>
                  <a:lnTo>
                    <a:pt x="48768" y="42164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92" name="object 569">
              <a:extLst>
                <a:ext uri="{FF2B5EF4-FFF2-40B4-BE49-F238E27FC236}">
                  <a16:creationId xmlns:a16="http://schemas.microsoft.com/office/drawing/2014/main" id="{ED01E6B7-DDAF-4124-A4F1-BBC46F42AA5F}"/>
                </a:ext>
              </a:extLst>
            </p:cNvPr>
            <p:cNvSpPr/>
            <p:nvPr/>
          </p:nvSpPr>
          <p:spPr>
            <a:xfrm>
              <a:off x="1277366" y="4876165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4" y="0"/>
                  </a:moveTo>
                  <a:lnTo>
                    <a:pt x="0" y="42291"/>
                  </a:lnTo>
                  <a:lnTo>
                    <a:pt x="48768" y="42291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93" name="object 570">
              <a:extLst>
                <a:ext uri="{FF2B5EF4-FFF2-40B4-BE49-F238E27FC236}">
                  <a16:creationId xmlns:a16="http://schemas.microsoft.com/office/drawing/2014/main" id="{59A8F657-4D89-4A7B-B3C0-EE37FBE77072}"/>
                </a:ext>
              </a:extLst>
            </p:cNvPr>
            <p:cNvSpPr/>
            <p:nvPr/>
          </p:nvSpPr>
          <p:spPr>
            <a:xfrm>
              <a:off x="1291463" y="4975478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4" y="0"/>
                  </a:moveTo>
                  <a:lnTo>
                    <a:pt x="0" y="42164"/>
                  </a:lnTo>
                  <a:lnTo>
                    <a:pt x="48768" y="42164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94" name="object 571">
              <a:extLst>
                <a:ext uri="{FF2B5EF4-FFF2-40B4-BE49-F238E27FC236}">
                  <a16:creationId xmlns:a16="http://schemas.microsoft.com/office/drawing/2014/main" id="{80545130-198E-4B39-B3C0-A3B8BB8F36E1}"/>
                </a:ext>
              </a:extLst>
            </p:cNvPr>
            <p:cNvSpPr/>
            <p:nvPr/>
          </p:nvSpPr>
          <p:spPr>
            <a:xfrm>
              <a:off x="1304925" y="4942204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4" y="0"/>
                  </a:moveTo>
                  <a:lnTo>
                    <a:pt x="0" y="42164"/>
                  </a:lnTo>
                  <a:lnTo>
                    <a:pt x="48768" y="42164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95" name="object 572">
              <a:extLst>
                <a:ext uri="{FF2B5EF4-FFF2-40B4-BE49-F238E27FC236}">
                  <a16:creationId xmlns:a16="http://schemas.microsoft.com/office/drawing/2014/main" id="{DD8C79CE-2E57-4804-887E-171B77BDA5F2}"/>
                </a:ext>
              </a:extLst>
            </p:cNvPr>
            <p:cNvSpPr/>
            <p:nvPr/>
          </p:nvSpPr>
          <p:spPr>
            <a:xfrm>
              <a:off x="1318641" y="5155057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4" y="0"/>
                  </a:moveTo>
                  <a:lnTo>
                    <a:pt x="0" y="42291"/>
                  </a:lnTo>
                  <a:lnTo>
                    <a:pt x="48768" y="42291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96" name="object 573">
              <a:extLst>
                <a:ext uri="{FF2B5EF4-FFF2-40B4-BE49-F238E27FC236}">
                  <a16:creationId xmlns:a16="http://schemas.microsoft.com/office/drawing/2014/main" id="{A1F75BDA-B1AD-46C7-8CE9-15B629094A32}"/>
                </a:ext>
              </a:extLst>
            </p:cNvPr>
            <p:cNvSpPr/>
            <p:nvPr/>
          </p:nvSpPr>
          <p:spPr>
            <a:xfrm>
              <a:off x="1332357" y="4995417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4" y="0"/>
                  </a:moveTo>
                  <a:lnTo>
                    <a:pt x="0" y="42163"/>
                  </a:lnTo>
                  <a:lnTo>
                    <a:pt x="48768" y="42163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97" name="object 574">
              <a:extLst>
                <a:ext uri="{FF2B5EF4-FFF2-40B4-BE49-F238E27FC236}">
                  <a16:creationId xmlns:a16="http://schemas.microsoft.com/office/drawing/2014/main" id="{C67A99E2-A4FB-432C-AECB-6A3848E59556}"/>
                </a:ext>
              </a:extLst>
            </p:cNvPr>
            <p:cNvSpPr/>
            <p:nvPr/>
          </p:nvSpPr>
          <p:spPr>
            <a:xfrm>
              <a:off x="1346835" y="5161788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4" y="0"/>
                  </a:moveTo>
                  <a:lnTo>
                    <a:pt x="0" y="42291"/>
                  </a:lnTo>
                  <a:lnTo>
                    <a:pt x="48768" y="42291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98" name="object 575">
              <a:extLst>
                <a:ext uri="{FF2B5EF4-FFF2-40B4-BE49-F238E27FC236}">
                  <a16:creationId xmlns:a16="http://schemas.microsoft.com/office/drawing/2014/main" id="{2F8854DB-8361-49C2-8704-2CACDE9288B0}"/>
                </a:ext>
              </a:extLst>
            </p:cNvPr>
            <p:cNvSpPr/>
            <p:nvPr/>
          </p:nvSpPr>
          <p:spPr>
            <a:xfrm>
              <a:off x="1357249" y="5074030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4" y="0"/>
                  </a:moveTo>
                  <a:lnTo>
                    <a:pt x="0" y="42164"/>
                  </a:lnTo>
                  <a:lnTo>
                    <a:pt x="48767" y="42164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99" name="object 576">
              <a:extLst>
                <a:ext uri="{FF2B5EF4-FFF2-40B4-BE49-F238E27FC236}">
                  <a16:creationId xmlns:a16="http://schemas.microsoft.com/office/drawing/2014/main" id="{4C627CA7-EB9E-4B14-8060-8E69C8F98A23}"/>
                </a:ext>
              </a:extLst>
            </p:cNvPr>
            <p:cNvSpPr/>
            <p:nvPr/>
          </p:nvSpPr>
          <p:spPr>
            <a:xfrm>
              <a:off x="1374521" y="5061711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4" y="0"/>
                  </a:moveTo>
                  <a:lnTo>
                    <a:pt x="0" y="42163"/>
                  </a:lnTo>
                  <a:lnTo>
                    <a:pt x="48767" y="42163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00" name="object 577">
              <a:extLst>
                <a:ext uri="{FF2B5EF4-FFF2-40B4-BE49-F238E27FC236}">
                  <a16:creationId xmlns:a16="http://schemas.microsoft.com/office/drawing/2014/main" id="{E8978903-B7F1-4F74-A281-C6F4E39B8826}"/>
                </a:ext>
              </a:extLst>
            </p:cNvPr>
            <p:cNvSpPr/>
            <p:nvPr/>
          </p:nvSpPr>
          <p:spPr>
            <a:xfrm>
              <a:off x="1388110" y="4981321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4" y="0"/>
                  </a:moveTo>
                  <a:lnTo>
                    <a:pt x="0" y="42290"/>
                  </a:lnTo>
                  <a:lnTo>
                    <a:pt x="48768" y="42290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01" name="object 578">
              <a:extLst>
                <a:ext uri="{FF2B5EF4-FFF2-40B4-BE49-F238E27FC236}">
                  <a16:creationId xmlns:a16="http://schemas.microsoft.com/office/drawing/2014/main" id="{57E11327-A81A-4BCB-A495-C8412B4C3F37}"/>
                </a:ext>
              </a:extLst>
            </p:cNvPr>
            <p:cNvSpPr/>
            <p:nvPr/>
          </p:nvSpPr>
          <p:spPr>
            <a:xfrm>
              <a:off x="1402461" y="5063997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3" y="0"/>
                  </a:moveTo>
                  <a:lnTo>
                    <a:pt x="0" y="42163"/>
                  </a:lnTo>
                  <a:lnTo>
                    <a:pt x="48767" y="42163"/>
                  </a:lnTo>
                  <a:lnTo>
                    <a:pt x="243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02" name="object 579">
              <a:extLst>
                <a:ext uri="{FF2B5EF4-FFF2-40B4-BE49-F238E27FC236}">
                  <a16:creationId xmlns:a16="http://schemas.microsoft.com/office/drawing/2014/main" id="{A85ACDBA-F82C-40B3-B6BC-DEDE5A2E5769}"/>
                </a:ext>
              </a:extLst>
            </p:cNvPr>
            <p:cNvSpPr/>
            <p:nvPr/>
          </p:nvSpPr>
          <p:spPr>
            <a:xfrm>
              <a:off x="1416430" y="5009515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4" y="0"/>
                  </a:moveTo>
                  <a:lnTo>
                    <a:pt x="0" y="42291"/>
                  </a:lnTo>
                  <a:lnTo>
                    <a:pt x="48768" y="42291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03" name="object 580">
              <a:extLst>
                <a:ext uri="{FF2B5EF4-FFF2-40B4-BE49-F238E27FC236}">
                  <a16:creationId xmlns:a16="http://schemas.microsoft.com/office/drawing/2014/main" id="{D7656689-E281-4DE7-A324-350581901507}"/>
                </a:ext>
              </a:extLst>
            </p:cNvPr>
            <p:cNvSpPr/>
            <p:nvPr/>
          </p:nvSpPr>
          <p:spPr>
            <a:xfrm>
              <a:off x="1429258" y="4985639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3" y="0"/>
                  </a:moveTo>
                  <a:lnTo>
                    <a:pt x="0" y="42164"/>
                  </a:lnTo>
                  <a:lnTo>
                    <a:pt x="48767" y="42164"/>
                  </a:lnTo>
                  <a:lnTo>
                    <a:pt x="243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04" name="object 581">
              <a:extLst>
                <a:ext uri="{FF2B5EF4-FFF2-40B4-BE49-F238E27FC236}">
                  <a16:creationId xmlns:a16="http://schemas.microsoft.com/office/drawing/2014/main" id="{344AC343-73A9-4DCB-BDD0-A83A00814466}"/>
                </a:ext>
              </a:extLst>
            </p:cNvPr>
            <p:cNvSpPr/>
            <p:nvPr/>
          </p:nvSpPr>
          <p:spPr>
            <a:xfrm>
              <a:off x="1443100" y="5058790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4" y="0"/>
                  </a:moveTo>
                  <a:lnTo>
                    <a:pt x="0" y="42291"/>
                  </a:lnTo>
                  <a:lnTo>
                    <a:pt x="48768" y="42291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05" name="object 582">
              <a:extLst>
                <a:ext uri="{FF2B5EF4-FFF2-40B4-BE49-F238E27FC236}">
                  <a16:creationId xmlns:a16="http://schemas.microsoft.com/office/drawing/2014/main" id="{8AE68CEF-512F-4DD8-97A9-3E1091A325C1}"/>
                </a:ext>
              </a:extLst>
            </p:cNvPr>
            <p:cNvSpPr/>
            <p:nvPr/>
          </p:nvSpPr>
          <p:spPr>
            <a:xfrm>
              <a:off x="1457071" y="5116703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4" y="0"/>
                  </a:moveTo>
                  <a:lnTo>
                    <a:pt x="0" y="42291"/>
                  </a:lnTo>
                  <a:lnTo>
                    <a:pt x="48767" y="42291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06" name="object 583">
              <a:extLst>
                <a:ext uri="{FF2B5EF4-FFF2-40B4-BE49-F238E27FC236}">
                  <a16:creationId xmlns:a16="http://schemas.microsoft.com/office/drawing/2014/main" id="{7FBBB1BC-9577-421D-8C08-478D9C2AAB18}"/>
                </a:ext>
              </a:extLst>
            </p:cNvPr>
            <p:cNvSpPr/>
            <p:nvPr/>
          </p:nvSpPr>
          <p:spPr>
            <a:xfrm>
              <a:off x="1472057" y="5051552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4" y="0"/>
                  </a:moveTo>
                  <a:lnTo>
                    <a:pt x="0" y="42291"/>
                  </a:lnTo>
                  <a:lnTo>
                    <a:pt x="48768" y="42291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07" name="object 584">
              <a:extLst>
                <a:ext uri="{FF2B5EF4-FFF2-40B4-BE49-F238E27FC236}">
                  <a16:creationId xmlns:a16="http://schemas.microsoft.com/office/drawing/2014/main" id="{065ACFE7-C242-49A8-874C-5AA6156B7AE2}"/>
                </a:ext>
              </a:extLst>
            </p:cNvPr>
            <p:cNvSpPr/>
            <p:nvPr/>
          </p:nvSpPr>
          <p:spPr>
            <a:xfrm>
              <a:off x="1484883" y="4903978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4" y="0"/>
                  </a:moveTo>
                  <a:lnTo>
                    <a:pt x="0" y="42291"/>
                  </a:lnTo>
                  <a:lnTo>
                    <a:pt x="48768" y="42291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08" name="object 585">
              <a:extLst>
                <a:ext uri="{FF2B5EF4-FFF2-40B4-BE49-F238E27FC236}">
                  <a16:creationId xmlns:a16="http://schemas.microsoft.com/office/drawing/2014/main" id="{9C2136B8-EDE0-4A5B-8F1C-F98C701ED635}"/>
                </a:ext>
              </a:extLst>
            </p:cNvPr>
            <p:cNvSpPr/>
            <p:nvPr/>
          </p:nvSpPr>
          <p:spPr>
            <a:xfrm>
              <a:off x="1499361" y="4954651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4" y="0"/>
                  </a:moveTo>
                  <a:lnTo>
                    <a:pt x="0" y="42164"/>
                  </a:lnTo>
                  <a:lnTo>
                    <a:pt x="48768" y="42164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09" name="object 586">
              <a:extLst>
                <a:ext uri="{FF2B5EF4-FFF2-40B4-BE49-F238E27FC236}">
                  <a16:creationId xmlns:a16="http://schemas.microsoft.com/office/drawing/2014/main" id="{936B005D-AB0A-4B77-9537-D4BE4CA115B0}"/>
                </a:ext>
              </a:extLst>
            </p:cNvPr>
            <p:cNvSpPr/>
            <p:nvPr/>
          </p:nvSpPr>
          <p:spPr>
            <a:xfrm>
              <a:off x="1513205" y="5090795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3" y="0"/>
                  </a:moveTo>
                  <a:lnTo>
                    <a:pt x="0" y="42163"/>
                  </a:lnTo>
                  <a:lnTo>
                    <a:pt x="48767" y="42163"/>
                  </a:lnTo>
                  <a:lnTo>
                    <a:pt x="243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10" name="object 587">
              <a:extLst>
                <a:ext uri="{FF2B5EF4-FFF2-40B4-BE49-F238E27FC236}">
                  <a16:creationId xmlns:a16="http://schemas.microsoft.com/office/drawing/2014/main" id="{73263752-696E-49FE-B553-48928E0BB9FA}"/>
                </a:ext>
              </a:extLst>
            </p:cNvPr>
            <p:cNvSpPr/>
            <p:nvPr/>
          </p:nvSpPr>
          <p:spPr>
            <a:xfrm>
              <a:off x="1526413" y="5211317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4" y="0"/>
                  </a:moveTo>
                  <a:lnTo>
                    <a:pt x="0" y="42163"/>
                  </a:lnTo>
                  <a:lnTo>
                    <a:pt x="48768" y="42163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11" name="object 588">
              <a:extLst>
                <a:ext uri="{FF2B5EF4-FFF2-40B4-BE49-F238E27FC236}">
                  <a16:creationId xmlns:a16="http://schemas.microsoft.com/office/drawing/2014/main" id="{4ADAB893-8A50-4CC0-BF2A-0608C3FD7CC9}"/>
                </a:ext>
              </a:extLst>
            </p:cNvPr>
            <p:cNvSpPr/>
            <p:nvPr/>
          </p:nvSpPr>
          <p:spPr>
            <a:xfrm>
              <a:off x="1541272" y="5203697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4" y="0"/>
                  </a:moveTo>
                  <a:lnTo>
                    <a:pt x="0" y="42290"/>
                  </a:lnTo>
                  <a:lnTo>
                    <a:pt x="48768" y="42290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12" name="object 589">
              <a:extLst>
                <a:ext uri="{FF2B5EF4-FFF2-40B4-BE49-F238E27FC236}">
                  <a16:creationId xmlns:a16="http://schemas.microsoft.com/office/drawing/2014/main" id="{C387BE04-4ECA-4094-A711-99AFF0A9453B}"/>
                </a:ext>
              </a:extLst>
            </p:cNvPr>
            <p:cNvSpPr/>
            <p:nvPr/>
          </p:nvSpPr>
          <p:spPr>
            <a:xfrm>
              <a:off x="1555877" y="5174107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4" y="0"/>
                  </a:moveTo>
                  <a:lnTo>
                    <a:pt x="0" y="42164"/>
                  </a:lnTo>
                  <a:lnTo>
                    <a:pt x="48767" y="42164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13" name="object 590">
              <a:extLst>
                <a:ext uri="{FF2B5EF4-FFF2-40B4-BE49-F238E27FC236}">
                  <a16:creationId xmlns:a16="http://schemas.microsoft.com/office/drawing/2014/main" id="{9F1D4A5C-872D-4937-9C45-68DD720E5258}"/>
                </a:ext>
              </a:extLst>
            </p:cNvPr>
            <p:cNvSpPr/>
            <p:nvPr/>
          </p:nvSpPr>
          <p:spPr>
            <a:xfrm>
              <a:off x="1568450" y="5195442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4" y="0"/>
                  </a:moveTo>
                  <a:lnTo>
                    <a:pt x="0" y="42163"/>
                  </a:lnTo>
                  <a:lnTo>
                    <a:pt x="48768" y="42163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14" name="object 591">
              <a:extLst>
                <a:ext uri="{FF2B5EF4-FFF2-40B4-BE49-F238E27FC236}">
                  <a16:creationId xmlns:a16="http://schemas.microsoft.com/office/drawing/2014/main" id="{46C0C9D0-AB74-4410-95CE-5EBCCEA03296}"/>
                </a:ext>
              </a:extLst>
            </p:cNvPr>
            <p:cNvSpPr/>
            <p:nvPr/>
          </p:nvSpPr>
          <p:spPr>
            <a:xfrm>
              <a:off x="1582674" y="5127497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4" y="0"/>
                  </a:moveTo>
                  <a:lnTo>
                    <a:pt x="0" y="42290"/>
                  </a:lnTo>
                  <a:lnTo>
                    <a:pt x="48768" y="42290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15" name="object 592">
              <a:extLst>
                <a:ext uri="{FF2B5EF4-FFF2-40B4-BE49-F238E27FC236}">
                  <a16:creationId xmlns:a16="http://schemas.microsoft.com/office/drawing/2014/main" id="{7A2FF9F7-8362-49EF-B353-D42B20586637}"/>
                </a:ext>
              </a:extLst>
            </p:cNvPr>
            <p:cNvSpPr/>
            <p:nvPr/>
          </p:nvSpPr>
          <p:spPr>
            <a:xfrm>
              <a:off x="1596389" y="5148579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4" y="0"/>
                  </a:moveTo>
                  <a:lnTo>
                    <a:pt x="0" y="42164"/>
                  </a:lnTo>
                  <a:lnTo>
                    <a:pt x="48767" y="42164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16" name="object 593">
              <a:extLst>
                <a:ext uri="{FF2B5EF4-FFF2-40B4-BE49-F238E27FC236}">
                  <a16:creationId xmlns:a16="http://schemas.microsoft.com/office/drawing/2014/main" id="{793D2398-0CA3-4F24-9852-159C59DF97E0}"/>
                </a:ext>
              </a:extLst>
            </p:cNvPr>
            <p:cNvSpPr/>
            <p:nvPr/>
          </p:nvSpPr>
          <p:spPr>
            <a:xfrm>
              <a:off x="1611375" y="5112384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4" y="0"/>
                  </a:moveTo>
                  <a:lnTo>
                    <a:pt x="0" y="42163"/>
                  </a:lnTo>
                  <a:lnTo>
                    <a:pt x="48768" y="42163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17" name="object 594">
              <a:extLst>
                <a:ext uri="{FF2B5EF4-FFF2-40B4-BE49-F238E27FC236}">
                  <a16:creationId xmlns:a16="http://schemas.microsoft.com/office/drawing/2014/main" id="{E5C58BD2-ADDF-4063-A4EB-63D219BDC893}"/>
                </a:ext>
              </a:extLst>
            </p:cNvPr>
            <p:cNvSpPr/>
            <p:nvPr/>
          </p:nvSpPr>
          <p:spPr>
            <a:xfrm>
              <a:off x="1624711" y="5408929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3" y="0"/>
                  </a:moveTo>
                  <a:lnTo>
                    <a:pt x="0" y="42291"/>
                  </a:lnTo>
                  <a:lnTo>
                    <a:pt x="48768" y="42291"/>
                  </a:lnTo>
                  <a:lnTo>
                    <a:pt x="243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18" name="object 595">
              <a:extLst>
                <a:ext uri="{FF2B5EF4-FFF2-40B4-BE49-F238E27FC236}">
                  <a16:creationId xmlns:a16="http://schemas.microsoft.com/office/drawing/2014/main" id="{055AE0D4-7730-461B-BAF6-AB222EB167D0}"/>
                </a:ext>
              </a:extLst>
            </p:cNvPr>
            <p:cNvSpPr/>
            <p:nvPr/>
          </p:nvSpPr>
          <p:spPr>
            <a:xfrm>
              <a:off x="1636395" y="5052059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4" y="0"/>
                  </a:moveTo>
                  <a:lnTo>
                    <a:pt x="0" y="42163"/>
                  </a:lnTo>
                  <a:lnTo>
                    <a:pt x="48768" y="42163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19" name="object 596">
              <a:extLst>
                <a:ext uri="{FF2B5EF4-FFF2-40B4-BE49-F238E27FC236}">
                  <a16:creationId xmlns:a16="http://schemas.microsoft.com/office/drawing/2014/main" id="{B14338A1-2E95-4F60-90D6-FB2B951FAF76}"/>
                </a:ext>
              </a:extLst>
            </p:cNvPr>
            <p:cNvSpPr/>
            <p:nvPr/>
          </p:nvSpPr>
          <p:spPr>
            <a:xfrm>
              <a:off x="1650619" y="4917566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3" y="0"/>
                  </a:moveTo>
                  <a:lnTo>
                    <a:pt x="0" y="42164"/>
                  </a:lnTo>
                  <a:lnTo>
                    <a:pt x="48768" y="42164"/>
                  </a:lnTo>
                  <a:lnTo>
                    <a:pt x="243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20" name="object 597">
              <a:extLst>
                <a:ext uri="{FF2B5EF4-FFF2-40B4-BE49-F238E27FC236}">
                  <a16:creationId xmlns:a16="http://schemas.microsoft.com/office/drawing/2014/main" id="{FCFE5674-A830-4B03-9C38-86FD58FB8D40}"/>
                </a:ext>
              </a:extLst>
            </p:cNvPr>
            <p:cNvSpPr/>
            <p:nvPr/>
          </p:nvSpPr>
          <p:spPr>
            <a:xfrm>
              <a:off x="1664589" y="4978527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4" y="0"/>
                  </a:moveTo>
                  <a:lnTo>
                    <a:pt x="0" y="42164"/>
                  </a:lnTo>
                  <a:lnTo>
                    <a:pt x="48768" y="42164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21" name="object 598">
              <a:extLst>
                <a:ext uri="{FF2B5EF4-FFF2-40B4-BE49-F238E27FC236}">
                  <a16:creationId xmlns:a16="http://schemas.microsoft.com/office/drawing/2014/main" id="{EDC22D5E-C996-4083-9529-BD505DE9B006}"/>
                </a:ext>
              </a:extLst>
            </p:cNvPr>
            <p:cNvSpPr/>
            <p:nvPr/>
          </p:nvSpPr>
          <p:spPr>
            <a:xfrm>
              <a:off x="1679448" y="4859909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3" y="0"/>
                  </a:moveTo>
                  <a:lnTo>
                    <a:pt x="0" y="42290"/>
                  </a:lnTo>
                  <a:lnTo>
                    <a:pt x="48768" y="42290"/>
                  </a:lnTo>
                  <a:lnTo>
                    <a:pt x="243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22" name="object 599">
              <a:extLst>
                <a:ext uri="{FF2B5EF4-FFF2-40B4-BE49-F238E27FC236}">
                  <a16:creationId xmlns:a16="http://schemas.microsoft.com/office/drawing/2014/main" id="{AB6067D3-770E-4B8F-BAE5-95A73A79656F}"/>
                </a:ext>
              </a:extLst>
            </p:cNvPr>
            <p:cNvSpPr/>
            <p:nvPr/>
          </p:nvSpPr>
          <p:spPr>
            <a:xfrm>
              <a:off x="1694560" y="5048250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3" y="0"/>
                  </a:moveTo>
                  <a:lnTo>
                    <a:pt x="0" y="42290"/>
                  </a:lnTo>
                  <a:lnTo>
                    <a:pt x="48768" y="42290"/>
                  </a:lnTo>
                  <a:lnTo>
                    <a:pt x="243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23" name="object 600">
              <a:extLst>
                <a:ext uri="{FF2B5EF4-FFF2-40B4-BE49-F238E27FC236}">
                  <a16:creationId xmlns:a16="http://schemas.microsoft.com/office/drawing/2014/main" id="{D1C193C9-DBD4-4909-A7CF-18949A3F2F39}"/>
                </a:ext>
              </a:extLst>
            </p:cNvPr>
            <p:cNvSpPr/>
            <p:nvPr/>
          </p:nvSpPr>
          <p:spPr>
            <a:xfrm>
              <a:off x="1706752" y="5028057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4" y="0"/>
                  </a:moveTo>
                  <a:lnTo>
                    <a:pt x="0" y="42291"/>
                  </a:lnTo>
                  <a:lnTo>
                    <a:pt x="48768" y="42291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24" name="object 601">
              <a:extLst>
                <a:ext uri="{FF2B5EF4-FFF2-40B4-BE49-F238E27FC236}">
                  <a16:creationId xmlns:a16="http://schemas.microsoft.com/office/drawing/2014/main" id="{9B1B3156-0149-4A6C-8716-64384350E72C}"/>
                </a:ext>
              </a:extLst>
            </p:cNvPr>
            <p:cNvSpPr/>
            <p:nvPr/>
          </p:nvSpPr>
          <p:spPr>
            <a:xfrm>
              <a:off x="1721230" y="5131561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3" y="0"/>
                  </a:moveTo>
                  <a:lnTo>
                    <a:pt x="0" y="42290"/>
                  </a:lnTo>
                  <a:lnTo>
                    <a:pt x="48768" y="42290"/>
                  </a:lnTo>
                  <a:lnTo>
                    <a:pt x="243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25" name="object 602">
              <a:extLst>
                <a:ext uri="{FF2B5EF4-FFF2-40B4-BE49-F238E27FC236}">
                  <a16:creationId xmlns:a16="http://schemas.microsoft.com/office/drawing/2014/main" id="{20D0CCDF-BC18-4E42-8413-0D684D9F6CB2}"/>
                </a:ext>
              </a:extLst>
            </p:cNvPr>
            <p:cNvSpPr/>
            <p:nvPr/>
          </p:nvSpPr>
          <p:spPr>
            <a:xfrm>
              <a:off x="1735201" y="5090414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4" y="0"/>
                  </a:moveTo>
                  <a:lnTo>
                    <a:pt x="0" y="42291"/>
                  </a:lnTo>
                  <a:lnTo>
                    <a:pt x="48768" y="42291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26" name="object 603">
              <a:extLst>
                <a:ext uri="{FF2B5EF4-FFF2-40B4-BE49-F238E27FC236}">
                  <a16:creationId xmlns:a16="http://schemas.microsoft.com/office/drawing/2014/main" id="{FBD6A7A5-EADD-466F-BFE6-4635C4807127}"/>
                </a:ext>
              </a:extLst>
            </p:cNvPr>
            <p:cNvSpPr/>
            <p:nvPr/>
          </p:nvSpPr>
          <p:spPr>
            <a:xfrm>
              <a:off x="1750948" y="5209794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3" y="0"/>
                  </a:moveTo>
                  <a:lnTo>
                    <a:pt x="0" y="42290"/>
                  </a:lnTo>
                  <a:lnTo>
                    <a:pt x="48768" y="42290"/>
                  </a:lnTo>
                  <a:lnTo>
                    <a:pt x="243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27" name="object 604">
              <a:extLst>
                <a:ext uri="{FF2B5EF4-FFF2-40B4-BE49-F238E27FC236}">
                  <a16:creationId xmlns:a16="http://schemas.microsoft.com/office/drawing/2014/main" id="{925BB454-51A6-4E5D-B7AC-01A5E95BD3E4}"/>
                </a:ext>
              </a:extLst>
            </p:cNvPr>
            <p:cNvSpPr/>
            <p:nvPr/>
          </p:nvSpPr>
          <p:spPr>
            <a:xfrm>
              <a:off x="1762125" y="5112384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3" y="0"/>
                  </a:moveTo>
                  <a:lnTo>
                    <a:pt x="0" y="42163"/>
                  </a:lnTo>
                  <a:lnTo>
                    <a:pt x="48768" y="42163"/>
                  </a:lnTo>
                  <a:lnTo>
                    <a:pt x="243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28" name="object 605">
              <a:extLst>
                <a:ext uri="{FF2B5EF4-FFF2-40B4-BE49-F238E27FC236}">
                  <a16:creationId xmlns:a16="http://schemas.microsoft.com/office/drawing/2014/main" id="{BC22513D-BA01-4AEA-BCB0-CAAA045571B9}"/>
                </a:ext>
              </a:extLst>
            </p:cNvPr>
            <p:cNvSpPr/>
            <p:nvPr/>
          </p:nvSpPr>
          <p:spPr>
            <a:xfrm>
              <a:off x="1778380" y="5076316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3" y="0"/>
                  </a:moveTo>
                  <a:lnTo>
                    <a:pt x="0" y="42291"/>
                  </a:lnTo>
                  <a:lnTo>
                    <a:pt x="48768" y="42291"/>
                  </a:lnTo>
                  <a:lnTo>
                    <a:pt x="243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29" name="object 606">
              <a:extLst>
                <a:ext uri="{FF2B5EF4-FFF2-40B4-BE49-F238E27FC236}">
                  <a16:creationId xmlns:a16="http://schemas.microsoft.com/office/drawing/2014/main" id="{86EFDF4D-B0D7-4F98-A7F1-EFBA1F80096A}"/>
                </a:ext>
              </a:extLst>
            </p:cNvPr>
            <p:cNvSpPr/>
            <p:nvPr/>
          </p:nvSpPr>
          <p:spPr>
            <a:xfrm>
              <a:off x="1788795" y="5123307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4" y="0"/>
                  </a:moveTo>
                  <a:lnTo>
                    <a:pt x="0" y="42164"/>
                  </a:lnTo>
                  <a:lnTo>
                    <a:pt x="48768" y="42164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30" name="object 607">
              <a:extLst>
                <a:ext uri="{FF2B5EF4-FFF2-40B4-BE49-F238E27FC236}">
                  <a16:creationId xmlns:a16="http://schemas.microsoft.com/office/drawing/2014/main" id="{EF55C513-0D8D-42CA-80DC-56865AEF5B1C}"/>
                </a:ext>
              </a:extLst>
            </p:cNvPr>
            <p:cNvSpPr/>
            <p:nvPr/>
          </p:nvSpPr>
          <p:spPr>
            <a:xfrm>
              <a:off x="1803780" y="5168138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3" y="0"/>
                  </a:moveTo>
                  <a:lnTo>
                    <a:pt x="0" y="42164"/>
                  </a:lnTo>
                  <a:lnTo>
                    <a:pt x="48768" y="42164"/>
                  </a:lnTo>
                  <a:lnTo>
                    <a:pt x="243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31" name="object 608">
              <a:extLst>
                <a:ext uri="{FF2B5EF4-FFF2-40B4-BE49-F238E27FC236}">
                  <a16:creationId xmlns:a16="http://schemas.microsoft.com/office/drawing/2014/main" id="{2EE649A8-A198-476B-A453-9F470CFA75F0}"/>
                </a:ext>
              </a:extLst>
            </p:cNvPr>
            <p:cNvSpPr/>
            <p:nvPr/>
          </p:nvSpPr>
          <p:spPr>
            <a:xfrm>
              <a:off x="1817116" y="5146675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3" y="0"/>
                  </a:moveTo>
                  <a:lnTo>
                    <a:pt x="0" y="42164"/>
                  </a:lnTo>
                  <a:lnTo>
                    <a:pt x="48767" y="42164"/>
                  </a:lnTo>
                  <a:lnTo>
                    <a:pt x="243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32" name="object 609">
              <a:extLst>
                <a:ext uri="{FF2B5EF4-FFF2-40B4-BE49-F238E27FC236}">
                  <a16:creationId xmlns:a16="http://schemas.microsoft.com/office/drawing/2014/main" id="{2B24975B-3441-49A4-BB20-2D8C31E695E3}"/>
                </a:ext>
              </a:extLst>
            </p:cNvPr>
            <p:cNvSpPr/>
            <p:nvPr/>
          </p:nvSpPr>
          <p:spPr>
            <a:xfrm>
              <a:off x="1830577" y="5096255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4" y="0"/>
                  </a:moveTo>
                  <a:lnTo>
                    <a:pt x="0" y="42291"/>
                  </a:lnTo>
                  <a:lnTo>
                    <a:pt x="48768" y="42291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33" name="object 610">
              <a:extLst>
                <a:ext uri="{FF2B5EF4-FFF2-40B4-BE49-F238E27FC236}">
                  <a16:creationId xmlns:a16="http://schemas.microsoft.com/office/drawing/2014/main" id="{29E99504-31C2-4687-BD7C-9819AB18A811}"/>
                </a:ext>
              </a:extLst>
            </p:cNvPr>
            <p:cNvSpPr/>
            <p:nvPr/>
          </p:nvSpPr>
          <p:spPr>
            <a:xfrm>
              <a:off x="1845436" y="5185409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3" y="0"/>
                  </a:moveTo>
                  <a:lnTo>
                    <a:pt x="0" y="42163"/>
                  </a:lnTo>
                  <a:lnTo>
                    <a:pt x="48768" y="42163"/>
                  </a:lnTo>
                  <a:lnTo>
                    <a:pt x="243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34" name="object 611">
              <a:extLst>
                <a:ext uri="{FF2B5EF4-FFF2-40B4-BE49-F238E27FC236}">
                  <a16:creationId xmlns:a16="http://schemas.microsoft.com/office/drawing/2014/main" id="{B4FA3E5C-12AD-48B4-90F8-21EEAAC118DB}"/>
                </a:ext>
              </a:extLst>
            </p:cNvPr>
            <p:cNvSpPr/>
            <p:nvPr/>
          </p:nvSpPr>
          <p:spPr>
            <a:xfrm>
              <a:off x="1858136" y="5246242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3" y="0"/>
                  </a:moveTo>
                  <a:lnTo>
                    <a:pt x="0" y="42163"/>
                  </a:lnTo>
                  <a:lnTo>
                    <a:pt x="48768" y="42163"/>
                  </a:lnTo>
                  <a:lnTo>
                    <a:pt x="243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35" name="object 612">
              <a:extLst>
                <a:ext uri="{FF2B5EF4-FFF2-40B4-BE49-F238E27FC236}">
                  <a16:creationId xmlns:a16="http://schemas.microsoft.com/office/drawing/2014/main" id="{528EA77C-192A-4722-AC1F-5C7FF0CEDA61}"/>
                </a:ext>
              </a:extLst>
            </p:cNvPr>
            <p:cNvSpPr/>
            <p:nvPr/>
          </p:nvSpPr>
          <p:spPr>
            <a:xfrm>
              <a:off x="1875663" y="5097526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4" y="0"/>
                  </a:moveTo>
                  <a:lnTo>
                    <a:pt x="0" y="42291"/>
                  </a:lnTo>
                  <a:lnTo>
                    <a:pt x="48768" y="42291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36" name="object 613">
              <a:extLst>
                <a:ext uri="{FF2B5EF4-FFF2-40B4-BE49-F238E27FC236}">
                  <a16:creationId xmlns:a16="http://schemas.microsoft.com/office/drawing/2014/main" id="{B2323F8D-5455-477E-A6A5-6632F105DE65}"/>
                </a:ext>
              </a:extLst>
            </p:cNvPr>
            <p:cNvSpPr/>
            <p:nvPr/>
          </p:nvSpPr>
          <p:spPr>
            <a:xfrm>
              <a:off x="1887854" y="5192395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3" y="0"/>
                  </a:moveTo>
                  <a:lnTo>
                    <a:pt x="0" y="42290"/>
                  </a:lnTo>
                  <a:lnTo>
                    <a:pt x="48768" y="42290"/>
                  </a:lnTo>
                  <a:lnTo>
                    <a:pt x="243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37" name="object 614">
              <a:extLst>
                <a:ext uri="{FF2B5EF4-FFF2-40B4-BE49-F238E27FC236}">
                  <a16:creationId xmlns:a16="http://schemas.microsoft.com/office/drawing/2014/main" id="{CFF71F97-88ED-4190-9E5B-D3D0FCB1A630}"/>
                </a:ext>
              </a:extLst>
            </p:cNvPr>
            <p:cNvSpPr/>
            <p:nvPr/>
          </p:nvSpPr>
          <p:spPr>
            <a:xfrm>
              <a:off x="1900808" y="5130800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4" y="0"/>
                  </a:moveTo>
                  <a:lnTo>
                    <a:pt x="0" y="42164"/>
                  </a:lnTo>
                  <a:lnTo>
                    <a:pt x="48768" y="42164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38" name="object 615">
              <a:extLst>
                <a:ext uri="{FF2B5EF4-FFF2-40B4-BE49-F238E27FC236}">
                  <a16:creationId xmlns:a16="http://schemas.microsoft.com/office/drawing/2014/main" id="{FE05D9E0-1092-4A31-982B-55075581C5BC}"/>
                </a:ext>
              </a:extLst>
            </p:cNvPr>
            <p:cNvSpPr/>
            <p:nvPr/>
          </p:nvSpPr>
          <p:spPr>
            <a:xfrm>
              <a:off x="1916810" y="4825365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3" y="0"/>
                  </a:moveTo>
                  <a:lnTo>
                    <a:pt x="0" y="42164"/>
                  </a:lnTo>
                  <a:lnTo>
                    <a:pt x="48768" y="42164"/>
                  </a:lnTo>
                  <a:lnTo>
                    <a:pt x="243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39" name="object 616">
              <a:extLst>
                <a:ext uri="{FF2B5EF4-FFF2-40B4-BE49-F238E27FC236}">
                  <a16:creationId xmlns:a16="http://schemas.microsoft.com/office/drawing/2014/main" id="{AFE76839-7B43-4E64-8236-405FCD162442}"/>
                </a:ext>
              </a:extLst>
            </p:cNvPr>
            <p:cNvSpPr/>
            <p:nvPr/>
          </p:nvSpPr>
          <p:spPr>
            <a:xfrm>
              <a:off x="1930019" y="4823078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3" y="0"/>
                  </a:moveTo>
                  <a:lnTo>
                    <a:pt x="0" y="42164"/>
                  </a:lnTo>
                  <a:lnTo>
                    <a:pt x="48768" y="42164"/>
                  </a:lnTo>
                  <a:lnTo>
                    <a:pt x="243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40" name="object 617">
              <a:extLst>
                <a:ext uri="{FF2B5EF4-FFF2-40B4-BE49-F238E27FC236}">
                  <a16:creationId xmlns:a16="http://schemas.microsoft.com/office/drawing/2014/main" id="{C6DC5050-C12E-4D2B-88F4-3FED72968BAA}"/>
                </a:ext>
              </a:extLst>
            </p:cNvPr>
            <p:cNvSpPr/>
            <p:nvPr/>
          </p:nvSpPr>
          <p:spPr>
            <a:xfrm>
              <a:off x="1943354" y="5026405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3" y="0"/>
                  </a:moveTo>
                  <a:lnTo>
                    <a:pt x="0" y="42164"/>
                  </a:lnTo>
                  <a:lnTo>
                    <a:pt x="48768" y="42164"/>
                  </a:lnTo>
                  <a:lnTo>
                    <a:pt x="243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41" name="object 618">
              <a:extLst>
                <a:ext uri="{FF2B5EF4-FFF2-40B4-BE49-F238E27FC236}">
                  <a16:creationId xmlns:a16="http://schemas.microsoft.com/office/drawing/2014/main" id="{B74C6162-E4D3-49B6-A610-E6B2C6B2C2C7}"/>
                </a:ext>
              </a:extLst>
            </p:cNvPr>
            <p:cNvSpPr/>
            <p:nvPr/>
          </p:nvSpPr>
          <p:spPr>
            <a:xfrm>
              <a:off x="1957070" y="4870830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4" y="0"/>
                  </a:moveTo>
                  <a:lnTo>
                    <a:pt x="0" y="42291"/>
                  </a:lnTo>
                  <a:lnTo>
                    <a:pt x="48768" y="42291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42" name="object 619">
              <a:extLst>
                <a:ext uri="{FF2B5EF4-FFF2-40B4-BE49-F238E27FC236}">
                  <a16:creationId xmlns:a16="http://schemas.microsoft.com/office/drawing/2014/main" id="{FD33A2F3-978D-4381-AF00-C3675D48AECF}"/>
                </a:ext>
              </a:extLst>
            </p:cNvPr>
            <p:cNvSpPr/>
            <p:nvPr/>
          </p:nvSpPr>
          <p:spPr>
            <a:xfrm>
              <a:off x="1970404" y="4808982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3" y="0"/>
                  </a:moveTo>
                  <a:lnTo>
                    <a:pt x="0" y="42291"/>
                  </a:lnTo>
                  <a:lnTo>
                    <a:pt x="48768" y="42291"/>
                  </a:lnTo>
                  <a:lnTo>
                    <a:pt x="243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43" name="object 620">
              <a:extLst>
                <a:ext uri="{FF2B5EF4-FFF2-40B4-BE49-F238E27FC236}">
                  <a16:creationId xmlns:a16="http://schemas.microsoft.com/office/drawing/2014/main" id="{C5D04E86-A832-4274-8E95-9A1128457CB1}"/>
                </a:ext>
              </a:extLst>
            </p:cNvPr>
            <p:cNvSpPr/>
            <p:nvPr/>
          </p:nvSpPr>
          <p:spPr>
            <a:xfrm>
              <a:off x="1984120" y="4786376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4" y="0"/>
                  </a:moveTo>
                  <a:lnTo>
                    <a:pt x="0" y="42290"/>
                  </a:lnTo>
                  <a:lnTo>
                    <a:pt x="48768" y="42290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44" name="object 621">
              <a:extLst>
                <a:ext uri="{FF2B5EF4-FFF2-40B4-BE49-F238E27FC236}">
                  <a16:creationId xmlns:a16="http://schemas.microsoft.com/office/drawing/2014/main" id="{AA3C5F8A-3782-4BED-B085-211DF3FBBC13}"/>
                </a:ext>
              </a:extLst>
            </p:cNvPr>
            <p:cNvSpPr/>
            <p:nvPr/>
          </p:nvSpPr>
          <p:spPr>
            <a:xfrm>
              <a:off x="1997964" y="4842764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4" y="0"/>
                  </a:moveTo>
                  <a:lnTo>
                    <a:pt x="0" y="42164"/>
                  </a:lnTo>
                  <a:lnTo>
                    <a:pt x="48768" y="42164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45" name="object 622">
              <a:extLst>
                <a:ext uri="{FF2B5EF4-FFF2-40B4-BE49-F238E27FC236}">
                  <a16:creationId xmlns:a16="http://schemas.microsoft.com/office/drawing/2014/main" id="{8F065A99-557F-4388-934D-624A30B39897}"/>
                </a:ext>
              </a:extLst>
            </p:cNvPr>
            <p:cNvSpPr/>
            <p:nvPr/>
          </p:nvSpPr>
          <p:spPr>
            <a:xfrm>
              <a:off x="2012314" y="4946777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4" y="0"/>
                  </a:moveTo>
                  <a:lnTo>
                    <a:pt x="0" y="42291"/>
                  </a:lnTo>
                  <a:lnTo>
                    <a:pt x="48768" y="42291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46" name="object 623">
              <a:extLst>
                <a:ext uri="{FF2B5EF4-FFF2-40B4-BE49-F238E27FC236}">
                  <a16:creationId xmlns:a16="http://schemas.microsoft.com/office/drawing/2014/main" id="{20426B09-A52A-4921-B93A-C218BC438234}"/>
                </a:ext>
              </a:extLst>
            </p:cNvPr>
            <p:cNvSpPr/>
            <p:nvPr/>
          </p:nvSpPr>
          <p:spPr>
            <a:xfrm>
              <a:off x="2027173" y="5179059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3" y="0"/>
                  </a:moveTo>
                  <a:lnTo>
                    <a:pt x="0" y="42163"/>
                  </a:lnTo>
                  <a:lnTo>
                    <a:pt x="48768" y="42163"/>
                  </a:lnTo>
                  <a:lnTo>
                    <a:pt x="243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47" name="object 624">
              <a:extLst>
                <a:ext uri="{FF2B5EF4-FFF2-40B4-BE49-F238E27FC236}">
                  <a16:creationId xmlns:a16="http://schemas.microsoft.com/office/drawing/2014/main" id="{EB31495C-FC05-4DED-9713-59D84801FA93}"/>
                </a:ext>
              </a:extLst>
            </p:cNvPr>
            <p:cNvSpPr/>
            <p:nvPr/>
          </p:nvSpPr>
          <p:spPr>
            <a:xfrm>
              <a:off x="2040382" y="4731765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4" y="0"/>
                  </a:moveTo>
                  <a:lnTo>
                    <a:pt x="0" y="42164"/>
                  </a:lnTo>
                  <a:lnTo>
                    <a:pt x="48768" y="42164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48" name="object 625">
              <a:extLst>
                <a:ext uri="{FF2B5EF4-FFF2-40B4-BE49-F238E27FC236}">
                  <a16:creationId xmlns:a16="http://schemas.microsoft.com/office/drawing/2014/main" id="{2C2BDEBE-24A3-4D31-8A98-9DB93D321FE5}"/>
                </a:ext>
              </a:extLst>
            </p:cNvPr>
            <p:cNvSpPr/>
            <p:nvPr/>
          </p:nvSpPr>
          <p:spPr>
            <a:xfrm>
              <a:off x="2054860" y="4924933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3" y="0"/>
                  </a:moveTo>
                  <a:lnTo>
                    <a:pt x="0" y="42290"/>
                  </a:lnTo>
                  <a:lnTo>
                    <a:pt x="48767" y="42290"/>
                  </a:lnTo>
                  <a:lnTo>
                    <a:pt x="243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49" name="object 626">
              <a:extLst>
                <a:ext uri="{FF2B5EF4-FFF2-40B4-BE49-F238E27FC236}">
                  <a16:creationId xmlns:a16="http://schemas.microsoft.com/office/drawing/2014/main" id="{94D4E5A0-987C-4618-BF91-ED589C86C53A}"/>
                </a:ext>
              </a:extLst>
            </p:cNvPr>
            <p:cNvSpPr/>
            <p:nvPr/>
          </p:nvSpPr>
          <p:spPr>
            <a:xfrm>
              <a:off x="2068576" y="4878323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4" y="0"/>
                  </a:moveTo>
                  <a:lnTo>
                    <a:pt x="0" y="42163"/>
                  </a:lnTo>
                  <a:lnTo>
                    <a:pt x="48768" y="42163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50" name="object 627">
              <a:extLst>
                <a:ext uri="{FF2B5EF4-FFF2-40B4-BE49-F238E27FC236}">
                  <a16:creationId xmlns:a16="http://schemas.microsoft.com/office/drawing/2014/main" id="{2FF998FD-AF28-475E-B31E-9FF32509D6F3}"/>
                </a:ext>
              </a:extLst>
            </p:cNvPr>
            <p:cNvSpPr/>
            <p:nvPr/>
          </p:nvSpPr>
          <p:spPr>
            <a:xfrm>
              <a:off x="2081910" y="4709414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3" y="0"/>
                  </a:moveTo>
                  <a:lnTo>
                    <a:pt x="0" y="42291"/>
                  </a:lnTo>
                  <a:lnTo>
                    <a:pt x="48768" y="42291"/>
                  </a:lnTo>
                  <a:lnTo>
                    <a:pt x="243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51" name="object 628">
              <a:extLst>
                <a:ext uri="{FF2B5EF4-FFF2-40B4-BE49-F238E27FC236}">
                  <a16:creationId xmlns:a16="http://schemas.microsoft.com/office/drawing/2014/main" id="{C79603AC-C7D2-413B-8D70-43DF3EA3B79E}"/>
                </a:ext>
              </a:extLst>
            </p:cNvPr>
            <p:cNvSpPr/>
            <p:nvPr/>
          </p:nvSpPr>
          <p:spPr>
            <a:xfrm>
              <a:off x="2094610" y="4474464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3" y="0"/>
                  </a:moveTo>
                  <a:lnTo>
                    <a:pt x="0" y="42164"/>
                  </a:lnTo>
                  <a:lnTo>
                    <a:pt x="48768" y="42164"/>
                  </a:lnTo>
                  <a:lnTo>
                    <a:pt x="243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52" name="object 629">
              <a:extLst>
                <a:ext uri="{FF2B5EF4-FFF2-40B4-BE49-F238E27FC236}">
                  <a16:creationId xmlns:a16="http://schemas.microsoft.com/office/drawing/2014/main" id="{8A5A2F1D-A322-4E83-B904-1E1ED72DE2F4}"/>
                </a:ext>
              </a:extLst>
            </p:cNvPr>
            <p:cNvSpPr/>
            <p:nvPr/>
          </p:nvSpPr>
          <p:spPr>
            <a:xfrm>
              <a:off x="2108707" y="4549266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4" y="0"/>
                  </a:moveTo>
                  <a:lnTo>
                    <a:pt x="0" y="42291"/>
                  </a:lnTo>
                  <a:lnTo>
                    <a:pt x="48768" y="42291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53" name="object 630">
              <a:extLst>
                <a:ext uri="{FF2B5EF4-FFF2-40B4-BE49-F238E27FC236}">
                  <a16:creationId xmlns:a16="http://schemas.microsoft.com/office/drawing/2014/main" id="{2302C1C4-7435-43CD-8FF5-FB0ED72EC414}"/>
                </a:ext>
              </a:extLst>
            </p:cNvPr>
            <p:cNvSpPr/>
            <p:nvPr/>
          </p:nvSpPr>
          <p:spPr>
            <a:xfrm>
              <a:off x="2122804" y="4671948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3" y="0"/>
                  </a:moveTo>
                  <a:lnTo>
                    <a:pt x="0" y="42163"/>
                  </a:lnTo>
                  <a:lnTo>
                    <a:pt x="48768" y="42163"/>
                  </a:lnTo>
                  <a:lnTo>
                    <a:pt x="243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54" name="object 631">
              <a:extLst>
                <a:ext uri="{FF2B5EF4-FFF2-40B4-BE49-F238E27FC236}">
                  <a16:creationId xmlns:a16="http://schemas.microsoft.com/office/drawing/2014/main" id="{B54EBBE5-1DD5-44BB-891A-96E9C4F7955B}"/>
                </a:ext>
              </a:extLst>
            </p:cNvPr>
            <p:cNvSpPr/>
            <p:nvPr/>
          </p:nvSpPr>
          <p:spPr>
            <a:xfrm>
              <a:off x="2136648" y="4598289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3" y="0"/>
                  </a:moveTo>
                  <a:lnTo>
                    <a:pt x="0" y="42164"/>
                  </a:lnTo>
                  <a:lnTo>
                    <a:pt x="48768" y="42164"/>
                  </a:lnTo>
                  <a:lnTo>
                    <a:pt x="243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55" name="object 632">
              <a:extLst>
                <a:ext uri="{FF2B5EF4-FFF2-40B4-BE49-F238E27FC236}">
                  <a16:creationId xmlns:a16="http://schemas.microsoft.com/office/drawing/2014/main" id="{D8F40233-9E8E-491D-8A3D-C94DDF3D7F5E}"/>
                </a:ext>
              </a:extLst>
            </p:cNvPr>
            <p:cNvSpPr/>
            <p:nvPr/>
          </p:nvSpPr>
          <p:spPr>
            <a:xfrm>
              <a:off x="2149982" y="4480814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4" y="0"/>
                  </a:moveTo>
                  <a:lnTo>
                    <a:pt x="0" y="42291"/>
                  </a:lnTo>
                  <a:lnTo>
                    <a:pt x="48768" y="42291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56" name="object 633">
              <a:extLst>
                <a:ext uri="{FF2B5EF4-FFF2-40B4-BE49-F238E27FC236}">
                  <a16:creationId xmlns:a16="http://schemas.microsoft.com/office/drawing/2014/main" id="{2A0ABE27-1F86-4B20-9DA0-C2DC3FD52AEC}"/>
                </a:ext>
              </a:extLst>
            </p:cNvPr>
            <p:cNvSpPr/>
            <p:nvPr/>
          </p:nvSpPr>
          <p:spPr>
            <a:xfrm>
              <a:off x="2164714" y="4116070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4" y="0"/>
                  </a:moveTo>
                  <a:lnTo>
                    <a:pt x="0" y="42290"/>
                  </a:lnTo>
                  <a:lnTo>
                    <a:pt x="48768" y="42290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57" name="object 634">
              <a:extLst>
                <a:ext uri="{FF2B5EF4-FFF2-40B4-BE49-F238E27FC236}">
                  <a16:creationId xmlns:a16="http://schemas.microsoft.com/office/drawing/2014/main" id="{78338F60-D064-4F34-A768-84F1D3E3A9DF}"/>
                </a:ext>
              </a:extLst>
            </p:cNvPr>
            <p:cNvSpPr/>
            <p:nvPr/>
          </p:nvSpPr>
          <p:spPr>
            <a:xfrm>
              <a:off x="2179320" y="4518152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4" y="0"/>
                  </a:moveTo>
                  <a:lnTo>
                    <a:pt x="0" y="42164"/>
                  </a:lnTo>
                  <a:lnTo>
                    <a:pt x="48768" y="42164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58" name="object 635">
              <a:extLst>
                <a:ext uri="{FF2B5EF4-FFF2-40B4-BE49-F238E27FC236}">
                  <a16:creationId xmlns:a16="http://schemas.microsoft.com/office/drawing/2014/main" id="{93385EB6-99B0-4764-8FCA-ED1F7916BB7B}"/>
                </a:ext>
              </a:extLst>
            </p:cNvPr>
            <p:cNvSpPr/>
            <p:nvPr/>
          </p:nvSpPr>
          <p:spPr>
            <a:xfrm>
              <a:off x="2192654" y="4652009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3" y="0"/>
                  </a:moveTo>
                  <a:lnTo>
                    <a:pt x="0" y="42290"/>
                  </a:lnTo>
                  <a:lnTo>
                    <a:pt x="48768" y="42290"/>
                  </a:lnTo>
                  <a:lnTo>
                    <a:pt x="243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59" name="object 636">
              <a:extLst>
                <a:ext uri="{FF2B5EF4-FFF2-40B4-BE49-F238E27FC236}">
                  <a16:creationId xmlns:a16="http://schemas.microsoft.com/office/drawing/2014/main" id="{0476DE62-5E57-4C23-848D-D97A39244BC1}"/>
                </a:ext>
              </a:extLst>
            </p:cNvPr>
            <p:cNvSpPr/>
            <p:nvPr/>
          </p:nvSpPr>
          <p:spPr>
            <a:xfrm>
              <a:off x="2207132" y="4601336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4" y="0"/>
                  </a:moveTo>
                  <a:lnTo>
                    <a:pt x="0" y="42290"/>
                  </a:lnTo>
                  <a:lnTo>
                    <a:pt x="48768" y="42290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60" name="object 637">
              <a:extLst>
                <a:ext uri="{FF2B5EF4-FFF2-40B4-BE49-F238E27FC236}">
                  <a16:creationId xmlns:a16="http://schemas.microsoft.com/office/drawing/2014/main" id="{D39459BD-7D85-4930-87A0-8C25C3B70499}"/>
                </a:ext>
              </a:extLst>
            </p:cNvPr>
            <p:cNvSpPr/>
            <p:nvPr/>
          </p:nvSpPr>
          <p:spPr>
            <a:xfrm>
              <a:off x="2220341" y="4610861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3" y="0"/>
                  </a:moveTo>
                  <a:lnTo>
                    <a:pt x="0" y="42290"/>
                  </a:lnTo>
                  <a:lnTo>
                    <a:pt x="48767" y="42290"/>
                  </a:lnTo>
                  <a:lnTo>
                    <a:pt x="243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61" name="object 638">
              <a:extLst>
                <a:ext uri="{FF2B5EF4-FFF2-40B4-BE49-F238E27FC236}">
                  <a16:creationId xmlns:a16="http://schemas.microsoft.com/office/drawing/2014/main" id="{FBEB0F50-269F-41E5-9251-F8938B095821}"/>
                </a:ext>
              </a:extLst>
            </p:cNvPr>
            <p:cNvSpPr/>
            <p:nvPr/>
          </p:nvSpPr>
          <p:spPr>
            <a:xfrm>
              <a:off x="2236597" y="4661915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3" y="0"/>
                  </a:moveTo>
                  <a:lnTo>
                    <a:pt x="0" y="42164"/>
                  </a:lnTo>
                  <a:lnTo>
                    <a:pt x="48767" y="42164"/>
                  </a:lnTo>
                  <a:lnTo>
                    <a:pt x="243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62" name="object 639">
              <a:extLst>
                <a:ext uri="{FF2B5EF4-FFF2-40B4-BE49-F238E27FC236}">
                  <a16:creationId xmlns:a16="http://schemas.microsoft.com/office/drawing/2014/main" id="{FAF67906-D08A-42B3-B583-CBEBE0E76A75}"/>
                </a:ext>
              </a:extLst>
            </p:cNvPr>
            <p:cNvSpPr/>
            <p:nvPr/>
          </p:nvSpPr>
          <p:spPr>
            <a:xfrm>
              <a:off x="2248154" y="4154932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3" y="0"/>
                  </a:moveTo>
                  <a:lnTo>
                    <a:pt x="0" y="42291"/>
                  </a:lnTo>
                  <a:lnTo>
                    <a:pt x="48768" y="42291"/>
                  </a:lnTo>
                  <a:lnTo>
                    <a:pt x="243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63" name="object 640">
              <a:extLst>
                <a:ext uri="{FF2B5EF4-FFF2-40B4-BE49-F238E27FC236}">
                  <a16:creationId xmlns:a16="http://schemas.microsoft.com/office/drawing/2014/main" id="{51023ECA-72B8-4F8D-BE6C-D9092FCF58ED}"/>
                </a:ext>
              </a:extLst>
            </p:cNvPr>
            <p:cNvSpPr/>
            <p:nvPr/>
          </p:nvSpPr>
          <p:spPr>
            <a:xfrm>
              <a:off x="2261997" y="4297807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3" y="0"/>
                  </a:moveTo>
                  <a:lnTo>
                    <a:pt x="0" y="42164"/>
                  </a:lnTo>
                  <a:lnTo>
                    <a:pt x="48767" y="42164"/>
                  </a:lnTo>
                  <a:lnTo>
                    <a:pt x="243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64" name="object 641">
              <a:extLst>
                <a:ext uri="{FF2B5EF4-FFF2-40B4-BE49-F238E27FC236}">
                  <a16:creationId xmlns:a16="http://schemas.microsoft.com/office/drawing/2014/main" id="{AF732E5E-4BCF-48EA-990C-975D0C6F47B7}"/>
                </a:ext>
              </a:extLst>
            </p:cNvPr>
            <p:cNvSpPr/>
            <p:nvPr/>
          </p:nvSpPr>
          <p:spPr>
            <a:xfrm>
              <a:off x="2275839" y="4425441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4" y="0"/>
                  </a:moveTo>
                  <a:lnTo>
                    <a:pt x="0" y="42291"/>
                  </a:lnTo>
                  <a:lnTo>
                    <a:pt x="48768" y="42291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65" name="object 642">
              <a:extLst>
                <a:ext uri="{FF2B5EF4-FFF2-40B4-BE49-F238E27FC236}">
                  <a16:creationId xmlns:a16="http://schemas.microsoft.com/office/drawing/2014/main" id="{02B0625A-F762-40AF-9F85-A5E51D06A4F8}"/>
                </a:ext>
              </a:extLst>
            </p:cNvPr>
            <p:cNvSpPr/>
            <p:nvPr/>
          </p:nvSpPr>
          <p:spPr>
            <a:xfrm>
              <a:off x="2289682" y="4373117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4" y="0"/>
                  </a:moveTo>
                  <a:lnTo>
                    <a:pt x="0" y="42163"/>
                  </a:lnTo>
                  <a:lnTo>
                    <a:pt x="48768" y="42163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66" name="object 643">
              <a:extLst>
                <a:ext uri="{FF2B5EF4-FFF2-40B4-BE49-F238E27FC236}">
                  <a16:creationId xmlns:a16="http://schemas.microsoft.com/office/drawing/2014/main" id="{98127559-7BBF-4830-99B1-B92E1594638A}"/>
                </a:ext>
              </a:extLst>
            </p:cNvPr>
            <p:cNvSpPr/>
            <p:nvPr/>
          </p:nvSpPr>
          <p:spPr>
            <a:xfrm>
              <a:off x="2303652" y="4412107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4" y="0"/>
                  </a:moveTo>
                  <a:lnTo>
                    <a:pt x="0" y="42291"/>
                  </a:lnTo>
                  <a:lnTo>
                    <a:pt x="48768" y="42291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67" name="object 644">
              <a:extLst>
                <a:ext uri="{FF2B5EF4-FFF2-40B4-BE49-F238E27FC236}">
                  <a16:creationId xmlns:a16="http://schemas.microsoft.com/office/drawing/2014/main" id="{B6AA97D0-5D4D-4CDD-92CE-3C52FA133CD0}"/>
                </a:ext>
              </a:extLst>
            </p:cNvPr>
            <p:cNvSpPr/>
            <p:nvPr/>
          </p:nvSpPr>
          <p:spPr>
            <a:xfrm>
              <a:off x="2317495" y="4345559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4" y="0"/>
                  </a:moveTo>
                  <a:lnTo>
                    <a:pt x="0" y="42163"/>
                  </a:lnTo>
                  <a:lnTo>
                    <a:pt x="48768" y="42163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68" name="object 645">
              <a:extLst>
                <a:ext uri="{FF2B5EF4-FFF2-40B4-BE49-F238E27FC236}">
                  <a16:creationId xmlns:a16="http://schemas.microsoft.com/office/drawing/2014/main" id="{7FD7BB7F-A9CC-47C3-899F-11A857D9D334}"/>
                </a:ext>
              </a:extLst>
            </p:cNvPr>
            <p:cNvSpPr/>
            <p:nvPr/>
          </p:nvSpPr>
          <p:spPr>
            <a:xfrm>
              <a:off x="2331339" y="4340859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4" y="0"/>
                  </a:moveTo>
                  <a:lnTo>
                    <a:pt x="0" y="42163"/>
                  </a:lnTo>
                  <a:lnTo>
                    <a:pt x="48768" y="42163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69" name="object 646">
              <a:extLst>
                <a:ext uri="{FF2B5EF4-FFF2-40B4-BE49-F238E27FC236}">
                  <a16:creationId xmlns:a16="http://schemas.microsoft.com/office/drawing/2014/main" id="{1FB731A5-EB10-4180-992D-7E1A14453C60}"/>
                </a:ext>
              </a:extLst>
            </p:cNvPr>
            <p:cNvSpPr/>
            <p:nvPr/>
          </p:nvSpPr>
          <p:spPr>
            <a:xfrm>
              <a:off x="2345182" y="4368165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4" y="0"/>
                  </a:moveTo>
                  <a:lnTo>
                    <a:pt x="0" y="42291"/>
                  </a:lnTo>
                  <a:lnTo>
                    <a:pt x="48768" y="42291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70" name="object 647">
              <a:extLst>
                <a:ext uri="{FF2B5EF4-FFF2-40B4-BE49-F238E27FC236}">
                  <a16:creationId xmlns:a16="http://schemas.microsoft.com/office/drawing/2014/main" id="{A4A93409-069D-4493-9398-AFE76DE86BC1}"/>
                </a:ext>
              </a:extLst>
            </p:cNvPr>
            <p:cNvSpPr/>
            <p:nvPr/>
          </p:nvSpPr>
          <p:spPr>
            <a:xfrm>
              <a:off x="2360167" y="4839842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3" y="0"/>
                  </a:moveTo>
                  <a:lnTo>
                    <a:pt x="0" y="42290"/>
                  </a:lnTo>
                  <a:lnTo>
                    <a:pt x="48768" y="42290"/>
                  </a:lnTo>
                  <a:lnTo>
                    <a:pt x="243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71" name="object 648">
              <a:extLst>
                <a:ext uri="{FF2B5EF4-FFF2-40B4-BE49-F238E27FC236}">
                  <a16:creationId xmlns:a16="http://schemas.microsoft.com/office/drawing/2014/main" id="{7C6ABF49-C6C5-40AC-AFE3-71A700CAEC96}"/>
                </a:ext>
              </a:extLst>
            </p:cNvPr>
            <p:cNvSpPr/>
            <p:nvPr/>
          </p:nvSpPr>
          <p:spPr>
            <a:xfrm>
              <a:off x="2372995" y="4454525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4" y="0"/>
                  </a:moveTo>
                  <a:lnTo>
                    <a:pt x="0" y="42290"/>
                  </a:lnTo>
                  <a:lnTo>
                    <a:pt x="48768" y="42290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72" name="object 649">
              <a:extLst>
                <a:ext uri="{FF2B5EF4-FFF2-40B4-BE49-F238E27FC236}">
                  <a16:creationId xmlns:a16="http://schemas.microsoft.com/office/drawing/2014/main" id="{0847646C-8E29-4FE5-A6F0-DE4E340F7864}"/>
                </a:ext>
              </a:extLst>
            </p:cNvPr>
            <p:cNvSpPr/>
            <p:nvPr/>
          </p:nvSpPr>
          <p:spPr>
            <a:xfrm>
              <a:off x="2386838" y="4600447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4" y="0"/>
                  </a:moveTo>
                  <a:lnTo>
                    <a:pt x="0" y="42290"/>
                  </a:lnTo>
                  <a:lnTo>
                    <a:pt x="48768" y="42290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73" name="object 650">
              <a:extLst>
                <a:ext uri="{FF2B5EF4-FFF2-40B4-BE49-F238E27FC236}">
                  <a16:creationId xmlns:a16="http://schemas.microsoft.com/office/drawing/2014/main" id="{E9854A22-68BE-4FEE-8570-0141382159D2}"/>
                </a:ext>
              </a:extLst>
            </p:cNvPr>
            <p:cNvSpPr/>
            <p:nvPr/>
          </p:nvSpPr>
          <p:spPr>
            <a:xfrm>
              <a:off x="2400680" y="4716779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3" y="0"/>
                  </a:moveTo>
                  <a:lnTo>
                    <a:pt x="0" y="42291"/>
                  </a:lnTo>
                  <a:lnTo>
                    <a:pt x="48768" y="42291"/>
                  </a:lnTo>
                  <a:lnTo>
                    <a:pt x="243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74" name="object 651">
              <a:extLst>
                <a:ext uri="{FF2B5EF4-FFF2-40B4-BE49-F238E27FC236}">
                  <a16:creationId xmlns:a16="http://schemas.microsoft.com/office/drawing/2014/main" id="{24A99F62-23EC-421A-9895-8C8AED456B96}"/>
                </a:ext>
              </a:extLst>
            </p:cNvPr>
            <p:cNvSpPr/>
            <p:nvPr/>
          </p:nvSpPr>
          <p:spPr>
            <a:xfrm>
              <a:off x="2414523" y="4780788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3" y="0"/>
                  </a:moveTo>
                  <a:lnTo>
                    <a:pt x="0" y="42290"/>
                  </a:lnTo>
                  <a:lnTo>
                    <a:pt x="48768" y="42290"/>
                  </a:lnTo>
                  <a:lnTo>
                    <a:pt x="243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75" name="object 652">
              <a:extLst>
                <a:ext uri="{FF2B5EF4-FFF2-40B4-BE49-F238E27FC236}">
                  <a16:creationId xmlns:a16="http://schemas.microsoft.com/office/drawing/2014/main" id="{40BA2157-37B6-4213-BA45-636110429649}"/>
                </a:ext>
              </a:extLst>
            </p:cNvPr>
            <p:cNvSpPr/>
            <p:nvPr/>
          </p:nvSpPr>
          <p:spPr>
            <a:xfrm>
              <a:off x="2428239" y="4518025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4" y="0"/>
                  </a:moveTo>
                  <a:lnTo>
                    <a:pt x="0" y="42290"/>
                  </a:lnTo>
                  <a:lnTo>
                    <a:pt x="48768" y="42290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76" name="object 653">
              <a:extLst>
                <a:ext uri="{FF2B5EF4-FFF2-40B4-BE49-F238E27FC236}">
                  <a16:creationId xmlns:a16="http://schemas.microsoft.com/office/drawing/2014/main" id="{28B20EB7-B63D-4AAF-AEFB-BCE3C12CDCBF}"/>
                </a:ext>
              </a:extLst>
            </p:cNvPr>
            <p:cNvSpPr/>
            <p:nvPr/>
          </p:nvSpPr>
          <p:spPr>
            <a:xfrm>
              <a:off x="2442336" y="4616577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3" y="0"/>
                  </a:moveTo>
                  <a:lnTo>
                    <a:pt x="0" y="42291"/>
                  </a:lnTo>
                  <a:lnTo>
                    <a:pt x="48768" y="42291"/>
                  </a:lnTo>
                  <a:lnTo>
                    <a:pt x="243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77" name="object 654">
              <a:extLst>
                <a:ext uri="{FF2B5EF4-FFF2-40B4-BE49-F238E27FC236}">
                  <a16:creationId xmlns:a16="http://schemas.microsoft.com/office/drawing/2014/main" id="{7A22E344-B5E6-45BF-98C0-79CCA9EEF886}"/>
                </a:ext>
              </a:extLst>
            </p:cNvPr>
            <p:cNvSpPr/>
            <p:nvPr/>
          </p:nvSpPr>
          <p:spPr>
            <a:xfrm>
              <a:off x="2456179" y="4571491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3" y="0"/>
                  </a:moveTo>
                  <a:lnTo>
                    <a:pt x="0" y="42164"/>
                  </a:lnTo>
                  <a:lnTo>
                    <a:pt x="48768" y="42164"/>
                  </a:lnTo>
                  <a:lnTo>
                    <a:pt x="243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78" name="object 655">
              <a:extLst>
                <a:ext uri="{FF2B5EF4-FFF2-40B4-BE49-F238E27FC236}">
                  <a16:creationId xmlns:a16="http://schemas.microsoft.com/office/drawing/2014/main" id="{85E53A0B-DB5F-4669-878F-848370D6D8BC}"/>
                </a:ext>
              </a:extLst>
            </p:cNvPr>
            <p:cNvSpPr/>
            <p:nvPr/>
          </p:nvSpPr>
          <p:spPr>
            <a:xfrm>
              <a:off x="2469642" y="4495291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3" y="0"/>
                  </a:moveTo>
                  <a:lnTo>
                    <a:pt x="0" y="42164"/>
                  </a:lnTo>
                  <a:lnTo>
                    <a:pt x="48768" y="42164"/>
                  </a:lnTo>
                  <a:lnTo>
                    <a:pt x="243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79" name="object 656">
              <a:extLst>
                <a:ext uri="{FF2B5EF4-FFF2-40B4-BE49-F238E27FC236}">
                  <a16:creationId xmlns:a16="http://schemas.microsoft.com/office/drawing/2014/main" id="{6C9726CF-D7BA-4C2F-97F5-A397060322C3}"/>
                </a:ext>
              </a:extLst>
            </p:cNvPr>
            <p:cNvSpPr/>
            <p:nvPr/>
          </p:nvSpPr>
          <p:spPr>
            <a:xfrm>
              <a:off x="2484120" y="4480305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4" y="0"/>
                  </a:moveTo>
                  <a:lnTo>
                    <a:pt x="0" y="42291"/>
                  </a:lnTo>
                  <a:lnTo>
                    <a:pt x="48768" y="42291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80" name="object 657">
              <a:extLst>
                <a:ext uri="{FF2B5EF4-FFF2-40B4-BE49-F238E27FC236}">
                  <a16:creationId xmlns:a16="http://schemas.microsoft.com/office/drawing/2014/main" id="{CF549B8B-3EB2-4DCF-8C2C-92816C921267}"/>
                </a:ext>
              </a:extLst>
            </p:cNvPr>
            <p:cNvSpPr/>
            <p:nvPr/>
          </p:nvSpPr>
          <p:spPr>
            <a:xfrm>
              <a:off x="2497582" y="4591303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4" y="0"/>
                  </a:moveTo>
                  <a:lnTo>
                    <a:pt x="0" y="42291"/>
                  </a:lnTo>
                  <a:lnTo>
                    <a:pt x="48768" y="42291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81" name="object 658">
              <a:extLst>
                <a:ext uri="{FF2B5EF4-FFF2-40B4-BE49-F238E27FC236}">
                  <a16:creationId xmlns:a16="http://schemas.microsoft.com/office/drawing/2014/main" id="{F3A1F8E6-3D18-43EF-9C6B-2FFBD295BD82}"/>
                </a:ext>
              </a:extLst>
            </p:cNvPr>
            <p:cNvSpPr/>
            <p:nvPr/>
          </p:nvSpPr>
          <p:spPr>
            <a:xfrm>
              <a:off x="2511679" y="4301235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3" y="0"/>
                  </a:moveTo>
                  <a:lnTo>
                    <a:pt x="0" y="42163"/>
                  </a:lnTo>
                  <a:lnTo>
                    <a:pt x="48768" y="42163"/>
                  </a:lnTo>
                  <a:lnTo>
                    <a:pt x="243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82" name="object 659">
              <a:extLst>
                <a:ext uri="{FF2B5EF4-FFF2-40B4-BE49-F238E27FC236}">
                  <a16:creationId xmlns:a16="http://schemas.microsoft.com/office/drawing/2014/main" id="{A7A7FDFC-D803-4AC0-837B-644CBE5D3D0A}"/>
                </a:ext>
              </a:extLst>
            </p:cNvPr>
            <p:cNvSpPr/>
            <p:nvPr/>
          </p:nvSpPr>
          <p:spPr>
            <a:xfrm>
              <a:off x="2525522" y="4913757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3" y="0"/>
                  </a:moveTo>
                  <a:lnTo>
                    <a:pt x="0" y="42164"/>
                  </a:lnTo>
                  <a:lnTo>
                    <a:pt x="48767" y="42164"/>
                  </a:lnTo>
                  <a:lnTo>
                    <a:pt x="243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83" name="object 660">
              <a:extLst>
                <a:ext uri="{FF2B5EF4-FFF2-40B4-BE49-F238E27FC236}">
                  <a16:creationId xmlns:a16="http://schemas.microsoft.com/office/drawing/2014/main" id="{E6C6122A-D1B0-4E91-AE61-761665FEA854}"/>
                </a:ext>
              </a:extLst>
            </p:cNvPr>
            <p:cNvSpPr/>
            <p:nvPr/>
          </p:nvSpPr>
          <p:spPr>
            <a:xfrm>
              <a:off x="2539364" y="4887721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4" y="0"/>
                  </a:moveTo>
                  <a:lnTo>
                    <a:pt x="0" y="42163"/>
                  </a:lnTo>
                  <a:lnTo>
                    <a:pt x="48768" y="42163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84" name="object 661">
              <a:extLst>
                <a:ext uri="{FF2B5EF4-FFF2-40B4-BE49-F238E27FC236}">
                  <a16:creationId xmlns:a16="http://schemas.microsoft.com/office/drawing/2014/main" id="{0BF4CDB9-7478-4C81-B66F-1675DD7D5AF3}"/>
                </a:ext>
              </a:extLst>
            </p:cNvPr>
            <p:cNvSpPr/>
            <p:nvPr/>
          </p:nvSpPr>
          <p:spPr>
            <a:xfrm>
              <a:off x="2553207" y="4606925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4" y="0"/>
                  </a:moveTo>
                  <a:lnTo>
                    <a:pt x="0" y="42163"/>
                  </a:lnTo>
                  <a:lnTo>
                    <a:pt x="48768" y="42163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85" name="object 662">
              <a:extLst>
                <a:ext uri="{FF2B5EF4-FFF2-40B4-BE49-F238E27FC236}">
                  <a16:creationId xmlns:a16="http://schemas.microsoft.com/office/drawing/2014/main" id="{8923D068-70AF-473E-BABB-CC6D190C1EF4}"/>
                </a:ext>
              </a:extLst>
            </p:cNvPr>
            <p:cNvSpPr/>
            <p:nvPr/>
          </p:nvSpPr>
          <p:spPr>
            <a:xfrm>
              <a:off x="2566923" y="4722240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3" y="0"/>
                  </a:moveTo>
                  <a:lnTo>
                    <a:pt x="0" y="42164"/>
                  </a:lnTo>
                  <a:lnTo>
                    <a:pt x="48640" y="42164"/>
                  </a:lnTo>
                  <a:lnTo>
                    <a:pt x="243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86" name="object 663">
              <a:extLst>
                <a:ext uri="{FF2B5EF4-FFF2-40B4-BE49-F238E27FC236}">
                  <a16:creationId xmlns:a16="http://schemas.microsoft.com/office/drawing/2014/main" id="{0598913C-0A03-4C01-8F43-9CB4A818465C}"/>
                </a:ext>
              </a:extLst>
            </p:cNvPr>
            <p:cNvSpPr/>
            <p:nvPr/>
          </p:nvSpPr>
          <p:spPr>
            <a:xfrm>
              <a:off x="2581020" y="4721225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4" y="0"/>
                  </a:moveTo>
                  <a:lnTo>
                    <a:pt x="0" y="42290"/>
                  </a:lnTo>
                  <a:lnTo>
                    <a:pt x="48768" y="42290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87" name="object 664">
              <a:extLst>
                <a:ext uri="{FF2B5EF4-FFF2-40B4-BE49-F238E27FC236}">
                  <a16:creationId xmlns:a16="http://schemas.microsoft.com/office/drawing/2014/main" id="{47ED6E08-34D0-4AB2-8F8C-EE53ACCACAF7}"/>
                </a:ext>
              </a:extLst>
            </p:cNvPr>
            <p:cNvSpPr/>
            <p:nvPr/>
          </p:nvSpPr>
          <p:spPr>
            <a:xfrm>
              <a:off x="2595117" y="4784216"/>
              <a:ext cx="75945" cy="8699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88" name="object 665">
              <a:extLst>
                <a:ext uri="{FF2B5EF4-FFF2-40B4-BE49-F238E27FC236}">
                  <a16:creationId xmlns:a16="http://schemas.microsoft.com/office/drawing/2014/main" id="{D566D2B5-3877-4785-9965-9D461C1D6F3F}"/>
                </a:ext>
              </a:extLst>
            </p:cNvPr>
            <p:cNvSpPr/>
            <p:nvPr/>
          </p:nvSpPr>
          <p:spPr>
            <a:xfrm>
              <a:off x="2636266" y="4655439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3" y="0"/>
                  </a:moveTo>
                  <a:lnTo>
                    <a:pt x="0" y="42291"/>
                  </a:lnTo>
                  <a:lnTo>
                    <a:pt x="48767" y="42291"/>
                  </a:lnTo>
                  <a:lnTo>
                    <a:pt x="243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89" name="object 666">
              <a:extLst>
                <a:ext uri="{FF2B5EF4-FFF2-40B4-BE49-F238E27FC236}">
                  <a16:creationId xmlns:a16="http://schemas.microsoft.com/office/drawing/2014/main" id="{C4F20159-8855-4243-9EEE-E730D4CD817F}"/>
                </a:ext>
              </a:extLst>
            </p:cNvPr>
            <p:cNvSpPr/>
            <p:nvPr/>
          </p:nvSpPr>
          <p:spPr>
            <a:xfrm>
              <a:off x="2649982" y="4417186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4" y="0"/>
                  </a:moveTo>
                  <a:lnTo>
                    <a:pt x="0" y="42163"/>
                  </a:lnTo>
                  <a:lnTo>
                    <a:pt x="48768" y="42163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90" name="object 667">
              <a:extLst>
                <a:ext uri="{FF2B5EF4-FFF2-40B4-BE49-F238E27FC236}">
                  <a16:creationId xmlns:a16="http://schemas.microsoft.com/office/drawing/2014/main" id="{EFA48364-387C-4E7F-A2E3-44B97B967442}"/>
                </a:ext>
              </a:extLst>
            </p:cNvPr>
            <p:cNvSpPr/>
            <p:nvPr/>
          </p:nvSpPr>
          <p:spPr>
            <a:xfrm>
              <a:off x="2664586" y="4722240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3" y="0"/>
                  </a:moveTo>
                  <a:lnTo>
                    <a:pt x="0" y="42291"/>
                  </a:lnTo>
                  <a:lnTo>
                    <a:pt x="48768" y="42291"/>
                  </a:lnTo>
                  <a:lnTo>
                    <a:pt x="243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91" name="object 668">
              <a:extLst>
                <a:ext uri="{FF2B5EF4-FFF2-40B4-BE49-F238E27FC236}">
                  <a16:creationId xmlns:a16="http://schemas.microsoft.com/office/drawing/2014/main" id="{B649C876-7E4D-40D5-96B5-AB68AB9FCA3B}"/>
                </a:ext>
              </a:extLst>
            </p:cNvPr>
            <p:cNvSpPr/>
            <p:nvPr/>
          </p:nvSpPr>
          <p:spPr>
            <a:xfrm>
              <a:off x="2678048" y="4596765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3" y="0"/>
                  </a:moveTo>
                  <a:lnTo>
                    <a:pt x="0" y="42291"/>
                  </a:lnTo>
                  <a:lnTo>
                    <a:pt x="48768" y="42291"/>
                  </a:lnTo>
                  <a:lnTo>
                    <a:pt x="243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92" name="object 669">
              <a:extLst>
                <a:ext uri="{FF2B5EF4-FFF2-40B4-BE49-F238E27FC236}">
                  <a16:creationId xmlns:a16="http://schemas.microsoft.com/office/drawing/2014/main" id="{C78C2967-D1BD-420F-AB6E-829D04F0B1D1}"/>
                </a:ext>
              </a:extLst>
            </p:cNvPr>
            <p:cNvSpPr/>
            <p:nvPr/>
          </p:nvSpPr>
          <p:spPr>
            <a:xfrm>
              <a:off x="2692526" y="5137403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4" y="0"/>
                  </a:moveTo>
                  <a:lnTo>
                    <a:pt x="0" y="42291"/>
                  </a:lnTo>
                  <a:lnTo>
                    <a:pt x="48768" y="42291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93" name="object 670">
              <a:extLst>
                <a:ext uri="{FF2B5EF4-FFF2-40B4-BE49-F238E27FC236}">
                  <a16:creationId xmlns:a16="http://schemas.microsoft.com/office/drawing/2014/main" id="{C9F3AD22-BCF0-440F-8067-60E907DFCF18}"/>
                </a:ext>
              </a:extLst>
            </p:cNvPr>
            <p:cNvSpPr/>
            <p:nvPr/>
          </p:nvSpPr>
          <p:spPr>
            <a:xfrm>
              <a:off x="2705861" y="4661915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3" y="0"/>
                  </a:moveTo>
                  <a:lnTo>
                    <a:pt x="0" y="42291"/>
                  </a:lnTo>
                  <a:lnTo>
                    <a:pt x="48768" y="42291"/>
                  </a:lnTo>
                  <a:lnTo>
                    <a:pt x="243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94" name="object 671">
              <a:extLst>
                <a:ext uri="{FF2B5EF4-FFF2-40B4-BE49-F238E27FC236}">
                  <a16:creationId xmlns:a16="http://schemas.microsoft.com/office/drawing/2014/main" id="{62A193F3-C610-4C73-873C-3AF8EDF4B24A}"/>
                </a:ext>
              </a:extLst>
            </p:cNvPr>
            <p:cNvSpPr/>
            <p:nvPr/>
          </p:nvSpPr>
          <p:spPr>
            <a:xfrm>
              <a:off x="2721736" y="4737861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3" y="0"/>
                  </a:moveTo>
                  <a:lnTo>
                    <a:pt x="0" y="42163"/>
                  </a:lnTo>
                  <a:lnTo>
                    <a:pt x="48768" y="42163"/>
                  </a:lnTo>
                  <a:lnTo>
                    <a:pt x="243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95" name="object 672">
              <a:extLst>
                <a:ext uri="{FF2B5EF4-FFF2-40B4-BE49-F238E27FC236}">
                  <a16:creationId xmlns:a16="http://schemas.microsoft.com/office/drawing/2014/main" id="{7592F725-245B-4969-986E-EF133491EC33}"/>
                </a:ext>
              </a:extLst>
            </p:cNvPr>
            <p:cNvSpPr/>
            <p:nvPr/>
          </p:nvSpPr>
          <p:spPr>
            <a:xfrm>
              <a:off x="2734055" y="4822316"/>
              <a:ext cx="103124" cy="15836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96" name="object 706">
              <a:extLst>
                <a:ext uri="{FF2B5EF4-FFF2-40B4-BE49-F238E27FC236}">
                  <a16:creationId xmlns:a16="http://schemas.microsoft.com/office/drawing/2014/main" id="{D20BA601-F982-48C3-A865-DCC9E06DC1E4}"/>
                </a:ext>
              </a:extLst>
            </p:cNvPr>
            <p:cNvSpPr txBox="1"/>
            <p:nvPr/>
          </p:nvSpPr>
          <p:spPr>
            <a:xfrm>
              <a:off x="467741" y="5104638"/>
              <a:ext cx="67310" cy="75565"/>
            </a:xfrm>
            <a:prstGeom prst="rect">
              <a:avLst/>
            </a:prstGeom>
          </p:spPr>
          <p:txBody>
            <a:bodyPr vert="horz" wrap="square" lIns="0" tIns="1651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30"/>
                </a:spcBef>
              </a:pPr>
              <a:r>
                <a:rPr sz="300" spc="25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endParaRPr sz="300">
                <a:latin typeface="MS UI Gothic"/>
                <a:cs typeface="MS UI Gothic"/>
              </a:endParaRPr>
            </a:p>
          </p:txBody>
        </p:sp>
        <p:sp>
          <p:nvSpPr>
            <p:cNvPr id="2297" name="object 707">
              <a:extLst>
                <a:ext uri="{FF2B5EF4-FFF2-40B4-BE49-F238E27FC236}">
                  <a16:creationId xmlns:a16="http://schemas.microsoft.com/office/drawing/2014/main" id="{433C5E30-0D37-4CDD-8EDF-44E1B3EB264E}"/>
                </a:ext>
              </a:extLst>
            </p:cNvPr>
            <p:cNvSpPr txBox="1"/>
            <p:nvPr/>
          </p:nvSpPr>
          <p:spPr>
            <a:xfrm>
              <a:off x="495680" y="4540250"/>
              <a:ext cx="81280" cy="75565"/>
            </a:xfrm>
            <a:prstGeom prst="rect">
              <a:avLst/>
            </a:prstGeom>
          </p:spPr>
          <p:txBody>
            <a:bodyPr vert="horz" wrap="square" lIns="0" tIns="1651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30"/>
                </a:spcBef>
              </a:pPr>
              <a:r>
                <a:rPr sz="450" spc="-292" baseline="9259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r>
                <a:rPr sz="300" spc="25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endParaRPr sz="300">
                <a:latin typeface="MS UI Gothic"/>
                <a:cs typeface="MS UI Gothic"/>
              </a:endParaRPr>
            </a:p>
          </p:txBody>
        </p:sp>
        <p:sp>
          <p:nvSpPr>
            <p:cNvPr id="2298" name="object 708">
              <a:extLst>
                <a:ext uri="{FF2B5EF4-FFF2-40B4-BE49-F238E27FC236}">
                  <a16:creationId xmlns:a16="http://schemas.microsoft.com/office/drawing/2014/main" id="{036112D2-73BF-45EC-86FE-31B54BB7ED51}"/>
                </a:ext>
              </a:extLst>
            </p:cNvPr>
            <p:cNvSpPr txBox="1"/>
            <p:nvPr/>
          </p:nvSpPr>
          <p:spPr>
            <a:xfrm>
              <a:off x="523875" y="4373372"/>
              <a:ext cx="67310" cy="75565"/>
            </a:xfrm>
            <a:prstGeom prst="rect">
              <a:avLst/>
            </a:prstGeom>
          </p:spPr>
          <p:txBody>
            <a:bodyPr vert="horz" wrap="square" lIns="0" tIns="1651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30"/>
                </a:spcBef>
              </a:pPr>
              <a:r>
                <a:rPr sz="300" spc="25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endParaRPr sz="300">
                <a:latin typeface="MS UI Gothic"/>
                <a:cs typeface="MS UI Gothic"/>
              </a:endParaRPr>
            </a:p>
          </p:txBody>
        </p:sp>
        <p:sp>
          <p:nvSpPr>
            <p:cNvPr id="2299" name="object 709">
              <a:extLst>
                <a:ext uri="{FF2B5EF4-FFF2-40B4-BE49-F238E27FC236}">
                  <a16:creationId xmlns:a16="http://schemas.microsoft.com/office/drawing/2014/main" id="{14E804E3-2490-4812-AC8F-2FD5AAE7DB13}"/>
                </a:ext>
              </a:extLst>
            </p:cNvPr>
            <p:cNvSpPr txBox="1"/>
            <p:nvPr/>
          </p:nvSpPr>
          <p:spPr>
            <a:xfrm>
              <a:off x="551180" y="4835271"/>
              <a:ext cx="67310" cy="75565"/>
            </a:xfrm>
            <a:prstGeom prst="rect">
              <a:avLst/>
            </a:prstGeom>
          </p:spPr>
          <p:txBody>
            <a:bodyPr vert="horz" wrap="square" lIns="0" tIns="1651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30"/>
                </a:spcBef>
              </a:pPr>
              <a:r>
                <a:rPr sz="300" spc="25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endParaRPr sz="300">
                <a:latin typeface="MS UI Gothic"/>
                <a:cs typeface="MS UI Gothic"/>
              </a:endParaRPr>
            </a:p>
          </p:txBody>
        </p:sp>
        <p:sp>
          <p:nvSpPr>
            <p:cNvPr id="2300" name="object 710">
              <a:extLst>
                <a:ext uri="{FF2B5EF4-FFF2-40B4-BE49-F238E27FC236}">
                  <a16:creationId xmlns:a16="http://schemas.microsoft.com/office/drawing/2014/main" id="{C1E597B6-52FE-4172-8659-80BE7265646C}"/>
                </a:ext>
              </a:extLst>
            </p:cNvPr>
            <p:cNvSpPr txBox="1"/>
            <p:nvPr/>
          </p:nvSpPr>
          <p:spPr>
            <a:xfrm>
              <a:off x="565023" y="4694173"/>
              <a:ext cx="67310" cy="75565"/>
            </a:xfrm>
            <a:prstGeom prst="rect">
              <a:avLst/>
            </a:prstGeom>
          </p:spPr>
          <p:txBody>
            <a:bodyPr vert="horz" wrap="square" lIns="0" tIns="1651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30"/>
                </a:spcBef>
              </a:pPr>
              <a:r>
                <a:rPr sz="300" spc="25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endParaRPr sz="300">
                <a:latin typeface="MS UI Gothic"/>
                <a:cs typeface="MS UI Gothic"/>
              </a:endParaRPr>
            </a:p>
          </p:txBody>
        </p:sp>
        <p:sp>
          <p:nvSpPr>
            <p:cNvPr id="2301" name="object 711">
              <a:extLst>
                <a:ext uri="{FF2B5EF4-FFF2-40B4-BE49-F238E27FC236}">
                  <a16:creationId xmlns:a16="http://schemas.microsoft.com/office/drawing/2014/main" id="{36618E2F-9E36-4C95-A02D-F72091FBBFB1}"/>
                </a:ext>
              </a:extLst>
            </p:cNvPr>
            <p:cNvSpPr txBox="1"/>
            <p:nvPr/>
          </p:nvSpPr>
          <p:spPr>
            <a:xfrm>
              <a:off x="619759" y="5148453"/>
              <a:ext cx="81280" cy="106680"/>
            </a:xfrm>
            <a:prstGeom prst="rect">
              <a:avLst/>
            </a:prstGeom>
          </p:spPr>
          <p:txBody>
            <a:bodyPr vert="horz" wrap="square" lIns="0" tIns="15875" rIns="0" bIns="0" rtlCol="0">
              <a:spAutoFit/>
            </a:bodyPr>
            <a:lstStyle/>
            <a:p>
              <a:pPr marL="12700">
                <a:lnSpc>
                  <a:spcPts val="300"/>
                </a:lnSpc>
                <a:spcBef>
                  <a:spcPts val="125"/>
                </a:spcBef>
              </a:pPr>
              <a:r>
                <a:rPr sz="300" spc="25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endParaRPr sz="300">
                <a:latin typeface="MS UI Gothic"/>
                <a:cs typeface="MS UI Gothic"/>
              </a:endParaRPr>
            </a:p>
            <a:p>
              <a:pPr marL="26034">
                <a:lnSpc>
                  <a:spcPts val="300"/>
                </a:lnSpc>
              </a:pPr>
              <a:r>
                <a:rPr sz="300" spc="25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endParaRPr sz="300">
                <a:latin typeface="MS UI Gothic"/>
                <a:cs typeface="MS UI Gothic"/>
              </a:endParaRPr>
            </a:p>
          </p:txBody>
        </p:sp>
        <p:sp>
          <p:nvSpPr>
            <p:cNvPr id="2302" name="object 712">
              <a:extLst>
                <a:ext uri="{FF2B5EF4-FFF2-40B4-BE49-F238E27FC236}">
                  <a16:creationId xmlns:a16="http://schemas.microsoft.com/office/drawing/2014/main" id="{F252589B-8B49-4B1A-9052-26D9C68369A9}"/>
                </a:ext>
              </a:extLst>
            </p:cNvPr>
            <p:cNvSpPr txBox="1"/>
            <p:nvPr/>
          </p:nvSpPr>
          <p:spPr>
            <a:xfrm>
              <a:off x="481330" y="4879466"/>
              <a:ext cx="247650" cy="75565"/>
            </a:xfrm>
            <a:prstGeom prst="rect">
              <a:avLst/>
            </a:prstGeom>
          </p:spPr>
          <p:txBody>
            <a:bodyPr vert="horz" wrap="square" lIns="0" tIns="1651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30"/>
                </a:spcBef>
              </a:pPr>
              <a:r>
                <a:rPr sz="300" spc="25" dirty="0">
                  <a:solidFill>
                    <a:srgbClr val="FF0000"/>
                  </a:solidFill>
                  <a:latin typeface="MS UI Gothic"/>
                  <a:cs typeface="MS UI Gothic"/>
                </a:rPr>
                <a:t>● </a:t>
              </a:r>
              <a:r>
                <a:rPr sz="450" spc="37" baseline="27777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r>
                <a:rPr sz="450" spc="172" baseline="27777" dirty="0">
                  <a:solidFill>
                    <a:srgbClr val="FF0000"/>
                  </a:solidFill>
                  <a:latin typeface="MS UI Gothic"/>
                  <a:cs typeface="MS UI Gothic"/>
                </a:rPr>
                <a:t> </a:t>
              </a:r>
              <a:r>
                <a:rPr sz="450" spc="37" baseline="9259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endParaRPr sz="450" baseline="9259">
                <a:latin typeface="MS UI Gothic"/>
                <a:cs typeface="MS UI Gothic"/>
              </a:endParaRPr>
            </a:p>
          </p:txBody>
        </p:sp>
        <p:sp>
          <p:nvSpPr>
            <p:cNvPr id="2303" name="object 713">
              <a:extLst>
                <a:ext uri="{FF2B5EF4-FFF2-40B4-BE49-F238E27FC236}">
                  <a16:creationId xmlns:a16="http://schemas.microsoft.com/office/drawing/2014/main" id="{4206E50D-C4D9-4071-A119-2A646A1504C9}"/>
                </a:ext>
              </a:extLst>
            </p:cNvPr>
            <p:cNvSpPr txBox="1"/>
            <p:nvPr/>
          </p:nvSpPr>
          <p:spPr>
            <a:xfrm>
              <a:off x="676401" y="4704841"/>
              <a:ext cx="67310" cy="75565"/>
            </a:xfrm>
            <a:prstGeom prst="rect">
              <a:avLst/>
            </a:prstGeom>
          </p:spPr>
          <p:txBody>
            <a:bodyPr vert="horz" wrap="square" lIns="0" tIns="1651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30"/>
                </a:spcBef>
              </a:pPr>
              <a:r>
                <a:rPr sz="300" spc="25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endParaRPr sz="300">
                <a:latin typeface="MS UI Gothic"/>
                <a:cs typeface="MS UI Gothic"/>
              </a:endParaRPr>
            </a:p>
          </p:txBody>
        </p:sp>
        <p:sp>
          <p:nvSpPr>
            <p:cNvPr id="2304" name="object 714">
              <a:extLst>
                <a:ext uri="{FF2B5EF4-FFF2-40B4-BE49-F238E27FC236}">
                  <a16:creationId xmlns:a16="http://schemas.microsoft.com/office/drawing/2014/main" id="{FEC03D15-F642-411C-AAC0-8546F9A91C38}"/>
                </a:ext>
              </a:extLst>
            </p:cNvPr>
            <p:cNvSpPr txBox="1"/>
            <p:nvPr/>
          </p:nvSpPr>
          <p:spPr>
            <a:xfrm>
              <a:off x="647445" y="4999228"/>
              <a:ext cx="138430" cy="75565"/>
            </a:xfrm>
            <a:prstGeom prst="rect">
              <a:avLst/>
            </a:prstGeom>
          </p:spPr>
          <p:txBody>
            <a:bodyPr vert="horz" wrap="square" lIns="0" tIns="1651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30"/>
                </a:spcBef>
              </a:pPr>
              <a:r>
                <a:rPr sz="300" spc="25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r>
                <a:rPr sz="300" spc="65" dirty="0">
                  <a:solidFill>
                    <a:srgbClr val="FF0000"/>
                  </a:solidFill>
                  <a:latin typeface="MS UI Gothic"/>
                  <a:cs typeface="MS UI Gothic"/>
                </a:rPr>
                <a:t> </a:t>
              </a:r>
              <a:r>
                <a:rPr sz="300" spc="25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endParaRPr sz="300">
                <a:latin typeface="MS UI Gothic"/>
                <a:cs typeface="MS UI Gothic"/>
              </a:endParaRPr>
            </a:p>
          </p:txBody>
        </p:sp>
        <p:sp>
          <p:nvSpPr>
            <p:cNvPr id="2305" name="object 715">
              <a:extLst>
                <a:ext uri="{FF2B5EF4-FFF2-40B4-BE49-F238E27FC236}">
                  <a16:creationId xmlns:a16="http://schemas.microsoft.com/office/drawing/2014/main" id="{DB1BC165-7E77-434D-B4DC-E5604C96B970}"/>
                </a:ext>
              </a:extLst>
            </p:cNvPr>
            <p:cNvSpPr txBox="1"/>
            <p:nvPr/>
          </p:nvSpPr>
          <p:spPr>
            <a:xfrm>
              <a:off x="497586" y="4978653"/>
              <a:ext cx="302260" cy="75565"/>
            </a:xfrm>
            <a:prstGeom prst="rect">
              <a:avLst/>
            </a:prstGeom>
          </p:spPr>
          <p:txBody>
            <a:bodyPr vert="horz" wrap="square" lIns="0" tIns="1651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30"/>
                </a:spcBef>
              </a:pPr>
              <a:r>
                <a:rPr sz="300" u="heavy" spc="0" dirty="0">
                  <a:solidFill>
                    <a:srgbClr val="FF0000"/>
                  </a:solidFill>
                  <a:uFill>
                    <a:solidFill>
                      <a:srgbClr val="6495ED"/>
                    </a:solidFill>
                  </a:uFill>
                  <a:latin typeface="MS UI Gothic"/>
                  <a:cs typeface="MS UI Gothic"/>
                </a:rPr>
                <a:t> </a:t>
              </a:r>
              <a:r>
                <a:rPr sz="300" u="heavy" spc="0" dirty="0">
                  <a:solidFill>
                    <a:srgbClr val="FF0000"/>
                  </a:solidFill>
                  <a:uFill>
                    <a:solidFill>
                      <a:srgbClr val="6495ED"/>
                    </a:solidFill>
                  </a:uFill>
                  <a:latin typeface="Times New Roman"/>
                  <a:cs typeface="Times New Roman"/>
                </a:rPr>
                <a:t>  </a:t>
              </a:r>
              <a:r>
                <a:rPr sz="300" u="heavy" spc="-20" dirty="0">
                  <a:solidFill>
                    <a:srgbClr val="FF0000"/>
                  </a:solidFill>
                  <a:uFill>
                    <a:solidFill>
                      <a:srgbClr val="6495ED"/>
                    </a:solidFill>
                  </a:uFill>
                  <a:latin typeface="Times New Roman"/>
                  <a:cs typeface="Times New Roman"/>
                </a:rPr>
                <a:t> </a:t>
              </a:r>
              <a:r>
                <a:rPr sz="300" u="heavy" spc="25" dirty="0">
                  <a:solidFill>
                    <a:srgbClr val="FF0000"/>
                  </a:solidFill>
                  <a:uFill>
                    <a:solidFill>
                      <a:srgbClr val="6495ED"/>
                    </a:solidFill>
                  </a:uFill>
                  <a:latin typeface="MS UI Gothic"/>
                  <a:cs typeface="MS UI Gothic"/>
                </a:rPr>
                <a:t>●</a:t>
              </a:r>
              <a:r>
                <a:rPr sz="300" spc="25" dirty="0">
                  <a:solidFill>
                    <a:srgbClr val="FF0000"/>
                  </a:solidFill>
                  <a:latin typeface="MS UI Gothic"/>
                  <a:cs typeface="MS UI Gothic"/>
                </a:rPr>
                <a:t> </a:t>
              </a:r>
              <a:r>
                <a:rPr sz="450" spc="37" baseline="18518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r>
                <a:rPr sz="450" spc="172" baseline="18518" dirty="0">
                  <a:solidFill>
                    <a:srgbClr val="FF0000"/>
                  </a:solidFill>
                  <a:latin typeface="MS UI Gothic"/>
                  <a:cs typeface="MS UI Gothic"/>
                </a:rPr>
                <a:t> </a:t>
              </a:r>
              <a:r>
                <a:rPr sz="450" spc="37" baseline="37037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endParaRPr sz="450" baseline="37037">
                <a:latin typeface="MS UI Gothic"/>
                <a:cs typeface="MS UI Gothic"/>
              </a:endParaRPr>
            </a:p>
          </p:txBody>
        </p:sp>
        <p:sp>
          <p:nvSpPr>
            <p:cNvPr id="2306" name="object 716">
              <a:extLst>
                <a:ext uri="{FF2B5EF4-FFF2-40B4-BE49-F238E27FC236}">
                  <a16:creationId xmlns:a16="http://schemas.microsoft.com/office/drawing/2014/main" id="{3D7FF041-696C-43B1-A4AC-2F5228C51932}"/>
                </a:ext>
              </a:extLst>
            </p:cNvPr>
            <p:cNvSpPr txBox="1"/>
            <p:nvPr/>
          </p:nvSpPr>
          <p:spPr>
            <a:xfrm>
              <a:off x="592327" y="4945507"/>
              <a:ext cx="289560" cy="75565"/>
            </a:xfrm>
            <a:prstGeom prst="rect">
              <a:avLst/>
            </a:prstGeom>
          </p:spPr>
          <p:txBody>
            <a:bodyPr vert="horz" wrap="square" lIns="0" tIns="1651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30"/>
                </a:spcBef>
              </a:pPr>
              <a:r>
                <a:rPr sz="450" spc="37" baseline="18518" dirty="0">
                  <a:solidFill>
                    <a:srgbClr val="FF0000"/>
                  </a:solidFill>
                  <a:latin typeface="MS UI Gothic"/>
                  <a:cs typeface="MS UI Gothic"/>
                </a:rPr>
                <a:t>● </a:t>
              </a:r>
              <a:r>
                <a:rPr sz="450" spc="37" baseline="9259" dirty="0">
                  <a:solidFill>
                    <a:srgbClr val="FF0000"/>
                  </a:solidFill>
                  <a:latin typeface="MS UI Gothic"/>
                  <a:cs typeface="MS UI Gothic"/>
                </a:rPr>
                <a:t>● </a:t>
              </a:r>
              <a:r>
                <a:rPr sz="300" spc="25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r>
                <a:rPr sz="300" spc="5" dirty="0">
                  <a:solidFill>
                    <a:srgbClr val="FF0000"/>
                  </a:solidFill>
                  <a:latin typeface="MS UI Gothic"/>
                  <a:cs typeface="MS UI Gothic"/>
                </a:rPr>
                <a:t> </a:t>
              </a:r>
              <a:r>
                <a:rPr sz="450" spc="37" baseline="27777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endParaRPr sz="450" baseline="27777">
                <a:latin typeface="MS UI Gothic"/>
                <a:cs typeface="MS UI Gothic"/>
              </a:endParaRPr>
            </a:p>
          </p:txBody>
        </p:sp>
        <p:sp>
          <p:nvSpPr>
            <p:cNvPr id="2307" name="object 717">
              <a:extLst>
                <a:ext uri="{FF2B5EF4-FFF2-40B4-BE49-F238E27FC236}">
                  <a16:creationId xmlns:a16="http://schemas.microsoft.com/office/drawing/2014/main" id="{85734D79-1B60-44B6-9571-45B9F6D84982}"/>
                </a:ext>
              </a:extLst>
            </p:cNvPr>
            <p:cNvSpPr txBox="1"/>
            <p:nvPr/>
          </p:nvSpPr>
          <p:spPr>
            <a:xfrm>
              <a:off x="828039" y="4453382"/>
              <a:ext cx="67310" cy="75565"/>
            </a:xfrm>
            <a:prstGeom prst="rect">
              <a:avLst/>
            </a:prstGeom>
          </p:spPr>
          <p:txBody>
            <a:bodyPr vert="horz" wrap="square" lIns="0" tIns="1651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30"/>
                </a:spcBef>
              </a:pPr>
              <a:r>
                <a:rPr sz="300" spc="25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endParaRPr sz="300">
                <a:latin typeface="MS UI Gothic"/>
                <a:cs typeface="MS UI Gothic"/>
              </a:endParaRPr>
            </a:p>
          </p:txBody>
        </p:sp>
        <p:sp>
          <p:nvSpPr>
            <p:cNvPr id="2308" name="object 718">
              <a:extLst>
                <a:ext uri="{FF2B5EF4-FFF2-40B4-BE49-F238E27FC236}">
                  <a16:creationId xmlns:a16="http://schemas.microsoft.com/office/drawing/2014/main" id="{47A486A1-45E3-451B-BE94-535ED8B0E72C}"/>
                </a:ext>
              </a:extLst>
            </p:cNvPr>
            <p:cNvSpPr txBox="1"/>
            <p:nvPr/>
          </p:nvSpPr>
          <p:spPr>
            <a:xfrm>
              <a:off x="745362" y="4774691"/>
              <a:ext cx="179070" cy="128270"/>
            </a:xfrm>
            <a:prstGeom prst="rect">
              <a:avLst/>
            </a:prstGeom>
          </p:spPr>
          <p:txBody>
            <a:bodyPr vert="horz" wrap="square" lIns="0" tIns="16510" rIns="0" bIns="0" rtlCol="0">
              <a:spAutoFit/>
            </a:bodyPr>
            <a:lstStyle/>
            <a:p>
              <a:pPr marL="81280" algn="ctr">
                <a:lnSpc>
                  <a:spcPct val="100000"/>
                </a:lnSpc>
                <a:spcBef>
                  <a:spcPts val="130"/>
                </a:spcBef>
              </a:pPr>
              <a:r>
                <a:rPr sz="300" spc="25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endParaRPr sz="300">
                <a:latin typeface="MS UI Gothic"/>
                <a:cs typeface="MS UI Gothic"/>
              </a:endParaRPr>
            </a:p>
            <a:p>
              <a:pPr algn="ctr">
                <a:lnSpc>
                  <a:spcPct val="100000"/>
                </a:lnSpc>
                <a:spcBef>
                  <a:spcPts val="50"/>
                </a:spcBef>
              </a:pPr>
              <a:r>
                <a:rPr sz="300" spc="25" dirty="0">
                  <a:solidFill>
                    <a:srgbClr val="FF0000"/>
                  </a:solidFill>
                  <a:latin typeface="MS UI Gothic"/>
                  <a:cs typeface="MS UI Gothic"/>
                </a:rPr>
                <a:t>● </a:t>
              </a:r>
              <a:r>
                <a:rPr sz="450" spc="37" baseline="9259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endParaRPr sz="450" baseline="9259">
                <a:latin typeface="MS UI Gothic"/>
                <a:cs typeface="MS UI Gothic"/>
              </a:endParaRPr>
            </a:p>
          </p:txBody>
        </p:sp>
        <p:sp>
          <p:nvSpPr>
            <p:cNvPr id="2309" name="object 719">
              <a:extLst>
                <a:ext uri="{FF2B5EF4-FFF2-40B4-BE49-F238E27FC236}">
                  <a16:creationId xmlns:a16="http://schemas.microsoft.com/office/drawing/2014/main" id="{C308679E-5748-496E-ACCF-9E251650ACB3}"/>
                </a:ext>
              </a:extLst>
            </p:cNvPr>
            <p:cNvSpPr txBox="1"/>
            <p:nvPr/>
          </p:nvSpPr>
          <p:spPr>
            <a:xfrm>
              <a:off x="911605" y="5035296"/>
              <a:ext cx="67310" cy="75565"/>
            </a:xfrm>
            <a:prstGeom prst="rect">
              <a:avLst/>
            </a:prstGeom>
          </p:spPr>
          <p:txBody>
            <a:bodyPr vert="horz" wrap="square" lIns="0" tIns="1651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30"/>
                </a:spcBef>
              </a:pPr>
              <a:r>
                <a:rPr sz="300" spc="25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endParaRPr sz="300">
                <a:latin typeface="MS UI Gothic"/>
                <a:cs typeface="MS UI Gothic"/>
              </a:endParaRPr>
            </a:p>
          </p:txBody>
        </p:sp>
        <p:sp>
          <p:nvSpPr>
            <p:cNvPr id="2310" name="object 720">
              <a:extLst>
                <a:ext uri="{FF2B5EF4-FFF2-40B4-BE49-F238E27FC236}">
                  <a16:creationId xmlns:a16="http://schemas.microsoft.com/office/drawing/2014/main" id="{0726E706-BF99-4232-A123-F916EFDC6A35}"/>
                </a:ext>
              </a:extLst>
            </p:cNvPr>
            <p:cNvSpPr txBox="1"/>
            <p:nvPr/>
          </p:nvSpPr>
          <p:spPr>
            <a:xfrm>
              <a:off x="926719" y="4960366"/>
              <a:ext cx="67310" cy="75565"/>
            </a:xfrm>
            <a:prstGeom prst="rect">
              <a:avLst/>
            </a:prstGeom>
          </p:spPr>
          <p:txBody>
            <a:bodyPr vert="horz" wrap="square" lIns="0" tIns="1651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30"/>
                </a:spcBef>
              </a:pPr>
              <a:r>
                <a:rPr sz="300" spc="25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endParaRPr sz="300">
                <a:latin typeface="MS UI Gothic"/>
                <a:cs typeface="MS UI Gothic"/>
              </a:endParaRPr>
            </a:p>
          </p:txBody>
        </p:sp>
        <p:sp>
          <p:nvSpPr>
            <p:cNvPr id="2311" name="object 721">
              <a:extLst>
                <a:ext uri="{FF2B5EF4-FFF2-40B4-BE49-F238E27FC236}">
                  <a16:creationId xmlns:a16="http://schemas.microsoft.com/office/drawing/2014/main" id="{C2FF1BF2-AF06-4E86-A540-438FDB8323EF}"/>
                </a:ext>
              </a:extLst>
            </p:cNvPr>
            <p:cNvSpPr txBox="1"/>
            <p:nvPr/>
          </p:nvSpPr>
          <p:spPr>
            <a:xfrm>
              <a:off x="787019" y="5120766"/>
              <a:ext cx="246379" cy="126364"/>
            </a:xfrm>
            <a:prstGeom prst="rect">
              <a:avLst/>
            </a:prstGeom>
          </p:spPr>
          <p:txBody>
            <a:bodyPr vert="horz" wrap="square" lIns="0" tIns="15875" rIns="0" bIns="0" rtlCol="0">
              <a:spAutoFit/>
            </a:bodyPr>
            <a:lstStyle/>
            <a:p>
              <a:pPr marL="97155" algn="ctr">
                <a:lnSpc>
                  <a:spcPct val="100000"/>
                </a:lnSpc>
                <a:spcBef>
                  <a:spcPts val="125"/>
                </a:spcBef>
              </a:pPr>
              <a:r>
                <a:rPr sz="450" spc="37" baseline="9259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r>
                <a:rPr sz="450" spc="15" baseline="9259" dirty="0">
                  <a:solidFill>
                    <a:srgbClr val="FF0000"/>
                  </a:solidFill>
                  <a:latin typeface="Times New Roman"/>
                  <a:cs typeface="Times New Roman"/>
                </a:rPr>
                <a:t> </a:t>
              </a:r>
              <a:r>
                <a:rPr sz="300" spc="25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endParaRPr sz="300">
                <a:latin typeface="MS UI Gothic"/>
                <a:cs typeface="MS UI Gothic"/>
              </a:endParaRPr>
            </a:p>
            <a:p>
              <a:pPr algn="ctr">
                <a:lnSpc>
                  <a:spcPct val="100000"/>
                </a:lnSpc>
                <a:spcBef>
                  <a:spcPts val="40"/>
                </a:spcBef>
              </a:pPr>
              <a:r>
                <a:rPr sz="450" spc="37" baseline="27777" dirty="0">
                  <a:solidFill>
                    <a:srgbClr val="FF0000"/>
                  </a:solidFill>
                  <a:latin typeface="MS UI Gothic"/>
                  <a:cs typeface="MS UI Gothic"/>
                </a:rPr>
                <a:t>●   </a:t>
              </a:r>
              <a:r>
                <a:rPr sz="450" spc="37" baseline="18518" dirty="0">
                  <a:solidFill>
                    <a:srgbClr val="FF0000"/>
                  </a:solidFill>
                  <a:latin typeface="MS UI Gothic"/>
                  <a:cs typeface="MS UI Gothic"/>
                </a:rPr>
                <a:t>● </a:t>
              </a:r>
              <a:r>
                <a:rPr sz="450" spc="150" baseline="18518" dirty="0">
                  <a:solidFill>
                    <a:srgbClr val="FF0000"/>
                  </a:solidFill>
                  <a:latin typeface="MS UI Gothic"/>
                  <a:cs typeface="MS UI Gothic"/>
                </a:rPr>
                <a:t> </a:t>
              </a:r>
              <a:r>
                <a:rPr sz="300" spc="25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endParaRPr sz="300">
                <a:latin typeface="MS UI Gothic"/>
                <a:cs typeface="MS UI Gothic"/>
              </a:endParaRPr>
            </a:p>
          </p:txBody>
        </p:sp>
        <p:sp>
          <p:nvSpPr>
            <p:cNvPr id="2312" name="object 722">
              <a:extLst>
                <a:ext uri="{FF2B5EF4-FFF2-40B4-BE49-F238E27FC236}">
                  <a16:creationId xmlns:a16="http://schemas.microsoft.com/office/drawing/2014/main" id="{84F0C666-9171-43DC-88C6-4EA40F7BC984}"/>
                </a:ext>
              </a:extLst>
            </p:cNvPr>
            <p:cNvSpPr txBox="1"/>
            <p:nvPr/>
          </p:nvSpPr>
          <p:spPr>
            <a:xfrm>
              <a:off x="994536" y="4449953"/>
              <a:ext cx="67310" cy="75565"/>
            </a:xfrm>
            <a:prstGeom prst="rect">
              <a:avLst/>
            </a:prstGeom>
          </p:spPr>
          <p:txBody>
            <a:bodyPr vert="horz" wrap="square" lIns="0" tIns="1651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30"/>
                </a:spcBef>
              </a:pPr>
              <a:r>
                <a:rPr sz="300" spc="25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endParaRPr sz="300">
                <a:latin typeface="MS UI Gothic"/>
                <a:cs typeface="MS UI Gothic"/>
              </a:endParaRPr>
            </a:p>
          </p:txBody>
        </p:sp>
        <p:sp>
          <p:nvSpPr>
            <p:cNvPr id="2313" name="object 723">
              <a:extLst>
                <a:ext uri="{FF2B5EF4-FFF2-40B4-BE49-F238E27FC236}">
                  <a16:creationId xmlns:a16="http://schemas.microsoft.com/office/drawing/2014/main" id="{75DF45CF-1365-453D-A170-2232EC436A6E}"/>
                </a:ext>
              </a:extLst>
            </p:cNvPr>
            <p:cNvSpPr txBox="1"/>
            <p:nvPr/>
          </p:nvSpPr>
          <p:spPr>
            <a:xfrm>
              <a:off x="1009650" y="4686046"/>
              <a:ext cx="67310" cy="75565"/>
            </a:xfrm>
            <a:prstGeom prst="rect">
              <a:avLst/>
            </a:prstGeom>
          </p:spPr>
          <p:txBody>
            <a:bodyPr vert="horz" wrap="square" lIns="0" tIns="1651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30"/>
                </a:spcBef>
              </a:pPr>
              <a:r>
                <a:rPr sz="300" spc="25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endParaRPr sz="300">
                <a:latin typeface="MS UI Gothic"/>
                <a:cs typeface="MS UI Gothic"/>
              </a:endParaRPr>
            </a:p>
          </p:txBody>
        </p:sp>
        <p:sp>
          <p:nvSpPr>
            <p:cNvPr id="2314" name="object 724">
              <a:extLst>
                <a:ext uri="{FF2B5EF4-FFF2-40B4-BE49-F238E27FC236}">
                  <a16:creationId xmlns:a16="http://schemas.microsoft.com/office/drawing/2014/main" id="{E970F179-9DB9-4795-9217-7FC62DBA7E85}"/>
                </a:ext>
              </a:extLst>
            </p:cNvPr>
            <p:cNvSpPr txBox="1"/>
            <p:nvPr/>
          </p:nvSpPr>
          <p:spPr>
            <a:xfrm>
              <a:off x="1022985" y="4797805"/>
              <a:ext cx="67310" cy="75565"/>
            </a:xfrm>
            <a:prstGeom prst="rect">
              <a:avLst/>
            </a:prstGeom>
          </p:spPr>
          <p:txBody>
            <a:bodyPr vert="horz" wrap="square" lIns="0" tIns="1651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30"/>
                </a:spcBef>
              </a:pPr>
              <a:r>
                <a:rPr sz="300" spc="25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endParaRPr sz="300">
                <a:latin typeface="MS UI Gothic"/>
                <a:cs typeface="MS UI Gothic"/>
              </a:endParaRPr>
            </a:p>
          </p:txBody>
        </p:sp>
        <p:sp>
          <p:nvSpPr>
            <p:cNvPr id="2315" name="object 725">
              <a:extLst>
                <a:ext uri="{FF2B5EF4-FFF2-40B4-BE49-F238E27FC236}">
                  <a16:creationId xmlns:a16="http://schemas.microsoft.com/office/drawing/2014/main" id="{74B6422C-EABC-4AB1-BAC0-BE9644D0B3D1}"/>
                </a:ext>
              </a:extLst>
            </p:cNvPr>
            <p:cNvSpPr txBox="1"/>
            <p:nvPr/>
          </p:nvSpPr>
          <p:spPr>
            <a:xfrm>
              <a:off x="704341" y="5024754"/>
              <a:ext cx="455295" cy="110489"/>
            </a:xfrm>
            <a:prstGeom prst="rect">
              <a:avLst/>
            </a:prstGeom>
          </p:spPr>
          <p:txBody>
            <a:bodyPr vert="horz" wrap="square" lIns="0" tIns="16510" rIns="0" bIns="0" rtlCol="0">
              <a:spAutoFit/>
            </a:bodyPr>
            <a:lstStyle/>
            <a:p>
              <a:pPr marL="80645">
                <a:lnSpc>
                  <a:spcPts val="315"/>
                </a:lnSpc>
                <a:spcBef>
                  <a:spcPts val="130"/>
                </a:spcBef>
                <a:tabLst>
                  <a:tab pos="385445" algn="l"/>
                </a:tabLst>
              </a:pPr>
              <a:r>
                <a:rPr sz="300" spc="25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r>
                <a:rPr sz="300" spc="25" dirty="0">
                  <a:solidFill>
                    <a:srgbClr val="FF0000"/>
                  </a:solidFill>
                  <a:latin typeface="Times New Roman"/>
                  <a:cs typeface="Times New Roman"/>
                </a:rPr>
                <a:t>      </a:t>
              </a:r>
              <a:r>
                <a:rPr sz="300" spc="15" dirty="0">
                  <a:solidFill>
                    <a:srgbClr val="FF0000"/>
                  </a:solidFill>
                  <a:latin typeface="Times New Roman"/>
                  <a:cs typeface="Times New Roman"/>
                </a:rPr>
                <a:t> </a:t>
              </a:r>
              <a:r>
                <a:rPr sz="450" spc="37" baseline="9259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r>
                <a:rPr sz="450" baseline="9259" dirty="0">
                  <a:solidFill>
                    <a:srgbClr val="FF0000"/>
                  </a:solidFill>
                  <a:latin typeface="Times New Roman"/>
                  <a:cs typeface="Times New Roman"/>
                </a:rPr>
                <a:t>	</a:t>
              </a:r>
              <a:r>
                <a:rPr sz="450" spc="-277" baseline="9259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r>
                <a:rPr sz="450" spc="37" baseline="9259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endParaRPr sz="450" baseline="9259">
                <a:latin typeface="MS UI Gothic"/>
                <a:cs typeface="MS UI Gothic"/>
              </a:endParaRPr>
            </a:p>
            <a:p>
              <a:pPr marL="12700">
                <a:lnSpc>
                  <a:spcPts val="315"/>
                </a:lnSpc>
              </a:pPr>
              <a:r>
                <a:rPr sz="300" spc="25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endParaRPr sz="300">
                <a:latin typeface="MS UI Gothic"/>
                <a:cs typeface="MS UI Gothic"/>
              </a:endParaRPr>
            </a:p>
          </p:txBody>
        </p:sp>
        <p:sp>
          <p:nvSpPr>
            <p:cNvPr id="2316" name="object 726">
              <a:extLst>
                <a:ext uri="{FF2B5EF4-FFF2-40B4-BE49-F238E27FC236}">
                  <a16:creationId xmlns:a16="http://schemas.microsoft.com/office/drawing/2014/main" id="{A63C6CCA-66B3-4369-B828-BF0092E14F0B}"/>
                </a:ext>
              </a:extLst>
            </p:cNvPr>
            <p:cNvSpPr txBox="1"/>
            <p:nvPr/>
          </p:nvSpPr>
          <p:spPr>
            <a:xfrm>
              <a:off x="980186" y="4879975"/>
              <a:ext cx="234950" cy="173355"/>
            </a:xfrm>
            <a:prstGeom prst="rect">
              <a:avLst/>
            </a:prstGeom>
          </p:spPr>
          <p:txBody>
            <a:bodyPr vert="horz" wrap="square" lIns="0" tIns="16510" rIns="0" bIns="0" rtlCol="0">
              <a:spAutoFit/>
            </a:bodyPr>
            <a:lstStyle/>
            <a:p>
              <a:pPr marR="46355" algn="r">
                <a:lnSpc>
                  <a:spcPct val="100000"/>
                </a:lnSpc>
                <a:spcBef>
                  <a:spcPts val="130"/>
                </a:spcBef>
              </a:pPr>
              <a:r>
                <a:rPr sz="300" spc="25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endParaRPr sz="300">
                <a:latin typeface="MS UI Gothic"/>
                <a:cs typeface="MS UI Gothic"/>
              </a:endParaRPr>
            </a:p>
            <a:p>
              <a:pPr marL="12700">
                <a:lnSpc>
                  <a:spcPts val="360"/>
                </a:lnSpc>
                <a:spcBef>
                  <a:spcPts val="50"/>
                </a:spcBef>
              </a:pPr>
              <a:r>
                <a:rPr sz="300" spc="25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r>
                <a:rPr sz="300" spc="100" dirty="0">
                  <a:solidFill>
                    <a:srgbClr val="FF0000"/>
                  </a:solidFill>
                  <a:latin typeface="MS UI Gothic"/>
                  <a:cs typeface="MS UI Gothic"/>
                </a:rPr>
                <a:t> </a:t>
              </a:r>
              <a:r>
                <a:rPr sz="450" spc="37" baseline="-27777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endParaRPr sz="450" baseline="-27777">
                <a:latin typeface="MS UI Gothic"/>
                <a:cs typeface="MS UI Gothic"/>
              </a:endParaRPr>
            </a:p>
            <a:p>
              <a:pPr marR="5080" algn="r">
                <a:lnSpc>
                  <a:spcPts val="360"/>
                </a:lnSpc>
              </a:pPr>
              <a:r>
                <a:rPr sz="300" spc="-195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r>
                <a:rPr sz="450" spc="37" baseline="9259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endParaRPr sz="450" baseline="9259">
                <a:latin typeface="MS UI Gothic"/>
                <a:cs typeface="MS UI Gothic"/>
              </a:endParaRPr>
            </a:p>
          </p:txBody>
        </p:sp>
        <p:sp>
          <p:nvSpPr>
            <p:cNvPr id="2317" name="object 727">
              <a:extLst>
                <a:ext uri="{FF2B5EF4-FFF2-40B4-BE49-F238E27FC236}">
                  <a16:creationId xmlns:a16="http://schemas.microsoft.com/office/drawing/2014/main" id="{46526E27-1415-49CB-9504-B2FA4E14F79A}"/>
                </a:ext>
              </a:extLst>
            </p:cNvPr>
            <p:cNvSpPr txBox="1"/>
            <p:nvPr/>
          </p:nvSpPr>
          <p:spPr>
            <a:xfrm>
              <a:off x="1053464" y="5027803"/>
              <a:ext cx="175260" cy="75565"/>
            </a:xfrm>
            <a:prstGeom prst="rect">
              <a:avLst/>
            </a:prstGeom>
          </p:spPr>
          <p:txBody>
            <a:bodyPr vert="horz" wrap="square" lIns="0" tIns="1651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30"/>
                </a:spcBef>
              </a:pPr>
              <a:r>
                <a:rPr sz="450" spc="37" baseline="-27777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r>
                <a:rPr sz="450" spc="165" baseline="-27777" dirty="0">
                  <a:solidFill>
                    <a:srgbClr val="FF0000"/>
                  </a:solidFill>
                  <a:latin typeface="MS UI Gothic"/>
                  <a:cs typeface="MS UI Gothic"/>
                </a:rPr>
                <a:t> </a:t>
              </a:r>
              <a:r>
                <a:rPr sz="300" spc="25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endParaRPr sz="300">
                <a:latin typeface="MS UI Gothic"/>
                <a:cs typeface="MS UI Gothic"/>
              </a:endParaRPr>
            </a:p>
          </p:txBody>
        </p:sp>
        <p:sp>
          <p:nvSpPr>
            <p:cNvPr id="2318" name="object 728">
              <a:extLst>
                <a:ext uri="{FF2B5EF4-FFF2-40B4-BE49-F238E27FC236}">
                  <a16:creationId xmlns:a16="http://schemas.microsoft.com/office/drawing/2014/main" id="{CCFC674D-6184-4C14-93A9-185E39FDFBB9}"/>
                </a:ext>
              </a:extLst>
            </p:cNvPr>
            <p:cNvSpPr txBox="1"/>
            <p:nvPr/>
          </p:nvSpPr>
          <p:spPr>
            <a:xfrm>
              <a:off x="1175385" y="4673447"/>
              <a:ext cx="81280" cy="147955"/>
            </a:xfrm>
            <a:prstGeom prst="rect">
              <a:avLst/>
            </a:prstGeom>
          </p:spPr>
          <p:txBody>
            <a:bodyPr vert="horz" wrap="square" lIns="0" tIns="2730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215"/>
                </a:spcBef>
              </a:pPr>
              <a:r>
                <a:rPr sz="300" spc="25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endParaRPr sz="300">
                <a:latin typeface="MS UI Gothic"/>
                <a:cs typeface="MS UI Gothic"/>
              </a:endParaRPr>
            </a:p>
            <a:p>
              <a:pPr marL="26670">
                <a:lnSpc>
                  <a:spcPct val="100000"/>
                </a:lnSpc>
                <a:spcBef>
                  <a:spcPts val="120"/>
                </a:spcBef>
              </a:pPr>
              <a:r>
                <a:rPr sz="300" spc="25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endParaRPr sz="300">
                <a:latin typeface="MS UI Gothic"/>
                <a:cs typeface="MS UI Gothic"/>
              </a:endParaRPr>
            </a:p>
          </p:txBody>
        </p:sp>
        <p:sp>
          <p:nvSpPr>
            <p:cNvPr id="2319" name="object 729">
              <a:extLst>
                <a:ext uri="{FF2B5EF4-FFF2-40B4-BE49-F238E27FC236}">
                  <a16:creationId xmlns:a16="http://schemas.microsoft.com/office/drawing/2014/main" id="{26A2B128-CEF3-4ECB-B62A-B4F13D4AC74E}"/>
                </a:ext>
              </a:extLst>
            </p:cNvPr>
            <p:cNvSpPr txBox="1"/>
            <p:nvPr/>
          </p:nvSpPr>
          <p:spPr>
            <a:xfrm>
              <a:off x="1203452" y="4944236"/>
              <a:ext cx="67310" cy="75565"/>
            </a:xfrm>
            <a:prstGeom prst="rect">
              <a:avLst/>
            </a:prstGeom>
          </p:spPr>
          <p:txBody>
            <a:bodyPr vert="horz" wrap="square" lIns="0" tIns="1651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30"/>
                </a:spcBef>
              </a:pPr>
              <a:r>
                <a:rPr sz="300" spc="25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endParaRPr sz="300">
                <a:latin typeface="MS UI Gothic"/>
                <a:cs typeface="MS UI Gothic"/>
              </a:endParaRPr>
            </a:p>
          </p:txBody>
        </p:sp>
        <p:sp>
          <p:nvSpPr>
            <p:cNvPr id="2320" name="object 730">
              <a:extLst>
                <a:ext uri="{FF2B5EF4-FFF2-40B4-BE49-F238E27FC236}">
                  <a16:creationId xmlns:a16="http://schemas.microsoft.com/office/drawing/2014/main" id="{EB8F83C0-6E98-4649-AA49-E4ADF086E321}"/>
                </a:ext>
              </a:extLst>
            </p:cNvPr>
            <p:cNvSpPr txBox="1"/>
            <p:nvPr/>
          </p:nvSpPr>
          <p:spPr>
            <a:xfrm>
              <a:off x="1231138" y="5181320"/>
              <a:ext cx="81280" cy="153670"/>
            </a:xfrm>
            <a:prstGeom prst="rect">
              <a:avLst/>
            </a:prstGeom>
          </p:spPr>
          <p:txBody>
            <a:bodyPr vert="horz" wrap="square" lIns="0" tIns="30480" rIns="0" bIns="0" rtlCol="0">
              <a:spAutoFit/>
            </a:bodyPr>
            <a:lstStyle/>
            <a:p>
              <a:pPr marL="26034">
                <a:lnSpc>
                  <a:spcPct val="100000"/>
                </a:lnSpc>
                <a:spcBef>
                  <a:spcPts val="240"/>
                </a:spcBef>
              </a:pPr>
              <a:r>
                <a:rPr sz="300" spc="25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endParaRPr sz="300">
                <a:latin typeface="MS UI Gothic"/>
                <a:cs typeface="MS UI Gothic"/>
              </a:endParaRPr>
            </a:p>
            <a:p>
              <a:pPr marL="12700">
                <a:lnSpc>
                  <a:spcPct val="100000"/>
                </a:lnSpc>
                <a:spcBef>
                  <a:spcPts val="145"/>
                </a:spcBef>
              </a:pPr>
              <a:r>
                <a:rPr sz="300" spc="25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endParaRPr sz="300">
                <a:latin typeface="MS UI Gothic"/>
                <a:cs typeface="MS UI Gothic"/>
              </a:endParaRPr>
            </a:p>
          </p:txBody>
        </p:sp>
        <p:sp>
          <p:nvSpPr>
            <p:cNvPr id="2321" name="object 731">
              <a:extLst>
                <a:ext uri="{FF2B5EF4-FFF2-40B4-BE49-F238E27FC236}">
                  <a16:creationId xmlns:a16="http://schemas.microsoft.com/office/drawing/2014/main" id="{9518AB67-F44E-4FFB-9A8C-41C28EC2D411}"/>
                </a:ext>
              </a:extLst>
            </p:cNvPr>
            <p:cNvSpPr txBox="1"/>
            <p:nvPr/>
          </p:nvSpPr>
          <p:spPr>
            <a:xfrm>
              <a:off x="800988" y="5097526"/>
              <a:ext cx="566420" cy="75565"/>
            </a:xfrm>
            <a:prstGeom prst="rect">
              <a:avLst/>
            </a:prstGeom>
          </p:spPr>
          <p:txBody>
            <a:bodyPr vert="horz" wrap="square" lIns="0" tIns="1651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30"/>
                </a:spcBef>
                <a:tabLst>
                  <a:tab pos="483870" algn="l"/>
                </a:tabLst>
              </a:pPr>
              <a:r>
                <a:rPr sz="450" spc="37" baseline="9259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r>
                <a:rPr sz="450" spc="37" baseline="9259" dirty="0">
                  <a:solidFill>
                    <a:srgbClr val="FF0000"/>
                  </a:solidFill>
                  <a:latin typeface="Times New Roman"/>
                  <a:cs typeface="Times New Roman"/>
                </a:rPr>
                <a:t>         </a:t>
              </a:r>
              <a:r>
                <a:rPr sz="450" spc="0" baseline="9259" dirty="0">
                  <a:solidFill>
                    <a:srgbClr val="FF0000"/>
                  </a:solidFill>
                  <a:latin typeface="Times New Roman"/>
                  <a:cs typeface="Times New Roman"/>
                </a:rPr>
                <a:t> </a:t>
              </a:r>
              <a:r>
                <a:rPr sz="450" spc="37" baseline="18518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r>
                <a:rPr sz="450" baseline="18518" dirty="0">
                  <a:solidFill>
                    <a:srgbClr val="FF0000"/>
                  </a:solidFill>
                  <a:latin typeface="Times New Roman"/>
                  <a:cs typeface="Times New Roman"/>
                </a:rPr>
                <a:t>     </a:t>
              </a:r>
              <a:r>
                <a:rPr sz="450" spc="-15" baseline="18518" dirty="0">
                  <a:solidFill>
                    <a:srgbClr val="FF0000"/>
                  </a:solidFill>
                  <a:latin typeface="Times New Roman"/>
                  <a:cs typeface="Times New Roman"/>
                </a:rPr>
                <a:t> </a:t>
              </a:r>
              <a:r>
                <a:rPr sz="300" spc="25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r>
                <a:rPr sz="300" dirty="0">
                  <a:solidFill>
                    <a:srgbClr val="FF0000"/>
                  </a:solidFill>
                  <a:latin typeface="Times New Roman"/>
                  <a:cs typeface="Times New Roman"/>
                </a:rPr>
                <a:t>	</a:t>
              </a:r>
              <a:r>
                <a:rPr sz="450" spc="-135" baseline="9259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r>
                <a:rPr sz="450" spc="37" baseline="9259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endParaRPr sz="450" baseline="9259">
                <a:latin typeface="MS UI Gothic"/>
                <a:cs typeface="MS UI Gothic"/>
              </a:endParaRPr>
            </a:p>
          </p:txBody>
        </p:sp>
        <p:sp>
          <p:nvSpPr>
            <p:cNvPr id="2322" name="object 732">
              <a:extLst>
                <a:ext uri="{FF2B5EF4-FFF2-40B4-BE49-F238E27FC236}">
                  <a16:creationId xmlns:a16="http://schemas.microsoft.com/office/drawing/2014/main" id="{74CACFAD-0F9E-4D7E-A1C0-EC408613FBEB}"/>
                </a:ext>
              </a:extLst>
            </p:cNvPr>
            <p:cNvSpPr txBox="1"/>
            <p:nvPr/>
          </p:nvSpPr>
          <p:spPr>
            <a:xfrm>
              <a:off x="1313814" y="4949444"/>
              <a:ext cx="81280" cy="123825"/>
            </a:xfrm>
            <a:prstGeom prst="rect">
              <a:avLst/>
            </a:prstGeom>
          </p:spPr>
          <p:txBody>
            <a:bodyPr vert="horz" wrap="square" lIns="0" tIns="16510" rIns="0" bIns="0" rtlCol="0">
              <a:spAutoFit/>
            </a:bodyPr>
            <a:lstStyle/>
            <a:p>
              <a:pPr marL="26034">
                <a:lnSpc>
                  <a:spcPct val="100000"/>
                </a:lnSpc>
                <a:spcBef>
                  <a:spcPts val="130"/>
                </a:spcBef>
              </a:pPr>
              <a:r>
                <a:rPr sz="300" spc="25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endParaRPr sz="300">
                <a:latin typeface="MS UI Gothic"/>
                <a:cs typeface="MS UI Gothic"/>
              </a:endParaRPr>
            </a:p>
            <a:p>
              <a:pPr marL="12700">
                <a:lnSpc>
                  <a:spcPct val="100000"/>
                </a:lnSpc>
                <a:spcBef>
                  <a:spcPts val="15"/>
                </a:spcBef>
              </a:pPr>
              <a:r>
                <a:rPr sz="300" spc="25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endParaRPr sz="300">
                <a:latin typeface="MS UI Gothic"/>
                <a:cs typeface="MS UI Gothic"/>
              </a:endParaRPr>
            </a:p>
          </p:txBody>
        </p:sp>
        <p:sp>
          <p:nvSpPr>
            <p:cNvPr id="2323" name="object 733">
              <a:extLst>
                <a:ext uri="{FF2B5EF4-FFF2-40B4-BE49-F238E27FC236}">
                  <a16:creationId xmlns:a16="http://schemas.microsoft.com/office/drawing/2014/main" id="{7DC974DA-5D3E-453F-B5DC-5A17F37A5C33}"/>
                </a:ext>
              </a:extLst>
            </p:cNvPr>
            <p:cNvSpPr txBox="1"/>
            <p:nvPr/>
          </p:nvSpPr>
          <p:spPr>
            <a:xfrm>
              <a:off x="1352422" y="4621403"/>
              <a:ext cx="67310" cy="75565"/>
            </a:xfrm>
            <a:prstGeom prst="rect">
              <a:avLst/>
            </a:prstGeom>
          </p:spPr>
          <p:txBody>
            <a:bodyPr vert="horz" wrap="square" lIns="0" tIns="1651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30"/>
                </a:spcBef>
              </a:pPr>
              <a:r>
                <a:rPr sz="300" spc="25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endParaRPr sz="300">
                <a:latin typeface="MS UI Gothic"/>
                <a:cs typeface="MS UI Gothic"/>
              </a:endParaRPr>
            </a:p>
          </p:txBody>
        </p:sp>
        <p:sp>
          <p:nvSpPr>
            <p:cNvPr id="2324" name="object 734">
              <a:extLst>
                <a:ext uri="{FF2B5EF4-FFF2-40B4-BE49-F238E27FC236}">
                  <a16:creationId xmlns:a16="http://schemas.microsoft.com/office/drawing/2014/main" id="{03B2915F-2D30-437E-A1F7-FB3E06A61D4F}"/>
                </a:ext>
              </a:extLst>
            </p:cNvPr>
            <p:cNvSpPr txBox="1"/>
            <p:nvPr/>
          </p:nvSpPr>
          <p:spPr>
            <a:xfrm>
              <a:off x="1342008" y="4709134"/>
              <a:ext cx="95250" cy="172720"/>
            </a:xfrm>
            <a:prstGeom prst="rect">
              <a:avLst/>
            </a:prstGeom>
          </p:spPr>
          <p:txBody>
            <a:bodyPr vert="horz" wrap="square" lIns="0" tIns="2540" rIns="0" bIns="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20"/>
                </a:spcBef>
              </a:pPr>
              <a:endParaRPr sz="250">
                <a:latin typeface="Times New Roman"/>
                <a:cs typeface="Times New Roman"/>
              </a:endParaRPr>
            </a:p>
            <a:p>
              <a:pPr marL="40005">
                <a:lnSpc>
                  <a:spcPct val="100000"/>
                </a:lnSpc>
                <a:spcBef>
                  <a:spcPts val="5"/>
                </a:spcBef>
              </a:pPr>
              <a:r>
                <a:rPr sz="300" spc="25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endParaRPr sz="300">
                <a:latin typeface="MS UI Gothic"/>
                <a:cs typeface="MS UI Gothic"/>
              </a:endParaRPr>
            </a:p>
            <a:p>
              <a:pPr marL="12700">
                <a:lnSpc>
                  <a:spcPct val="100000"/>
                </a:lnSpc>
                <a:spcBef>
                  <a:spcPts val="215"/>
                </a:spcBef>
              </a:pPr>
              <a:r>
                <a:rPr sz="300" spc="25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endParaRPr sz="300">
                <a:latin typeface="MS UI Gothic"/>
                <a:cs typeface="MS UI Gothic"/>
              </a:endParaRPr>
            </a:p>
          </p:txBody>
        </p:sp>
        <p:sp>
          <p:nvSpPr>
            <p:cNvPr id="2325" name="object 735">
              <a:extLst>
                <a:ext uri="{FF2B5EF4-FFF2-40B4-BE49-F238E27FC236}">
                  <a16:creationId xmlns:a16="http://schemas.microsoft.com/office/drawing/2014/main" id="{32F97E71-56EB-45B7-B4D4-4FB3E6596BEA}"/>
                </a:ext>
              </a:extLst>
            </p:cNvPr>
            <p:cNvSpPr txBox="1"/>
            <p:nvPr/>
          </p:nvSpPr>
          <p:spPr>
            <a:xfrm>
              <a:off x="1424432" y="5176647"/>
              <a:ext cx="67310" cy="75565"/>
            </a:xfrm>
            <a:prstGeom prst="rect">
              <a:avLst/>
            </a:prstGeom>
          </p:spPr>
          <p:txBody>
            <a:bodyPr vert="horz" wrap="square" lIns="0" tIns="1587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25"/>
                </a:spcBef>
              </a:pPr>
              <a:r>
                <a:rPr sz="300" spc="25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endParaRPr sz="300">
                <a:latin typeface="MS UI Gothic"/>
                <a:cs typeface="MS UI Gothic"/>
              </a:endParaRPr>
            </a:p>
          </p:txBody>
        </p:sp>
        <p:sp>
          <p:nvSpPr>
            <p:cNvPr id="2326" name="object 736">
              <a:extLst>
                <a:ext uri="{FF2B5EF4-FFF2-40B4-BE49-F238E27FC236}">
                  <a16:creationId xmlns:a16="http://schemas.microsoft.com/office/drawing/2014/main" id="{9A361E33-39A5-4206-884B-6879F97193D0}"/>
                </a:ext>
              </a:extLst>
            </p:cNvPr>
            <p:cNvSpPr txBox="1"/>
            <p:nvPr/>
          </p:nvSpPr>
          <p:spPr>
            <a:xfrm>
              <a:off x="1120013" y="5134609"/>
              <a:ext cx="427355" cy="75565"/>
            </a:xfrm>
            <a:prstGeom prst="rect">
              <a:avLst/>
            </a:prstGeom>
          </p:spPr>
          <p:txBody>
            <a:bodyPr vert="horz" wrap="square" lIns="0" tIns="1587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25"/>
                </a:spcBef>
              </a:pPr>
              <a:r>
                <a:rPr sz="450" spc="37" baseline="37037" dirty="0">
                  <a:solidFill>
                    <a:srgbClr val="FF0000"/>
                  </a:solidFill>
                  <a:latin typeface="MS UI Gothic"/>
                  <a:cs typeface="MS UI Gothic"/>
                </a:rPr>
                <a:t>● </a:t>
              </a:r>
              <a:r>
                <a:rPr sz="450" spc="-22" baseline="9259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r>
                <a:rPr sz="450" spc="-22" baseline="18518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r>
                <a:rPr sz="450" spc="-22" baseline="9259" dirty="0">
                  <a:solidFill>
                    <a:srgbClr val="FF0000"/>
                  </a:solidFill>
                  <a:latin typeface="MS UI Gothic"/>
                  <a:cs typeface="MS UI Gothic"/>
                </a:rPr>
                <a:t>● </a:t>
              </a:r>
              <a:r>
                <a:rPr sz="300" spc="25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r>
                <a:rPr sz="300" spc="85" dirty="0">
                  <a:solidFill>
                    <a:srgbClr val="FF0000"/>
                  </a:solidFill>
                  <a:latin typeface="MS UI Gothic"/>
                  <a:cs typeface="MS UI Gothic"/>
                </a:rPr>
                <a:t> </a:t>
              </a:r>
              <a:r>
                <a:rPr sz="450" spc="37" baseline="46296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endParaRPr sz="450" baseline="46296">
                <a:latin typeface="MS UI Gothic"/>
                <a:cs typeface="MS UI Gothic"/>
              </a:endParaRPr>
            </a:p>
          </p:txBody>
        </p:sp>
        <p:sp>
          <p:nvSpPr>
            <p:cNvPr id="2327" name="object 737">
              <a:extLst>
                <a:ext uri="{FF2B5EF4-FFF2-40B4-BE49-F238E27FC236}">
                  <a16:creationId xmlns:a16="http://schemas.microsoft.com/office/drawing/2014/main" id="{EE9966F7-75D6-450F-9933-C0833C3D50EC}"/>
                </a:ext>
              </a:extLst>
            </p:cNvPr>
            <p:cNvSpPr txBox="1"/>
            <p:nvPr/>
          </p:nvSpPr>
          <p:spPr>
            <a:xfrm>
              <a:off x="1508378" y="4954904"/>
              <a:ext cx="67310" cy="75565"/>
            </a:xfrm>
            <a:prstGeom prst="rect">
              <a:avLst/>
            </a:prstGeom>
          </p:spPr>
          <p:txBody>
            <a:bodyPr vert="horz" wrap="square" lIns="0" tIns="1651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30"/>
                </a:spcBef>
              </a:pPr>
              <a:r>
                <a:rPr sz="300" spc="25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endParaRPr sz="300">
                <a:latin typeface="MS UI Gothic"/>
                <a:cs typeface="MS UI Gothic"/>
              </a:endParaRPr>
            </a:p>
          </p:txBody>
        </p:sp>
        <p:sp>
          <p:nvSpPr>
            <p:cNvPr id="2328" name="object 738">
              <a:extLst>
                <a:ext uri="{FF2B5EF4-FFF2-40B4-BE49-F238E27FC236}">
                  <a16:creationId xmlns:a16="http://schemas.microsoft.com/office/drawing/2014/main" id="{B8BC825A-17DF-4FD5-997A-29DB671A25F9}"/>
                </a:ext>
              </a:extLst>
            </p:cNvPr>
            <p:cNvSpPr txBox="1"/>
            <p:nvPr/>
          </p:nvSpPr>
          <p:spPr>
            <a:xfrm>
              <a:off x="1494536" y="4798669"/>
              <a:ext cx="94615" cy="134620"/>
            </a:xfrm>
            <a:prstGeom prst="rect">
              <a:avLst/>
            </a:prstGeom>
          </p:spPr>
          <p:txBody>
            <a:bodyPr vert="horz" wrap="square" lIns="0" tIns="20320" rIns="0" bIns="0" rtlCol="0">
              <a:spAutoFit/>
            </a:bodyPr>
            <a:lstStyle/>
            <a:p>
              <a:pPr marL="39370">
                <a:lnSpc>
                  <a:spcPct val="100000"/>
                </a:lnSpc>
                <a:spcBef>
                  <a:spcPts val="160"/>
                </a:spcBef>
              </a:pPr>
              <a:r>
                <a:rPr sz="300" spc="25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endParaRPr sz="300">
                <a:latin typeface="MS UI Gothic"/>
                <a:cs typeface="MS UI Gothic"/>
              </a:endParaRPr>
            </a:p>
            <a:p>
              <a:pPr marL="12700">
                <a:lnSpc>
                  <a:spcPct val="100000"/>
                </a:lnSpc>
                <a:spcBef>
                  <a:spcPts val="70"/>
                </a:spcBef>
              </a:pPr>
              <a:r>
                <a:rPr sz="300" spc="25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endParaRPr sz="300">
                <a:latin typeface="MS UI Gothic"/>
                <a:cs typeface="MS UI Gothic"/>
              </a:endParaRPr>
            </a:p>
          </p:txBody>
        </p:sp>
        <p:sp>
          <p:nvSpPr>
            <p:cNvPr id="2329" name="object 739">
              <a:extLst>
                <a:ext uri="{FF2B5EF4-FFF2-40B4-BE49-F238E27FC236}">
                  <a16:creationId xmlns:a16="http://schemas.microsoft.com/office/drawing/2014/main" id="{5486DB15-2226-46F5-BC84-ACBDFD488923}"/>
                </a:ext>
              </a:extLst>
            </p:cNvPr>
            <p:cNvSpPr txBox="1"/>
            <p:nvPr/>
          </p:nvSpPr>
          <p:spPr>
            <a:xfrm>
              <a:off x="1397508" y="5223890"/>
              <a:ext cx="247650" cy="75565"/>
            </a:xfrm>
            <a:prstGeom prst="rect">
              <a:avLst/>
            </a:prstGeom>
          </p:spPr>
          <p:txBody>
            <a:bodyPr vert="horz" wrap="square" lIns="0" tIns="1587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25"/>
                </a:spcBef>
                <a:tabLst>
                  <a:tab pos="192405" algn="l"/>
                </a:tabLst>
              </a:pPr>
              <a:r>
                <a:rPr sz="300" spc="25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r>
                <a:rPr sz="300" spc="25" dirty="0">
                  <a:solidFill>
                    <a:srgbClr val="FF0000"/>
                  </a:solidFill>
                  <a:latin typeface="Times New Roman"/>
                  <a:cs typeface="Times New Roman"/>
                </a:rPr>
                <a:t>	</a:t>
              </a:r>
              <a:r>
                <a:rPr sz="450" spc="37" baseline="9259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endParaRPr sz="450" baseline="9259">
                <a:latin typeface="MS UI Gothic"/>
                <a:cs typeface="MS UI Gothic"/>
              </a:endParaRPr>
            </a:p>
          </p:txBody>
        </p:sp>
        <p:sp>
          <p:nvSpPr>
            <p:cNvPr id="2330" name="object 740">
              <a:extLst>
                <a:ext uri="{FF2B5EF4-FFF2-40B4-BE49-F238E27FC236}">
                  <a16:creationId xmlns:a16="http://schemas.microsoft.com/office/drawing/2014/main" id="{28DF4D63-92FF-4C0B-A50F-78BD4C6887A4}"/>
                </a:ext>
              </a:extLst>
            </p:cNvPr>
            <p:cNvSpPr txBox="1"/>
            <p:nvPr/>
          </p:nvSpPr>
          <p:spPr>
            <a:xfrm>
              <a:off x="1411605" y="5267197"/>
              <a:ext cx="275590" cy="75565"/>
            </a:xfrm>
            <a:prstGeom prst="rect">
              <a:avLst/>
            </a:prstGeom>
          </p:spPr>
          <p:txBody>
            <a:bodyPr vert="horz" wrap="square" lIns="0" tIns="1587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25"/>
                </a:spcBef>
              </a:pPr>
              <a:r>
                <a:rPr sz="450" spc="22" baseline="9259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r>
                <a:rPr sz="300" spc="15" dirty="0">
                  <a:solidFill>
                    <a:srgbClr val="FF0000"/>
                  </a:solidFill>
                  <a:latin typeface="MS UI Gothic"/>
                  <a:cs typeface="MS UI Gothic"/>
                </a:rPr>
                <a:t>● </a:t>
              </a:r>
              <a:r>
                <a:rPr sz="450" spc="37" baseline="-27777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r>
                <a:rPr sz="450" spc="52" baseline="-27777" dirty="0">
                  <a:solidFill>
                    <a:srgbClr val="FF0000"/>
                  </a:solidFill>
                  <a:latin typeface="MS UI Gothic"/>
                  <a:cs typeface="MS UI Gothic"/>
                </a:rPr>
                <a:t> </a:t>
              </a:r>
              <a:r>
                <a:rPr sz="450" spc="37" baseline="9259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endParaRPr sz="450" baseline="9259">
                <a:latin typeface="MS UI Gothic"/>
                <a:cs typeface="MS UI Gothic"/>
              </a:endParaRPr>
            </a:p>
          </p:txBody>
        </p:sp>
        <p:sp>
          <p:nvSpPr>
            <p:cNvPr id="2331" name="object 741">
              <a:extLst>
                <a:ext uri="{FF2B5EF4-FFF2-40B4-BE49-F238E27FC236}">
                  <a16:creationId xmlns:a16="http://schemas.microsoft.com/office/drawing/2014/main" id="{CE4EA2CD-E70D-4ECF-8A55-C97DFF95B543}"/>
                </a:ext>
              </a:extLst>
            </p:cNvPr>
            <p:cNvSpPr txBox="1"/>
            <p:nvPr/>
          </p:nvSpPr>
          <p:spPr>
            <a:xfrm>
              <a:off x="1551050" y="5289803"/>
              <a:ext cx="147955" cy="75565"/>
            </a:xfrm>
            <a:prstGeom prst="rect">
              <a:avLst/>
            </a:prstGeom>
          </p:spPr>
          <p:txBody>
            <a:bodyPr vert="horz" wrap="square" lIns="0" tIns="1587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25"/>
                </a:spcBef>
              </a:pPr>
              <a:r>
                <a:rPr sz="300" spc="25" dirty="0">
                  <a:solidFill>
                    <a:srgbClr val="FF0000"/>
                  </a:solidFill>
                  <a:latin typeface="MS UI Gothic"/>
                  <a:cs typeface="MS UI Gothic"/>
                </a:rPr>
                <a:t>● ●</a:t>
              </a:r>
              <a:endParaRPr sz="300">
                <a:latin typeface="MS UI Gothic"/>
                <a:cs typeface="MS UI Gothic"/>
              </a:endParaRPr>
            </a:p>
          </p:txBody>
        </p:sp>
        <p:sp>
          <p:nvSpPr>
            <p:cNvPr id="2332" name="object 742">
              <a:extLst>
                <a:ext uri="{FF2B5EF4-FFF2-40B4-BE49-F238E27FC236}">
                  <a16:creationId xmlns:a16="http://schemas.microsoft.com/office/drawing/2014/main" id="{1D9CA3B0-087C-4D14-938F-6D8DD04C0A4D}"/>
                </a:ext>
              </a:extLst>
            </p:cNvPr>
            <p:cNvSpPr txBox="1"/>
            <p:nvPr/>
          </p:nvSpPr>
          <p:spPr>
            <a:xfrm>
              <a:off x="1674622" y="4771390"/>
              <a:ext cx="67310" cy="75565"/>
            </a:xfrm>
            <a:prstGeom prst="rect">
              <a:avLst/>
            </a:prstGeom>
          </p:spPr>
          <p:txBody>
            <a:bodyPr vert="horz" wrap="square" lIns="0" tIns="1651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30"/>
                </a:spcBef>
              </a:pPr>
              <a:r>
                <a:rPr sz="300" spc="25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endParaRPr sz="300">
                <a:latin typeface="MS UI Gothic"/>
                <a:cs typeface="MS UI Gothic"/>
              </a:endParaRPr>
            </a:p>
          </p:txBody>
        </p:sp>
        <p:sp>
          <p:nvSpPr>
            <p:cNvPr id="2333" name="object 743">
              <a:extLst>
                <a:ext uri="{FF2B5EF4-FFF2-40B4-BE49-F238E27FC236}">
                  <a16:creationId xmlns:a16="http://schemas.microsoft.com/office/drawing/2014/main" id="{9A635997-F3CA-4174-9A1C-A1430E87D6D0}"/>
                </a:ext>
              </a:extLst>
            </p:cNvPr>
            <p:cNvSpPr txBox="1"/>
            <p:nvPr/>
          </p:nvSpPr>
          <p:spPr>
            <a:xfrm>
              <a:off x="1659763" y="4898516"/>
              <a:ext cx="97155" cy="75565"/>
            </a:xfrm>
            <a:prstGeom prst="rect">
              <a:avLst/>
            </a:prstGeom>
          </p:spPr>
          <p:txBody>
            <a:bodyPr vert="horz" wrap="square" lIns="0" tIns="1651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30"/>
                </a:spcBef>
              </a:pPr>
              <a:r>
                <a:rPr sz="300" spc="-70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r>
                <a:rPr sz="300" spc="25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endParaRPr sz="300">
                <a:latin typeface="MS UI Gothic"/>
                <a:cs typeface="MS UI Gothic"/>
              </a:endParaRPr>
            </a:p>
          </p:txBody>
        </p:sp>
        <p:sp>
          <p:nvSpPr>
            <p:cNvPr id="2334" name="object 744">
              <a:extLst>
                <a:ext uri="{FF2B5EF4-FFF2-40B4-BE49-F238E27FC236}">
                  <a16:creationId xmlns:a16="http://schemas.microsoft.com/office/drawing/2014/main" id="{78422AE8-4123-4BCE-A031-D173961FD30C}"/>
                </a:ext>
              </a:extLst>
            </p:cNvPr>
            <p:cNvSpPr txBox="1"/>
            <p:nvPr/>
          </p:nvSpPr>
          <p:spPr>
            <a:xfrm>
              <a:off x="1438275" y="5179186"/>
              <a:ext cx="330835" cy="99060"/>
            </a:xfrm>
            <a:prstGeom prst="rect">
              <a:avLst/>
            </a:prstGeom>
          </p:spPr>
          <p:txBody>
            <a:bodyPr vert="horz" wrap="square" lIns="0" tIns="15875" rIns="0" bIns="0" rtlCol="0">
              <a:spAutoFit/>
            </a:bodyPr>
            <a:lstStyle/>
            <a:p>
              <a:pPr algn="ctr">
                <a:lnSpc>
                  <a:spcPts val="270"/>
                </a:lnSpc>
                <a:spcBef>
                  <a:spcPts val="125"/>
                </a:spcBef>
              </a:pPr>
              <a:r>
                <a:rPr sz="450" spc="-37" baseline="37037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r>
                <a:rPr sz="450" spc="-37" baseline="9259" dirty="0">
                  <a:solidFill>
                    <a:srgbClr val="FF0000"/>
                  </a:solidFill>
                  <a:latin typeface="MS UI Gothic"/>
                  <a:cs typeface="MS UI Gothic"/>
                </a:rPr>
                <a:t>● </a:t>
              </a:r>
              <a:r>
                <a:rPr sz="300" spc="-30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r>
                <a:rPr sz="450" spc="-44" baseline="18518" dirty="0">
                  <a:solidFill>
                    <a:srgbClr val="FF0000"/>
                  </a:solidFill>
                  <a:latin typeface="MS UI Gothic"/>
                  <a:cs typeface="MS UI Gothic"/>
                </a:rPr>
                <a:t>● </a:t>
              </a:r>
              <a:r>
                <a:rPr sz="300" spc="25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endParaRPr sz="300">
                <a:latin typeface="MS UI Gothic"/>
                <a:cs typeface="MS UI Gothic"/>
              </a:endParaRPr>
            </a:p>
            <a:p>
              <a:pPr marL="73025" algn="ctr">
                <a:lnSpc>
                  <a:spcPts val="270"/>
                </a:lnSpc>
              </a:pPr>
              <a:r>
                <a:rPr sz="300" spc="25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endParaRPr sz="300">
                <a:latin typeface="MS UI Gothic"/>
                <a:cs typeface="MS UI Gothic"/>
              </a:endParaRPr>
            </a:p>
          </p:txBody>
        </p:sp>
        <p:sp>
          <p:nvSpPr>
            <p:cNvPr id="2335" name="object 745">
              <a:extLst>
                <a:ext uri="{FF2B5EF4-FFF2-40B4-BE49-F238E27FC236}">
                  <a16:creationId xmlns:a16="http://schemas.microsoft.com/office/drawing/2014/main" id="{7B620F8E-70AC-4B5C-8882-0F12938EA7EE}"/>
                </a:ext>
              </a:extLst>
            </p:cNvPr>
            <p:cNvSpPr txBox="1"/>
            <p:nvPr/>
          </p:nvSpPr>
          <p:spPr>
            <a:xfrm>
              <a:off x="1593341" y="5063363"/>
              <a:ext cx="231140" cy="75565"/>
            </a:xfrm>
            <a:prstGeom prst="rect">
              <a:avLst/>
            </a:prstGeom>
          </p:spPr>
          <p:txBody>
            <a:bodyPr vert="horz" wrap="square" lIns="0" tIns="1651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30"/>
                </a:spcBef>
              </a:pPr>
              <a:r>
                <a:rPr sz="300" u="heavy" spc="0" dirty="0">
                  <a:solidFill>
                    <a:srgbClr val="FF0000"/>
                  </a:solidFill>
                  <a:uFill>
                    <a:solidFill>
                      <a:srgbClr val="6495ED"/>
                    </a:solidFill>
                  </a:uFill>
                  <a:latin typeface="MS UI Gothic"/>
                  <a:cs typeface="MS UI Gothic"/>
                </a:rPr>
                <a:t> </a:t>
              </a:r>
              <a:r>
                <a:rPr sz="300" u="heavy" spc="0" dirty="0">
                  <a:solidFill>
                    <a:srgbClr val="FF0000"/>
                  </a:solidFill>
                  <a:uFill>
                    <a:solidFill>
                      <a:srgbClr val="6495ED"/>
                    </a:solidFill>
                  </a:uFill>
                  <a:latin typeface="Times New Roman"/>
                  <a:cs typeface="Times New Roman"/>
                </a:rPr>
                <a:t>   </a:t>
              </a:r>
              <a:r>
                <a:rPr sz="300" u="heavy" spc="5" dirty="0">
                  <a:solidFill>
                    <a:srgbClr val="FF0000"/>
                  </a:solidFill>
                  <a:uFill>
                    <a:solidFill>
                      <a:srgbClr val="6495ED"/>
                    </a:solidFill>
                  </a:uFill>
                  <a:latin typeface="Times New Roman"/>
                  <a:cs typeface="Times New Roman"/>
                </a:rPr>
                <a:t> </a:t>
              </a:r>
              <a:r>
                <a:rPr sz="300" u="heavy" spc="25" dirty="0">
                  <a:solidFill>
                    <a:srgbClr val="FF0000"/>
                  </a:solidFill>
                  <a:uFill>
                    <a:solidFill>
                      <a:srgbClr val="6495ED"/>
                    </a:solidFill>
                  </a:uFill>
                  <a:latin typeface="MS UI Gothic"/>
                  <a:cs typeface="MS UI Gothic"/>
                </a:rPr>
                <a:t>●</a:t>
              </a:r>
              <a:r>
                <a:rPr sz="300" spc="55" dirty="0">
                  <a:solidFill>
                    <a:srgbClr val="FF0000"/>
                  </a:solidFill>
                  <a:latin typeface="MS UI Gothic"/>
                  <a:cs typeface="MS UI Gothic"/>
                </a:rPr>
                <a:t> </a:t>
              </a:r>
              <a:r>
                <a:rPr sz="300" spc="-95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r>
                <a:rPr sz="450" spc="-142" baseline="27777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endParaRPr sz="450" baseline="27777">
                <a:latin typeface="MS UI Gothic"/>
                <a:cs typeface="MS UI Gothic"/>
              </a:endParaRPr>
            </a:p>
          </p:txBody>
        </p:sp>
        <p:sp>
          <p:nvSpPr>
            <p:cNvPr id="2336" name="object 746">
              <a:extLst>
                <a:ext uri="{FF2B5EF4-FFF2-40B4-BE49-F238E27FC236}">
                  <a16:creationId xmlns:a16="http://schemas.microsoft.com/office/drawing/2014/main" id="{CA034899-1353-4159-80A4-2359A05E55DD}"/>
                </a:ext>
              </a:extLst>
            </p:cNvPr>
            <p:cNvSpPr txBox="1"/>
            <p:nvPr/>
          </p:nvSpPr>
          <p:spPr>
            <a:xfrm>
              <a:off x="1783842" y="5274436"/>
              <a:ext cx="67310" cy="75565"/>
            </a:xfrm>
            <a:prstGeom prst="rect">
              <a:avLst/>
            </a:prstGeom>
          </p:spPr>
          <p:txBody>
            <a:bodyPr vert="horz" wrap="square" lIns="0" tIns="1587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25"/>
                </a:spcBef>
              </a:pPr>
              <a:r>
                <a:rPr sz="300" spc="25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endParaRPr sz="300">
                <a:latin typeface="MS UI Gothic"/>
                <a:cs typeface="MS UI Gothic"/>
              </a:endParaRPr>
            </a:p>
          </p:txBody>
        </p:sp>
        <p:sp>
          <p:nvSpPr>
            <p:cNvPr id="2337" name="object 747">
              <a:extLst>
                <a:ext uri="{FF2B5EF4-FFF2-40B4-BE49-F238E27FC236}">
                  <a16:creationId xmlns:a16="http://schemas.microsoft.com/office/drawing/2014/main" id="{DE6A060D-021F-4765-AFAB-22469352990A}"/>
                </a:ext>
              </a:extLst>
            </p:cNvPr>
            <p:cNvSpPr txBox="1"/>
            <p:nvPr/>
          </p:nvSpPr>
          <p:spPr>
            <a:xfrm>
              <a:off x="1716404" y="5238877"/>
              <a:ext cx="149860" cy="75565"/>
            </a:xfrm>
            <a:prstGeom prst="rect">
              <a:avLst/>
            </a:prstGeom>
          </p:spPr>
          <p:txBody>
            <a:bodyPr vert="horz" wrap="square" lIns="0" tIns="1587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25"/>
                </a:spcBef>
              </a:pPr>
              <a:r>
                <a:rPr sz="450" spc="-292" baseline="-18518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r>
                <a:rPr sz="300" spc="30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r>
                <a:rPr sz="450" spc="-157" baseline="27777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r>
                <a:rPr sz="450" spc="37" baseline="9259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endParaRPr sz="450" baseline="9259">
                <a:latin typeface="MS UI Gothic"/>
                <a:cs typeface="MS UI Gothic"/>
              </a:endParaRPr>
            </a:p>
          </p:txBody>
        </p:sp>
        <p:sp>
          <p:nvSpPr>
            <p:cNvPr id="2338" name="object 748">
              <a:extLst>
                <a:ext uri="{FF2B5EF4-FFF2-40B4-BE49-F238E27FC236}">
                  <a16:creationId xmlns:a16="http://schemas.microsoft.com/office/drawing/2014/main" id="{63BEC5DC-7EDB-46B0-A041-E5E603F64FA8}"/>
                </a:ext>
              </a:extLst>
            </p:cNvPr>
            <p:cNvSpPr txBox="1"/>
            <p:nvPr/>
          </p:nvSpPr>
          <p:spPr>
            <a:xfrm>
              <a:off x="1812163" y="5090667"/>
              <a:ext cx="67310" cy="75565"/>
            </a:xfrm>
            <a:prstGeom prst="rect">
              <a:avLst/>
            </a:prstGeom>
          </p:spPr>
          <p:txBody>
            <a:bodyPr vert="horz" wrap="square" lIns="0" tIns="1651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30"/>
                </a:spcBef>
              </a:pPr>
              <a:r>
                <a:rPr sz="300" spc="25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endParaRPr sz="300">
                <a:latin typeface="MS UI Gothic"/>
                <a:cs typeface="MS UI Gothic"/>
              </a:endParaRPr>
            </a:p>
          </p:txBody>
        </p:sp>
        <p:sp>
          <p:nvSpPr>
            <p:cNvPr id="2339" name="object 749">
              <a:extLst>
                <a:ext uri="{FF2B5EF4-FFF2-40B4-BE49-F238E27FC236}">
                  <a16:creationId xmlns:a16="http://schemas.microsoft.com/office/drawing/2014/main" id="{565CA991-351F-42F6-A1CE-3701215AB776}"/>
                </a:ext>
              </a:extLst>
            </p:cNvPr>
            <p:cNvSpPr txBox="1"/>
            <p:nvPr/>
          </p:nvSpPr>
          <p:spPr>
            <a:xfrm>
              <a:off x="1840483" y="4979542"/>
              <a:ext cx="67310" cy="75565"/>
            </a:xfrm>
            <a:prstGeom prst="rect">
              <a:avLst/>
            </a:prstGeom>
          </p:spPr>
          <p:txBody>
            <a:bodyPr vert="horz" wrap="square" lIns="0" tIns="1651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30"/>
                </a:spcBef>
              </a:pPr>
              <a:r>
                <a:rPr sz="300" spc="25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endParaRPr sz="300">
                <a:latin typeface="MS UI Gothic"/>
                <a:cs typeface="MS UI Gothic"/>
              </a:endParaRPr>
            </a:p>
          </p:txBody>
        </p:sp>
        <p:sp>
          <p:nvSpPr>
            <p:cNvPr id="2340" name="object 750">
              <a:extLst>
                <a:ext uri="{FF2B5EF4-FFF2-40B4-BE49-F238E27FC236}">
                  <a16:creationId xmlns:a16="http://schemas.microsoft.com/office/drawing/2014/main" id="{3FBD446F-F1D4-418D-885C-90EF80358058}"/>
                </a:ext>
              </a:extLst>
            </p:cNvPr>
            <p:cNvSpPr txBox="1"/>
            <p:nvPr/>
          </p:nvSpPr>
          <p:spPr>
            <a:xfrm>
              <a:off x="1825751" y="4787112"/>
              <a:ext cx="94615" cy="163195"/>
            </a:xfrm>
            <a:prstGeom prst="rect">
              <a:avLst/>
            </a:prstGeom>
          </p:spPr>
          <p:txBody>
            <a:bodyPr vert="horz" wrap="square" lIns="0" tIns="5715" rIns="0" bIns="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45"/>
                </a:spcBef>
              </a:pPr>
              <a:endParaRPr sz="200">
                <a:latin typeface="Times New Roman"/>
                <a:cs typeface="Times New Roman"/>
              </a:endParaRPr>
            </a:p>
            <a:p>
              <a:pPr marL="12700">
                <a:lnSpc>
                  <a:spcPct val="100000"/>
                </a:lnSpc>
              </a:pPr>
              <a:r>
                <a:rPr sz="300" spc="25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endParaRPr sz="300">
                <a:latin typeface="MS UI Gothic"/>
                <a:cs typeface="MS UI Gothic"/>
              </a:endParaRPr>
            </a:p>
            <a:p>
              <a:pPr marL="40005">
                <a:lnSpc>
                  <a:spcPct val="100000"/>
                </a:lnSpc>
                <a:spcBef>
                  <a:spcPts val="180"/>
                </a:spcBef>
              </a:pPr>
              <a:r>
                <a:rPr sz="300" spc="25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endParaRPr sz="300">
                <a:latin typeface="MS UI Gothic"/>
                <a:cs typeface="MS UI Gothic"/>
              </a:endParaRPr>
            </a:p>
          </p:txBody>
        </p:sp>
        <p:sp>
          <p:nvSpPr>
            <p:cNvPr id="2341" name="object 751">
              <a:extLst>
                <a:ext uri="{FF2B5EF4-FFF2-40B4-BE49-F238E27FC236}">
                  <a16:creationId xmlns:a16="http://schemas.microsoft.com/office/drawing/2014/main" id="{46899312-B517-4B18-8D39-6E1ACA684842}"/>
                </a:ext>
              </a:extLst>
            </p:cNvPr>
            <p:cNvSpPr txBox="1"/>
            <p:nvPr/>
          </p:nvSpPr>
          <p:spPr>
            <a:xfrm>
              <a:off x="1870836" y="5133949"/>
              <a:ext cx="92710" cy="147955"/>
            </a:xfrm>
            <a:prstGeom prst="rect">
              <a:avLst/>
            </a:prstGeom>
          </p:spPr>
          <p:txBody>
            <a:bodyPr vert="horz" wrap="square" lIns="0" tIns="2730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215"/>
                </a:spcBef>
              </a:pPr>
              <a:r>
                <a:rPr sz="450" spc="-165" baseline="9259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r>
                <a:rPr sz="300" spc="25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endParaRPr sz="300">
                <a:latin typeface="MS UI Gothic"/>
                <a:cs typeface="MS UI Gothic"/>
              </a:endParaRPr>
            </a:p>
            <a:p>
              <a:pPr marL="24765">
                <a:lnSpc>
                  <a:spcPct val="100000"/>
                </a:lnSpc>
                <a:spcBef>
                  <a:spcPts val="120"/>
                </a:spcBef>
              </a:pPr>
              <a:r>
                <a:rPr sz="300" spc="25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endParaRPr sz="300">
                <a:latin typeface="MS UI Gothic"/>
                <a:cs typeface="MS UI Gothic"/>
              </a:endParaRPr>
            </a:p>
          </p:txBody>
        </p:sp>
        <p:sp>
          <p:nvSpPr>
            <p:cNvPr id="2342" name="object 752">
              <a:extLst>
                <a:ext uri="{FF2B5EF4-FFF2-40B4-BE49-F238E27FC236}">
                  <a16:creationId xmlns:a16="http://schemas.microsoft.com/office/drawing/2014/main" id="{079B647D-495D-477E-A79C-1533EFCF2864}"/>
                </a:ext>
              </a:extLst>
            </p:cNvPr>
            <p:cNvSpPr txBox="1"/>
            <p:nvPr/>
          </p:nvSpPr>
          <p:spPr>
            <a:xfrm>
              <a:off x="1925066" y="5029200"/>
              <a:ext cx="107950" cy="119380"/>
            </a:xfrm>
            <a:prstGeom prst="rect">
              <a:avLst/>
            </a:prstGeom>
          </p:spPr>
          <p:txBody>
            <a:bodyPr vert="horz" wrap="square" lIns="0" tIns="16510" rIns="0" bIns="0" rtlCol="0">
              <a:spAutoFit/>
            </a:bodyPr>
            <a:lstStyle/>
            <a:p>
              <a:pPr marL="12700">
                <a:lnSpc>
                  <a:spcPts val="350"/>
                </a:lnSpc>
                <a:spcBef>
                  <a:spcPts val="130"/>
                </a:spcBef>
              </a:pPr>
              <a:r>
                <a:rPr sz="300" spc="15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r>
                <a:rPr sz="300" spc="25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endParaRPr sz="300">
                <a:latin typeface="MS UI Gothic"/>
                <a:cs typeface="MS UI Gothic"/>
              </a:endParaRPr>
            </a:p>
            <a:p>
              <a:pPr marL="39370">
                <a:lnSpc>
                  <a:spcPts val="350"/>
                </a:lnSpc>
              </a:pPr>
              <a:r>
                <a:rPr sz="300" spc="25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endParaRPr sz="300">
                <a:latin typeface="MS UI Gothic"/>
                <a:cs typeface="MS UI Gothic"/>
              </a:endParaRPr>
            </a:p>
          </p:txBody>
        </p:sp>
        <p:sp>
          <p:nvSpPr>
            <p:cNvPr id="2343" name="object 753">
              <a:extLst>
                <a:ext uri="{FF2B5EF4-FFF2-40B4-BE49-F238E27FC236}">
                  <a16:creationId xmlns:a16="http://schemas.microsoft.com/office/drawing/2014/main" id="{1B0F8128-2B38-4FE5-A3BB-F9F8C2026590}"/>
                </a:ext>
              </a:extLst>
            </p:cNvPr>
            <p:cNvSpPr txBox="1"/>
            <p:nvPr/>
          </p:nvSpPr>
          <p:spPr>
            <a:xfrm>
              <a:off x="1911985" y="5013578"/>
              <a:ext cx="134620" cy="75565"/>
            </a:xfrm>
            <a:prstGeom prst="rect">
              <a:avLst/>
            </a:prstGeom>
          </p:spPr>
          <p:txBody>
            <a:bodyPr vert="horz" wrap="square" lIns="0" tIns="1651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30"/>
                </a:spcBef>
              </a:pPr>
              <a:r>
                <a:rPr sz="300" spc="-95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r>
                <a:rPr sz="450" spc="22" baseline="9259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r>
                <a:rPr sz="300" spc="25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endParaRPr sz="300">
                <a:latin typeface="MS UI Gothic"/>
                <a:cs typeface="MS UI Gothic"/>
              </a:endParaRPr>
            </a:p>
          </p:txBody>
        </p:sp>
        <p:sp>
          <p:nvSpPr>
            <p:cNvPr id="2344" name="object 754">
              <a:extLst>
                <a:ext uri="{FF2B5EF4-FFF2-40B4-BE49-F238E27FC236}">
                  <a16:creationId xmlns:a16="http://schemas.microsoft.com/office/drawing/2014/main" id="{757E44AF-E397-4A63-A148-00F3546FAA11}"/>
                </a:ext>
              </a:extLst>
            </p:cNvPr>
            <p:cNvSpPr txBox="1"/>
            <p:nvPr/>
          </p:nvSpPr>
          <p:spPr>
            <a:xfrm>
              <a:off x="2007361" y="4699889"/>
              <a:ext cx="82550" cy="117475"/>
            </a:xfrm>
            <a:prstGeom prst="rect">
              <a:avLst/>
            </a:prstGeom>
          </p:spPr>
          <p:txBody>
            <a:bodyPr vert="horz" wrap="square" lIns="0" tIns="16510" rIns="0" bIns="0" rtlCol="0">
              <a:spAutoFit/>
            </a:bodyPr>
            <a:lstStyle/>
            <a:p>
              <a:pPr marL="27305">
                <a:lnSpc>
                  <a:spcPts val="345"/>
                </a:lnSpc>
                <a:spcBef>
                  <a:spcPts val="130"/>
                </a:spcBef>
              </a:pPr>
              <a:r>
                <a:rPr sz="300" spc="25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endParaRPr sz="300">
                <a:latin typeface="MS UI Gothic"/>
                <a:cs typeface="MS UI Gothic"/>
              </a:endParaRPr>
            </a:p>
            <a:p>
              <a:pPr marL="12700">
                <a:lnSpc>
                  <a:spcPts val="345"/>
                </a:lnSpc>
              </a:pPr>
              <a:r>
                <a:rPr sz="300" spc="25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endParaRPr sz="300">
                <a:latin typeface="MS UI Gothic"/>
                <a:cs typeface="MS UI Gothic"/>
              </a:endParaRPr>
            </a:p>
          </p:txBody>
        </p:sp>
        <p:sp>
          <p:nvSpPr>
            <p:cNvPr id="2345" name="object 755">
              <a:extLst>
                <a:ext uri="{FF2B5EF4-FFF2-40B4-BE49-F238E27FC236}">
                  <a16:creationId xmlns:a16="http://schemas.microsoft.com/office/drawing/2014/main" id="{D8D0A579-57FE-4EA3-B221-6A82159CAD29}"/>
                </a:ext>
              </a:extLst>
            </p:cNvPr>
            <p:cNvSpPr txBox="1"/>
            <p:nvPr/>
          </p:nvSpPr>
          <p:spPr>
            <a:xfrm>
              <a:off x="2035429" y="4975352"/>
              <a:ext cx="81915" cy="75565"/>
            </a:xfrm>
            <a:prstGeom prst="rect">
              <a:avLst/>
            </a:prstGeom>
          </p:spPr>
          <p:txBody>
            <a:bodyPr vert="horz" wrap="square" lIns="0" tIns="1651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30"/>
                </a:spcBef>
              </a:pPr>
              <a:r>
                <a:rPr sz="300" spc="-190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r>
                <a:rPr sz="450" spc="37" baseline="9259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endParaRPr sz="450" baseline="9259">
                <a:latin typeface="MS UI Gothic"/>
                <a:cs typeface="MS UI Gothic"/>
              </a:endParaRPr>
            </a:p>
          </p:txBody>
        </p:sp>
        <p:sp>
          <p:nvSpPr>
            <p:cNvPr id="2346" name="object 756">
              <a:extLst>
                <a:ext uri="{FF2B5EF4-FFF2-40B4-BE49-F238E27FC236}">
                  <a16:creationId xmlns:a16="http://schemas.microsoft.com/office/drawing/2014/main" id="{39DEEAAF-DEE2-479C-A709-877E8B244DB2}"/>
                </a:ext>
              </a:extLst>
            </p:cNvPr>
            <p:cNvSpPr txBox="1"/>
            <p:nvPr/>
          </p:nvSpPr>
          <p:spPr>
            <a:xfrm>
              <a:off x="2089785" y="4768977"/>
              <a:ext cx="67310" cy="75565"/>
            </a:xfrm>
            <a:prstGeom prst="rect">
              <a:avLst/>
            </a:prstGeom>
          </p:spPr>
          <p:txBody>
            <a:bodyPr vert="horz" wrap="square" lIns="0" tIns="1651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30"/>
                </a:spcBef>
              </a:pPr>
              <a:r>
                <a:rPr sz="300" spc="25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endParaRPr sz="300">
                <a:latin typeface="MS UI Gothic"/>
                <a:cs typeface="MS UI Gothic"/>
              </a:endParaRPr>
            </a:p>
          </p:txBody>
        </p:sp>
        <p:sp>
          <p:nvSpPr>
            <p:cNvPr id="2347" name="object 757">
              <a:extLst>
                <a:ext uri="{FF2B5EF4-FFF2-40B4-BE49-F238E27FC236}">
                  <a16:creationId xmlns:a16="http://schemas.microsoft.com/office/drawing/2014/main" id="{AD348A80-C12F-474F-A3A8-9337EBE2075F}"/>
                </a:ext>
              </a:extLst>
            </p:cNvPr>
            <p:cNvSpPr txBox="1"/>
            <p:nvPr/>
          </p:nvSpPr>
          <p:spPr>
            <a:xfrm>
              <a:off x="1993010" y="4845430"/>
              <a:ext cx="178435" cy="75565"/>
            </a:xfrm>
            <a:prstGeom prst="rect">
              <a:avLst/>
            </a:prstGeom>
          </p:spPr>
          <p:txBody>
            <a:bodyPr vert="horz" wrap="square" lIns="0" tIns="1651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30"/>
                </a:spcBef>
              </a:pPr>
              <a:r>
                <a:rPr sz="450" spc="37" baseline="46296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r>
                <a:rPr sz="450" spc="112" baseline="46296" dirty="0">
                  <a:solidFill>
                    <a:srgbClr val="FF0000"/>
                  </a:solidFill>
                  <a:latin typeface="MS UI Gothic"/>
                  <a:cs typeface="MS UI Gothic"/>
                </a:rPr>
                <a:t> </a:t>
              </a:r>
              <a:r>
                <a:rPr sz="450" spc="-135" baseline="9259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r>
                <a:rPr sz="450" spc="-135" baseline="18518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r>
                <a:rPr sz="300" spc="-90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endParaRPr sz="300">
                <a:latin typeface="MS UI Gothic"/>
                <a:cs typeface="MS UI Gothic"/>
              </a:endParaRPr>
            </a:p>
          </p:txBody>
        </p:sp>
        <p:sp>
          <p:nvSpPr>
            <p:cNvPr id="2348" name="object 758">
              <a:extLst>
                <a:ext uri="{FF2B5EF4-FFF2-40B4-BE49-F238E27FC236}">
                  <a16:creationId xmlns:a16="http://schemas.microsoft.com/office/drawing/2014/main" id="{3ADD0685-CF72-435E-945B-654837288F96}"/>
                </a:ext>
              </a:extLst>
            </p:cNvPr>
            <p:cNvSpPr txBox="1"/>
            <p:nvPr/>
          </p:nvSpPr>
          <p:spPr>
            <a:xfrm>
              <a:off x="2117851" y="4925441"/>
              <a:ext cx="67310" cy="75565"/>
            </a:xfrm>
            <a:prstGeom prst="rect">
              <a:avLst/>
            </a:prstGeom>
          </p:spPr>
          <p:txBody>
            <a:bodyPr vert="horz" wrap="square" lIns="0" tIns="1651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30"/>
                </a:spcBef>
              </a:pPr>
              <a:r>
                <a:rPr sz="300" spc="25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endParaRPr sz="300">
                <a:latin typeface="MS UI Gothic"/>
                <a:cs typeface="MS UI Gothic"/>
              </a:endParaRPr>
            </a:p>
          </p:txBody>
        </p:sp>
        <p:sp>
          <p:nvSpPr>
            <p:cNvPr id="2349" name="object 759">
              <a:extLst>
                <a:ext uri="{FF2B5EF4-FFF2-40B4-BE49-F238E27FC236}">
                  <a16:creationId xmlns:a16="http://schemas.microsoft.com/office/drawing/2014/main" id="{D737A588-D2EB-4909-BE52-7B9F2010172D}"/>
                </a:ext>
              </a:extLst>
            </p:cNvPr>
            <p:cNvSpPr txBox="1"/>
            <p:nvPr/>
          </p:nvSpPr>
          <p:spPr>
            <a:xfrm>
              <a:off x="2131695" y="4904866"/>
              <a:ext cx="67310" cy="75565"/>
            </a:xfrm>
            <a:prstGeom prst="rect">
              <a:avLst/>
            </a:prstGeom>
          </p:spPr>
          <p:txBody>
            <a:bodyPr vert="horz" wrap="square" lIns="0" tIns="1651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30"/>
                </a:spcBef>
              </a:pPr>
              <a:r>
                <a:rPr sz="300" spc="25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endParaRPr sz="300">
                <a:latin typeface="MS UI Gothic"/>
                <a:cs typeface="MS UI Gothic"/>
              </a:endParaRPr>
            </a:p>
          </p:txBody>
        </p:sp>
        <p:sp>
          <p:nvSpPr>
            <p:cNvPr id="2350" name="object 760">
              <a:extLst>
                <a:ext uri="{FF2B5EF4-FFF2-40B4-BE49-F238E27FC236}">
                  <a16:creationId xmlns:a16="http://schemas.microsoft.com/office/drawing/2014/main" id="{5FD4420C-3D78-46ED-BAA9-0A65E6ED2FC2}"/>
                </a:ext>
              </a:extLst>
            </p:cNvPr>
            <p:cNvSpPr txBox="1"/>
            <p:nvPr/>
          </p:nvSpPr>
          <p:spPr>
            <a:xfrm>
              <a:off x="2159889" y="4298696"/>
              <a:ext cx="67310" cy="75565"/>
            </a:xfrm>
            <a:prstGeom prst="rect">
              <a:avLst/>
            </a:prstGeom>
          </p:spPr>
          <p:txBody>
            <a:bodyPr vert="horz" wrap="square" lIns="0" tIns="1587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25"/>
                </a:spcBef>
              </a:pPr>
              <a:r>
                <a:rPr sz="300" spc="25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endParaRPr sz="300">
                <a:latin typeface="MS UI Gothic"/>
                <a:cs typeface="MS UI Gothic"/>
              </a:endParaRPr>
            </a:p>
          </p:txBody>
        </p:sp>
        <p:sp>
          <p:nvSpPr>
            <p:cNvPr id="2351" name="object 761">
              <a:extLst>
                <a:ext uri="{FF2B5EF4-FFF2-40B4-BE49-F238E27FC236}">
                  <a16:creationId xmlns:a16="http://schemas.microsoft.com/office/drawing/2014/main" id="{13B29B9F-7F5F-4A4D-B286-48F64ACD465F}"/>
                </a:ext>
              </a:extLst>
            </p:cNvPr>
            <p:cNvSpPr txBox="1"/>
            <p:nvPr/>
          </p:nvSpPr>
          <p:spPr>
            <a:xfrm>
              <a:off x="2174494" y="4434459"/>
              <a:ext cx="67310" cy="75565"/>
            </a:xfrm>
            <a:prstGeom prst="rect">
              <a:avLst/>
            </a:prstGeom>
          </p:spPr>
          <p:txBody>
            <a:bodyPr vert="horz" wrap="square" lIns="0" tIns="1651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30"/>
                </a:spcBef>
              </a:pPr>
              <a:r>
                <a:rPr sz="300" spc="25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endParaRPr sz="300">
                <a:latin typeface="MS UI Gothic"/>
                <a:cs typeface="MS UI Gothic"/>
              </a:endParaRPr>
            </a:p>
          </p:txBody>
        </p:sp>
        <p:sp>
          <p:nvSpPr>
            <p:cNvPr id="2352" name="object 762">
              <a:extLst>
                <a:ext uri="{FF2B5EF4-FFF2-40B4-BE49-F238E27FC236}">
                  <a16:creationId xmlns:a16="http://schemas.microsoft.com/office/drawing/2014/main" id="{86C8703C-C1A8-4B47-94B6-8C79CA16E2C8}"/>
                </a:ext>
              </a:extLst>
            </p:cNvPr>
            <p:cNvSpPr txBox="1"/>
            <p:nvPr/>
          </p:nvSpPr>
          <p:spPr>
            <a:xfrm>
              <a:off x="2187829" y="4544948"/>
              <a:ext cx="67310" cy="75565"/>
            </a:xfrm>
            <a:prstGeom prst="rect">
              <a:avLst/>
            </a:prstGeom>
          </p:spPr>
          <p:txBody>
            <a:bodyPr vert="horz" wrap="square" lIns="0" tIns="1651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30"/>
                </a:spcBef>
              </a:pPr>
              <a:r>
                <a:rPr sz="300" spc="25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endParaRPr sz="300">
                <a:latin typeface="MS UI Gothic"/>
                <a:cs typeface="MS UI Gothic"/>
              </a:endParaRPr>
            </a:p>
          </p:txBody>
        </p:sp>
        <p:sp>
          <p:nvSpPr>
            <p:cNvPr id="2353" name="object 763">
              <a:extLst>
                <a:ext uri="{FF2B5EF4-FFF2-40B4-BE49-F238E27FC236}">
                  <a16:creationId xmlns:a16="http://schemas.microsoft.com/office/drawing/2014/main" id="{E59D6265-316C-432C-85E5-5DB33C475418}"/>
                </a:ext>
              </a:extLst>
            </p:cNvPr>
            <p:cNvSpPr txBox="1"/>
            <p:nvPr/>
          </p:nvSpPr>
          <p:spPr>
            <a:xfrm>
              <a:off x="2215514" y="4860797"/>
              <a:ext cx="67310" cy="75565"/>
            </a:xfrm>
            <a:prstGeom prst="rect">
              <a:avLst/>
            </a:prstGeom>
          </p:spPr>
          <p:txBody>
            <a:bodyPr vert="horz" wrap="square" lIns="0" tIns="1651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30"/>
                </a:spcBef>
              </a:pPr>
              <a:r>
                <a:rPr sz="300" spc="25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endParaRPr sz="300">
                <a:latin typeface="MS UI Gothic"/>
                <a:cs typeface="MS UI Gothic"/>
              </a:endParaRPr>
            </a:p>
          </p:txBody>
        </p:sp>
        <p:sp>
          <p:nvSpPr>
            <p:cNvPr id="2354" name="object 764">
              <a:extLst>
                <a:ext uri="{FF2B5EF4-FFF2-40B4-BE49-F238E27FC236}">
                  <a16:creationId xmlns:a16="http://schemas.microsoft.com/office/drawing/2014/main" id="{C0773723-3A40-4E74-A80D-D94B6ACDF184}"/>
                </a:ext>
              </a:extLst>
            </p:cNvPr>
            <p:cNvSpPr txBox="1"/>
            <p:nvPr/>
          </p:nvSpPr>
          <p:spPr>
            <a:xfrm>
              <a:off x="2243327" y="4744339"/>
              <a:ext cx="67310" cy="75565"/>
            </a:xfrm>
            <a:prstGeom prst="rect">
              <a:avLst/>
            </a:prstGeom>
          </p:spPr>
          <p:txBody>
            <a:bodyPr vert="horz" wrap="square" lIns="0" tIns="1651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30"/>
                </a:spcBef>
              </a:pPr>
              <a:r>
                <a:rPr sz="300" spc="25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endParaRPr sz="300">
                <a:latin typeface="MS UI Gothic"/>
                <a:cs typeface="MS UI Gothic"/>
              </a:endParaRPr>
            </a:p>
          </p:txBody>
        </p:sp>
        <p:sp>
          <p:nvSpPr>
            <p:cNvPr id="2355" name="object 765">
              <a:extLst>
                <a:ext uri="{FF2B5EF4-FFF2-40B4-BE49-F238E27FC236}">
                  <a16:creationId xmlns:a16="http://schemas.microsoft.com/office/drawing/2014/main" id="{4CA7A65E-EADB-4A7B-A839-F3C3493A84F8}"/>
                </a:ext>
              </a:extLst>
            </p:cNvPr>
            <p:cNvSpPr txBox="1"/>
            <p:nvPr/>
          </p:nvSpPr>
          <p:spPr>
            <a:xfrm>
              <a:off x="2271014" y="4711191"/>
              <a:ext cx="67310" cy="75565"/>
            </a:xfrm>
            <a:prstGeom prst="rect">
              <a:avLst/>
            </a:prstGeom>
          </p:spPr>
          <p:txBody>
            <a:bodyPr vert="horz" wrap="square" lIns="0" tIns="1651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30"/>
                </a:spcBef>
              </a:pPr>
              <a:r>
                <a:rPr sz="300" spc="25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endParaRPr sz="300">
                <a:latin typeface="MS UI Gothic"/>
                <a:cs typeface="MS UI Gothic"/>
              </a:endParaRPr>
            </a:p>
          </p:txBody>
        </p:sp>
        <p:sp>
          <p:nvSpPr>
            <p:cNvPr id="2356" name="object 766">
              <a:extLst>
                <a:ext uri="{FF2B5EF4-FFF2-40B4-BE49-F238E27FC236}">
                  <a16:creationId xmlns:a16="http://schemas.microsoft.com/office/drawing/2014/main" id="{24278E36-81D2-4587-A649-ED5C0EF62CE3}"/>
                </a:ext>
              </a:extLst>
            </p:cNvPr>
            <p:cNvSpPr txBox="1"/>
            <p:nvPr/>
          </p:nvSpPr>
          <p:spPr>
            <a:xfrm>
              <a:off x="2145157" y="4773803"/>
              <a:ext cx="207010" cy="75565"/>
            </a:xfrm>
            <a:prstGeom prst="rect">
              <a:avLst/>
            </a:prstGeom>
          </p:spPr>
          <p:txBody>
            <a:bodyPr vert="horz" wrap="square" lIns="0" tIns="1651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30"/>
                </a:spcBef>
              </a:pPr>
              <a:r>
                <a:rPr sz="450" spc="37" baseline="-18518" dirty="0">
                  <a:solidFill>
                    <a:srgbClr val="FF0000"/>
                  </a:solidFill>
                  <a:latin typeface="MS UI Gothic"/>
                  <a:cs typeface="MS UI Gothic"/>
                </a:rPr>
                <a:t>● </a:t>
              </a:r>
              <a:r>
                <a:rPr sz="450" spc="37" baseline="-64814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r>
                <a:rPr sz="450" spc="52" baseline="-64814" dirty="0">
                  <a:solidFill>
                    <a:srgbClr val="FF0000"/>
                  </a:solidFill>
                  <a:latin typeface="MS UI Gothic"/>
                  <a:cs typeface="MS UI Gothic"/>
                </a:rPr>
                <a:t> </a:t>
              </a:r>
              <a:r>
                <a:rPr sz="300" spc="25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endParaRPr sz="300">
                <a:latin typeface="MS UI Gothic"/>
                <a:cs typeface="MS UI Gothic"/>
              </a:endParaRPr>
            </a:p>
          </p:txBody>
        </p:sp>
        <p:sp>
          <p:nvSpPr>
            <p:cNvPr id="2357" name="object 767">
              <a:extLst>
                <a:ext uri="{FF2B5EF4-FFF2-40B4-BE49-F238E27FC236}">
                  <a16:creationId xmlns:a16="http://schemas.microsoft.com/office/drawing/2014/main" id="{4E36E23B-AFC2-4EC2-909E-ACEF7C4D7671}"/>
                </a:ext>
              </a:extLst>
            </p:cNvPr>
            <p:cNvSpPr txBox="1"/>
            <p:nvPr/>
          </p:nvSpPr>
          <p:spPr>
            <a:xfrm>
              <a:off x="2202179" y="4621529"/>
              <a:ext cx="163830" cy="116839"/>
            </a:xfrm>
            <a:prstGeom prst="rect">
              <a:avLst/>
            </a:prstGeom>
          </p:spPr>
          <p:txBody>
            <a:bodyPr vert="horz" wrap="square" lIns="0" tIns="16510" rIns="0" bIns="0" rtlCol="0">
              <a:spAutoFit/>
            </a:bodyPr>
            <a:lstStyle/>
            <a:p>
              <a:pPr marL="67310">
                <a:lnSpc>
                  <a:spcPts val="340"/>
                </a:lnSpc>
                <a:spcBef>
                  <a:spcPts val="130"/>
                </a:spcBef>
              </a:pPr>
              <a:r>
                <a:rPr sz="300" spc="25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endParaRPr sz="300">
                <a:latin typeface="MS UI Gothic"/>
                <a:cs typeface="MS UI Gothic"/>
              </a:endParaRPr>
            </a:p>
            <a:p>
              <a:pPr marL="12700">
                <a:lnSpc>
                  <a:spcPts val="340"/>
                </a:lnSpc>
              </a:pPr>
              <a:r>
                <a:rPr sz="450" spc="37" baseline="18518" dirty="0">
                  <a:solidFill>
                    <a:srgbClr val="FF0000"/>
                  </a:solidFill>
                  <a:latin typeface="MS UI Gothic"/>
                  <a:cs typeface="MS UI Gothic"/>
                </a:rPr>
                <a:t>● </a:t>
              </a:r>
              <a:r>
                <a:rPr sz="300" spc="25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endParaRPr sz="300">
                <a:latin typeface="MS UI Gothic"/>
                <a:cs typeface="MS UI Gothic"/>
              </a:endParaRPr>
            </a:p>
          </p:txBody>
        </p:sp>
        <p:sp>
          <p:nvSpPr>
            <p:cNvPr id="2358" name="object 768">
              <a:extLst>
                <a:ext uri="{FF2B5EF4-FFF2-40B4-BE49-F238E27FC236}">
                  <a16:creationId xmlns:a16="http://schemas.microsoft.com/office/drawing/2014/main" id="{C5986B29-BA48-40F6-9D6F-6C51BF3E8315}"/>
                </a:ext>
              </a:extLst>
            </p:cNvPr>
            <p:cNvSpPr txBox="1"/>
            <p:nvPr/>
          </p:nvSpPr>
          <p:spPr>
            <a:xfrm>
              <a:off x="2326513" y="4291584"/>
              <a:ext cx="81280" cy="111760"/>
            </a:xfrm>
            <a:prstGeom prst="rect">
              <a:avLst/>
            </a:prstGeom>
          </p:spPr>
          <p:txBody>
            <a:bodyPr vert="horz" wrap="square" lIns="0" tIns="15875" rIns="0" bIns="0" rtlCol="0">
              <a:spAutoFit/>
            </a:bodyPr>
            <a:lstStyle/>
            <a:p>
              <a:pPr marL="12700">
                <a:lnSpc>
                  <a:spcPts val="320"/>
                </a:lnSpc>
                <a:spcBef>
                  <a:spcPts val="125"/>
                </a:spcBef>
              </a:pPr>
              <a:r>
                <a:rPr sz="300" spc="25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endParaRPr sz="300">
                <a:latin typeface="MS UI Gothic"/>
                <a:cs typeface="MS UI Gothic"/>
              </a:endParaRPr>
            </a:p>
            <a:p>
              <a:pPr marL="26034">
                <a:lnSpc>
                  <a:spcPts val="320"/>
                </a:lnSpc>
              </a:pPr>
              <a:r>
                <a:rPr sz="300" spc="25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endParaRPr sz="300">
                <a:latin typeface="MS UI Gothic"/>
                <a:cs typeface="MS UI Gothic"/>
              </a:endParaRPr>
            </a:p>
          </p:txBody>
        </p:sp>
        <p:sp>
          <p:nvSpPr>
            <p:cNvPr id="2359" name="object 769">
              <a:extLst>
                <a:ext uri="{FF2B5EF4-FFF2-40B4-BE49-F238E27FC236}">
                  <a16:creationId xmlns:a16="http://schemas.microsoft.com/office/drawing/2014/main" id="{81F8CC01-A89F-4EC7-A28B-4788C4203F41}"/>
                </a:ext>
              </a:extLst>
            </p:cNvPr>
            <p:cNvSpPr txBox="1"/>
            <p:nvPr/>
          </p:nvSpPr>
          <p:spPr>
            <a:xfrm>
              <a:off x="2312670" y="4424172"/>
              <a:ext cx="109855" cy="75565"/>
            </a:xfrm>
            <a:prstGeom prst="rect">
              <a:avLst/>
            </a:prstGeom>
          </p:spPr>
          <p:txBody>
            <a:bodyPr vert="horz" wrap="square" lIns="0" tIns="1651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30"/>
                </a:spcBef>
              </a:pPr>
              <a:r>
                <a:rPr sz="300" spc="25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r>
                <a:rPr sz="450" spc="37" baseline="9259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endParaRPr sz="450" baseline="9259">
                <a:latin typeface="MS UI Gothic"/>
                <a:cs typeface="MS UI Gothic"/>
              </a:endParaRPr>
            </a:p>
          </p:txBody>
        </p:sp>
        <p:sp>
          <p:nvSpPr>
            <p:cNvPr id="2360" name="object 770">
              <a:extLst>
                <a:ext uri="{FF2B5EF4-FFF2-40B4-BE49-F238E27FC236}">
                  <a16:creationId xmlns:a16="http://schemas.microsoft.com/office/drawing/2014/main" id="{28D3C363-5D3F-49A5-911D-02F15C207A53}"/>
                </a:ext>
              </a:extLst>
            </p:cNvPr>
            <p:cNvSpPr txBox="1"/>
            <p:nvPr/>
          </p:nvSpPr>
          <p:spPr>
            <a:xfrm>
              <a:off x="2368042" y="4399788"/>
              <a:ext cx="67310" cy="75565"/>
            </a:xfrm>
            <a:prstGeom prst="rect">
              <a:avLst/>
            </a:prstGeom>
          </p:spPr>
          <p:txBody>
            <a:bodyPr vert="horz" wrap="square" lIns="0" tIns="1651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30"/>
                </a:spcBef>
              </a:pPr>
              <a:r>
                <a:rPr sz="300" spc="25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endParaRPr sz="300">
                <a:latin typeface="MS UI Gothic"/>
                <a:cs typeface="MS UI Gothic"/>
              </a:endParaRPr>
            </a:p>
          </p:txBody>
        </p:sp>
        <p:sp>
          <p:nvSpPr>
            <p:cNvPr id="2361" name="object 771">
              <a:extLst>
                <a:ext uri="{FF2B5EF4-FFF2-40B4-BE49-F238E27FC236}">
                  <a16:creationId xmlns:a16="http://schemas.microsoft.com/office/drawing/2014/main" id="{04C3E115-4083-4179-B37F-F65297E589E0}"/>
                </a:ext>
              </a:extLst>
            </p:cNvPr>
            <p:cNvSpPr txBox="1"/>
            <p:nvPr/>
          </p:nvSpPr>
          <p:spPr>
            <a:xfrm>
              <a:off x="2409698" y="4915027"/>
              <a:ext cx="95250" cy="75565"/>
            </a:xfrm>
            <a:prstGeom prst="rect">
              <a:avLst/>
            </a:prstGeom>
          </p:spPr>
          <p:txBody>
            <a:bodyPr vert="horz" wrap="square" lIns="0" tIns="1651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30"/>
                </a:spcBef>
              </a:pPr>
              <a:r>
                <a:rPr sz="300" spc="-85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r>
                <a:rPr sz="450" spc="37" baseline="9259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endParaRPr sz="450" baseline="9259">
                <a:latin typeface="MS UI Gothic"/>
                <a:cs typeface="MS UI Gothic"/>
              </a:endParaRPr>
            </a:p>
          </p:txBody>
        </p:sp>
        <p:sp>
          <p:nvSpPr>
            <p:cNvPr id="2362" name="object 772">
              <a:extLst>
                <a:ext uri="{FF2B5EF4-FFF2-40B4-BE49-F238E27FC236}">
                  <a16:creationId xmlns:a16="http://schemas.microsoft.com/office/drawing/2014/main" id="{0819D2EB-44BB-4CED-BCDD-C75B0287C50C}"/>
                </a:ext>
              </a:extLst>
            </p:cNvPr>
            <p:cNvSpPr txBox="1"/>
            <p:nvPr/>
          </p:nvSpPr>
          <p:spPr>
            <a:xfrm>
              <a:off x="2381885" y="4843526"/>
              <a:ext cx="165100" cy="116839"/>
            </a:xfrm>
            <a:prstGeom prst="rect">
              <a:avLst/>
            </a:prstGeom>
          </p:spPr>
          <p:txBody>
            <a:bodyPr vert="horz" wrap="square" lIns="0" tIns="16510" rIns="0" bIns="0" rtlCol="0">
              <a:spAutoFit/>
            </a:bodyPr>
            <a:lstStyle/>
            <a:p>
              <a:pPr marL="12700">
                <a:lnSpc>
                  <a:spcPts val="195"/>
                </a:lnSpc>
                <a:spcBef>
                  <a:spcPts val="130"/>
                </a:spcBef>
              </a:pPr>
              <a:r>
                <a:rPr sz="450" spc="37" baseline="27777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r>
                <a:rPr sz="450" spc="52" baseline="27777" dirty="0">
                  <a:solidFill>
                    <a:srgbClr val="FF0000"/>
                  </a:solidFill>
                  <a:latin typeface="MS UI Gothic"/>
                  <a:cs typeface="MS UI Gothic"/>
                </a:rPr>
                <a:t> </a:t>
              </a:r>
              <a:r>
                <a:rPr sz="450" spc="-120" baseline="9259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r>
                <a:rPr sz="300" spc="-80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endParaRPr sz="300">
                <a:latin typeface="MS UI Gothic"/>
                <a:cs typeface="MS UI Gothic"/>
              </a:endParaRPr>
            </a:p>
            <a:p>
              <a:pPr marL="26034">
                <a:lnSpc>
                  <a:spcPts val="160"/>
                </a:lnSpc>
              </a:pPr>
              <a:r>
                <a:rPr sz="300" spc="25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endParaRPr sz="300">
                <a:latin typeface="MS UI Gothic"/>
                <a:cs typeface="MS UI Gothic"/>
              </a:endParaRPr>
            </a:p>
            <a:p>
              <a:pPr marL="53975">
                <a:lnSpc>
                  <a:spcPts val="325"/>
                </a:lnSpc>
              </a:pPr>
              <a:r>
                <a:rPr sz="300" spc="-30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r>
                <a:rPr sz="450" spc="-44" baseline="9259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endParaRPr sz="450" baseline="9259">
                <a:latin typeface="MS UI Gothic"/>
                <a:cs typeface="MS UI Gothic"/>
              </a:endParaRPr>
            </a:p>
          </p:txBody>
        </p:sp>
        <p:sp>
          <p:nvSpPr>
            <p:cNvPr id="2363" name="object 773">
              <a:extLst>
                <a:ext uri="{FF2B5EF4-FFF2-40B4-BE49-F238E27FC236}">
                  <a16:creationId xmlns:a16="http://schemas.microsoft.com/office/drawing/2014/main" id="{4C7F378D-10F5-44E2-836E-50A24D768613}"/>
                </a:ext>
              </a:extLst>
            </p:cNvPr>
            <p:cNvSpPr txBox="1"/>
            <p:nvPr/>
          </p:nvSpPr>
          <p:spPr>
            <a:xfrm>
              <a:off x="2492629" y="4757928"/>
              <a:ext cx="67310" cy="75565"/>
            </a:xfrm>
            <a:prstGeom prst="rect">
              <a:avLst/>
            </a:prstGeom>
          </p:spPr>
          <p:txBody>
            <a:bodyPr vert="horz" wrap="square" lIns="0" tIns="1651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30"/>
                </a:spcBef>
              </a:pPr>
              <a:r>
                <a:rPr sz="300" spc="25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endParaRPr sz="300">
                <a:latin typeface="MS UI Gothic"/>
                <a:cs typeface="MS UI Gothic"/>
              </a:endParaRPr>
            </a:p>
          </p:txBody>
        </p:sp>
        <p:sp>
          <p:nvSpPr>
            <p:cNvPr id="2364" name="object 774">
              <a:extLst>
                <a:ext uri="{FF2B5EF4-FFF2-40B4-BE49-F238E27FC236}">
                  <a16:creationId xmlns:a16="http://schemas.microsoft.com/office/drawing/2014/main" id="{8A8F8BBC-1D7B-4AF9-A5C3-4EA3F9AC7738}"/>
                </a:ext>
              </a:extLst>
            </p:cNvPr>
            <p:cNvSpPr txBox="1"/>
            <p:nvPr/>
          </p:nvSpPr>
          <p:spPr>
            <a:xfrm>
              <a:off x="2506726" y="4660646"/>
              <a:ext cx="67310" cy="75565"/>
            </a:xfrm>
            <a:prstGeom prst="rect">
              <a:avLst/>
            </a:prstGeom>
          </p:spPr>
          <p:txBody>
            <a:bodyPr vert="horz" wrap="square" lIns="0" tIns="1651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30"/>
                </a:spcBef>
              </a:pPr>
              <a:r>
                <a:rPr sz="300" spc="25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endParaRPr sz="300">
                <a:latin typeface="MS UI Gothic"/>
                <a:cs typeface="MS UI Gothic"/>
              </a:endParaRPr>
            </a:p>
          </p:txBody>
        </p:sp>
        <p:sp>
          <p:nvSpPr>
            <p:cNvPr id="2365" name="object 775">
              <a:extLst>
                <a:ext uri="{FF2B5EF4-FFF2-40B4-BE49-F238E27FC236}">
                  <a16:creationId xmlns:a16="http://schemas.microsoft.com/office/drawing/2014/main" id="{11705E50-31B5-4B65-A49E-683A28FDF288}"/>
                </a:ext>
              </a:extLst>
            </p:cNvPr>
            <p:cNvSpPr txBox="1"/>
            <p:nvPr/>
          </p:nvSpPr>
          <p:spPr>
            <a:xfrm>
              <a:off x="2520569" y="4056507"/>
              <a:ext cx="67310" cy="75565"/>
            </a:xfrm>
            <a:prstGeom prst="rect">
              <a:avLst/>
            </a:prstGeom>
          </p:spPr>
          <p:txBody>
            <a:bodyPr vert="horz" wrap="square" lIns="0" tIns="1587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25"/>
                </a:spcBef>
              </a:pPr>
              <a:r>
                <a:rPr sz="300" spc="25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endParaRPr sz="300">
                <a:latin typeface="MS UI Gothic"/>
                <a:cs typeface="MS UI Gothic"/>
              </a:endParaRPr>
            </a:p>
          </p:txBody>
        </p:sp>
        <p:sp>
          <p:nvSpPr>
            <p:cNvPr id="2366" name="object 776">
              <a:extLst>
                <a:ext uri="{FF2B5EF4-FFF2-40B4-BE49-F238E27FC236}">
                  <a16:creationId xmlns:a16="http://schemas.microsoft.com/office/drawing/2014/main" id="{5E3C2232-BF08-4286-8274-E542E20D90A7}"/>
                </a:ext>
              </a:extLst>
            </p:cNvPr>
            <p:cNvSpPr txBox="1"/>
            <p:nvPr/>
          </p:nvSpPr>
          <p:spPr>
            <a:xfrm>
              <a:off x="2534539" y="4386834"/>
              <a:ext cx="67310" cy="75565"/>
            </a:xfrm>
            <a:prstGeom prst="rect">
              <a:avLst/>
            </a:prstGeom>
          </p:spPr>
          <p:txBody>
            <a:bodyPr vert="horz" wrap="square" lIns="0" tIns="1651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30"/>
                </a:spcBef>
              </a:pPr>
              <a:r>
                <a:rPr sz="300" spc="25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endParaRPr sz="300">
                <a:latin typeface="MS UI Gothic"/>
                <a:cs typeface="MS UI Gothic"/>
              </a:endParaRPr>
            </a:p>
          </p:txBody>
        </p:sp>
        <p:sp>
          <p:nvSpPr>
            <p:cNvPr id="2367" name="object 777">
              <a:extLst>
                <a:ext uri="{FF2B5EF4-FFF2-40B4-BE49-F238E27FC236}">
                  <a16:creationId xmlns:a16="http://schemas.microsoft.com/office/drawing/2014/main" id="{8EFC675B-5830-401A-9587-F6167BF5840B}"/>
                </a:ext>
              </a:extLst>
            </p:cNvPr>
            <p:cNvSpPr txBox="1"/>
            <p:nvPr/>
          </p:nvSpPr>
          <p:spPr>
            <a:xfrm>
              <a:off x="2548382" y="4686680"/>
              <a:ext cx="67310" cy="75565"/>
            </a:xfrm>
            <a:prstGeom prst="rect">
              <a:avLst/>
            </a:prstGeom>
          </p:spPr>
          <p:txBody>
            <a:bodyPr vert="horz" wrap="square" lIns="0" tIns="1651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30"/>
                </a:spcBef>
              </a:pPr>
              <a:r>
                <a:rPr sz="300" spc="25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endParaRPr sz="300">
                <a:latin typeface="MS UI Gothic"/>
                <a:cs typeface="MS UI Gothic"/>
              </a:endParaRPr>
            </a:p>
          </p:txBody>
        </p:sp>
        <p:sp>
          <p:nvSpPr>
            <p:cNvPr id="2368" name="object 778">
              <a:extLst>
                <a:ext uri="{FF2B5EF4-FFF2-40B4-BE49-F238E27FC236}">
                  <a16:creationId xmlns:a16="http://schemas.microsoft.com/office/drawing/2014/main" id="{AF904118-348B-4ED6-AF68-7C6C20ED36E6}"/>
                </a:ext>
              </a:extLst>
            </p:cNvPr>
            <p:cNvSpPr txBox="1"/>
            <p:nvPr/>
          </p:nvSpPr>
          <p:spPr>
            <a:xfrm>
              <a:off x="2561970" y="4892421"/>
              <a:ext cx="67310" cy="75565"/>
            </a:xfrm>
            <a:prstGeom prst="rect">
              <a:avLst/>
            </a:prstGeom>
          </p:spPr>
          <p:txBody>
            <a:bodyPr vert="horz" wrap="square" lIns="0" tIns="1651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30"/>
                </a:spcBef>
              </a:pPr>
              <a:r>
                <a:rPr sz="300" spc="25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endParaRPr sz="300">
                <a:latin typeface="MS UI Gothic"/>
                <a:cs typeface="MS UI Gothic"/>
              </a:endParaRPr>
            </a:p>
          </p:txBody>
        </p:sp>
        <p:sp>
          <p:nvSpPr>
            <p:cNvPr id="2369" name="object 779">
              <a:extLst>
                <a:ext uri="{FF2B5EF4-FFF2-40B4-BE49-F238E27FC236}">
                  <a16:creationId xmlns:a16="http://schemas.microsoft.com/office/drawing/2014/main" id="{A55922D1-6909-41E5-AB6F-C728591F32D8}"/>
                </a:ext>
              </a:extLst>
            </p:cNvPr>
            <p:cNvSpPr txBox="1"/>
            <p:nvPr/>
          </p:nvSpPr>
          <p:spPr>
            <a:xfrm>
              <a:off x="2576067" y="4957826"/>
              <a:ext cx="67310" cy="75565"/>
            </a:xfrm>
            <a:prstGeom prst="rect">
              <a:avLst/>
            </a:prstGeom>
          </p:spPr>
          <p:txBody>
            <a:bodyPr vert="horz" wrap="square" lIns="0" tIns="1651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30"/>
                </a:spcBef>
              </a:pPr>
              <a:r>
                <a:rPr sz="300" spc="25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endParaRPr sz="300">
                <a:latin typeface="MS UI Gothic"/>
                <a:cs typeface="MS UI Gothic"/>
              </a:endParaRPr>
            </a:p>
          </p:txBody>
        </p:sp>
        <p:sp>
          <p:nvSpPr>
            <p:cNvPr id="2370" name="object 780">
              <a:extLst>
                <a:ext uri="{FF2B5EF4-FFF2-40B4-BE49-F238E27FC236}">
                  <a16:creationId xmlns:a16="http://schemas.microsoft.com/office/drawing/2014/main" id="{083C3C80-4292-4A2C-B309-2BC577ED1853}"/>
                </a:ext>
              </a:extLst>
            </p:cNvPr>
            <p:cNvSpPr txBox="1"/>
            <p:nvPr/>
          </p:nvSpPr>
          <p:spPr>
            <a:xfrm>
              <a:off x="2590292" y="4943855"/>
              <a:ext cx="67310" cy="75565"/>
            </a:xfrm>
            <a:prstGeom prst="rect">
              <a:avLst/>
            </a:prstGeom>
          </p:spPr>
          <p:txBody>
            <a:bodyPr vert="horz" wrap="square" lIns="0" tIns="1651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30"/>
                </a:spcBef>
              </a:pPr>
              <a:r>
                <a:rPr sz="300" spc="25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endParaRPr sz="300">
                <a:latin typeface="MS UI Gothic"/>
                <a:cs typeface="MS UI Gothic"/>
              </a:endParaRPr>
            </a:p>
          </p:txBody>
        </p:sp>
        <p:sp>
          <p:nvSpPr>
            <p:cNvPr id="2371" name="object 781">
              <a:extLst>
                <a:ext uri="{FF2B5EF4-FFF2-40B4-BE49-F238E27FC236}">
                  <a16:creationId xmlns:a16="http://schemas.microsoft.com/office/drawing/2014/main" id="{1988D8A5-0AF8-43BD-887B-BAE0FFB885A2}"/>
                </a:ext>
              </a:extLst>
            </p:cNvPr>
            <p:cNvSpPr txBox="1"/>
            <p:nvPr/>
          </p:nvSpPr>
          <p:spPr>
            <a:xfrm>
              <a:off x="2604516" y="5067172"/>
              <a:ext cx="67310" cy="75565"/>
            </a:xfrm>
            <a:prstGeom prst="rect">
              <a:avLst/>
            </a:prstGeom>
          </p:spPr>
          <p:txBody>
            <a:bodyPr vert="horz" wrap="square" lIns="0" tIns="1651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30"/>
                </a:spcBef>
              </a:pPr>
              <a:r>
                <a:rPr sz="300" spc="25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endParaRPr sz="300">
                <a:latin typeface="MS UI Gothic"/>
                <a:cs typeface="MS UI Gothic"/>
              </a:endParaRPr>
            </a:p>
          </p:txBody>
        </p:sp>
        <p:sp>
          <p:nvSpPr>
            <p:cNvPr id="2372" name="object 782">
              <a:extLst>
                <a:ext uri="{FF2B5EF4-FFF2-40B4-BE49-F238E27FC236}">
                  <a16:creationId xmlns:a16="http://schemas.microsoft.com/office/drawing/2014/main" id="{74664769-D14D-4366-A8F1-FDA18E0E12A9}"/>
                </a:ext>
              </a:extLst>
            </p:cNvPr>
            <p:cNvSpPr txBox="1"/>
            <p:nvPr/>
          </p:nvSpPr>
          <p:spPr>
            <a:xfrm>
              <a:off x="2617470" y="5100701"/>
              <a:ext cx="67310" cy="75565"/>
            </a:xfrm>
            <a:prstGeom prst="rect">
              <a:avLst/>
            </a:prstGeom>
          </p:spPr>
          <p:txBody>
            <a:bodyPr vert="horz" wrap="square" lIns="0" tIns="1651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30"/>
                </a:spcBef>
              </a:pPr>
              <a:r>
                <a:rPr sz="300" spc="25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endParaRPr sz="300">
                <a:latin typeface="MS UI Gothic"/>
                <a:cs typeface="MS UI Gothic"/>
              </a:endParaRPr>
            </a:p>
          </p:txBody>
        </p:sp>
        <p:sp>
          <p:nvSpPr>
            <p:cNvPr id="2373" name="object 783">
              <a:extLst>
                <a:ext uri="{FF2B5EF4-FFF2-40B4-BE49-F238E27FC236}">
                  <a16:creationId xmlns:a16="http://schemas.microsoft.com/office/drawing/2014/main" id="{CC94F342-F3D0-48E9-B856-095EA973C960}"/>
                </a:ext>
              </a:extLst>
            </p:cNvPr>
            <p:cNvSpPr txBox="1"/>
            <p:nvPr/>
          </p:nvSpPr>
          <p:spPr>
            <a:xfrm>
              <a:off x="2645029" y="4765675"/>
              <a:ext cx="123189" cy="105410"/>
            </a:xfrm>
            <a:prstGeom prst="rect">
              <a:avLst/>
            </a:prstGeom>
          </p:spPr>
          <p:txBody>
            <a:bodyPr vert="horz" wrap="square" lIns="0" tIns="16510" rIns="0" bIns="0" rtlCol="0">
              <a:spAutoFit/>
            </a:bodyPr>
            <a:lstStyle/>
            <a:p>
              <a:pPr marL="40640">
                <a:lnSpc>
                  <a:spcPts val="295"/>
                </a:lnSpc>
                <a:spcBef>
                  <a:spcPts val="130"/>
                </a:spcBef>
              </a:pPr>
              <a:r>
                <a:rPr sz="450" spc="-292" baseline="9259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r>
                <a:rPr sz="300" spc="-200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r>
                <a:rPr sz="450" spc="37" baseline="9259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endParaRPr sz="450" baseline="9259">
                <a:latin typeface="MS UI Gothic"/>
                <a:cs typeface="MS UI Gothic"/>
              </a:endParaRPr>
            </a:p>
            <a:p>
              <a:pPr marL="12700">
                <a:lnSpc>
                  <a:spcPts val="295"/>
                </a:lnSpc>
              </a:pPr>
              <a:r>
                <a:rPr sz="300" spc="-80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r>
                <a:rPr sz="450" spc="-120" baseline="-27777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endParaRPr sz="450" baseline="-27777">
                <a:latin typeface="MS UI Gothic"/>
                <a:cs typeface="MS UI Gothic"/>
              </a:endParaRPr>
            </a:p>
          </p:txBody>
        </p:sp>
        <p:sp>
          <p:nvSpPr>
            <p:cNvPr id="2374" name="object 784">
              <a:extLst>
                <a:ext uri="{FF2B5EF4-FFF2-40B4-BE49-F238E27FC236}">
                  <a16:creationId xmlns:a16="http://schemas.microsoft.com/office/drawing/2014/main" id="{FEC52825-796F-4998-9A45-8767E731F9DF}"/>
                </a:ext>
              </a:extLst>
            </p:cNvPr>
            <p:cNvSpPr txBox="1"/>
            <p:nvPr/>
          </p:nvSpPr>
          <p:spPr>
            <a:xfrm>
              <a:off x="2716910" y="4955285"/>
              <a:ext cx="67310" cy="75565"/>
            </a:xfrm>
            <a:prstGeom prst="rect">
              <a:avLst/>
            </a:prstGeom>
          </p:spPr>
          <p:txBody>
            <a:bodyPr vert="horz" wrap="square" lIns="0" tIns="1651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30"/>
                </a:spcBef>
              </a:pPr>
              <a:r>
                <a:rPr sz="300" spc="25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endParaRPr sz="300">
                <a:latin typeface="MS UI Gothic"/>
                <a:cs typeface="MS UI Gothic"/>
              </a:endParaRPr>
            </a:p>
          </p:txBody>
        </p:sp>
        <p:sp>
          <p:nvSpPr>
            <p:cNvPr id="2375" name="object 785">
              <a:extLst>
                <a:ext uri="{FF2B5EF4-FFF2-40B4-BE49-F238E27FC236}">
                  <a16:creationId xmlns:a16="http://schemas.microsoft.com/office/drawing/2014/main" id="{A750AFFF-BB43-4BEA-BFB0-F7FFA94FBC31}"/>
                </a:ext>
              </a:extLst>
            </p:cNvPr>
            <p:cNvSpPr txBox="1"/>
            <p:nvPr/>
          </p:nvSpPr>
          <p:spPr>
            <a:xfrm>
              <a:off x="2729229" y="4982209"/>
              <a:ext cx="67310" cy="75565"/>
            </a:xfrm>
            <a:prstGeom prst="rect">
              <a:avLst/>
            </a:prstGeom>
          </p:spPr>
          <p:txBody>
            <a:bodyPr vert="horz" wrap="square" lIns="0" tIns="1651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30"/>
                </a:spcBef>
              </a:pPr>
              <a:r>
                <a:rPr sz="300" spc="25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endParaRPr sz="300">
                <a:latin typeface="MS UI Gothic"/>
                <a:cs typeface="MS UI Gothic"/>
              </a:endParaRPr>
            </a:p>
          </p:txBody>
        </p:sp>
        <p:sp>
          <p:nvSpPr>
            <p:cNvPr id="2376" name="object 786">
              <a:extLst>
                <a:ext uri="{FF2B5EF4-FFF2-40B4-BE49-F238E27FC236}">
                  <a16:creationId xmlns:a16="http://schemas.microsoft.com/office/drawing/2014/main" id="{2AAD2197-481C-4E17-B6A1-1468EBF7810C}"/>
                </a:ext>
              </a:extLst>
            </p:cNvPr>
            <p:cNvSpPr txBox="1"/>
            <p:nvPr/>
          </p:nvSpPr>
          <p:spPr>
            <a:xfrm>
              <a:off x="2742438" y="5074030"/>
              <a:ext cx="67310" cy="75565"/>
            </a:xfrm>
            <a:prstGeom prst="rect">
              <a:avLst/>
            </a:prstGeom>
          </p:spPr>
          <p:txBody>
            <a:bodyPr vert="horz" wrap="square" lIns="0" tIns="1651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30"/>
                </a:spcBef>
              </a:pPr>
              <a:r>
                <a:rPr sz="300" spc="25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endParaRPr sz="300">
                <a:latin typeface="MS UI Gothic"/>
                <a:cs typeface="MS UI Gothic"/>
              </a:endParaRPr>
            </a:p>
          </p:txBody>
        </p:sp>
        <p:sp>
          <p:nvSpPr>
            <p:cNvPr id="2377" name="object 787">
              <a:extLst>
                <a:ext uri="{FF2B5EF4-FFF2-40B4-BE49-F238E27FC236}">
                  <a16:creationId xmlns:a16="http://schemas.microsoft.com/office/drawing/2014/main" id="{6B0512E2-A1E5-4AD0-ADF2-B1B8E9C4D884}"/>
                </a:ext>
              </a:extLst>
            </p:cNvPr>
            <p:cNvSpPr txBox="1"/>
            <p:nvPr/>
          </p:nvSpPr>
          <p:spPr>
            <a:xfrm>
              <a:off x="2631439" y="5055489"/>
              <a:ext cx="205740" cy="75565"/>
            </a:xfrm>
            <a:prstGeom prst="rect">
              <a:avLst/>
            </a:prstGeom>
          </p:spPr>
          <p:txBody>
            <a:bodyPr vert="horz" wrap="square" lIns="0" tIns="1651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30"/>
                </a:spcBef>
              </a:pPr>
              <a:r>
                <a:rPr sz="300" spc="25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r>
                <a:rPr sz="300" spc="130" dirty="0">
                  <a:solidFill>
                    <a:srgbClr val="FF0000"/>
                  </a:solidFill>
                  <a:latin typeface="MS UI Gothic"/>
                  <a:cs typeface="MS UI Gothic"/>
                </a:rPr>
                <a:t> </a:t>
              </a:r>
              <a:r>
                <a:rPr sz="450" spc="-135" baseline="18518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r>
                <a:rPr sz="450" spc="-135" baseline="27777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endParaRPr sz="450" baseline="27777">
                <a:latin typeface="MS UI Gothic"/>
                <a:cs typeface="MS UI Gothic"/>
              </a:endParaRPr>
            </a:p>
          </p:txBody>
        </p:sp>
        <p:sp>
          <p:nvSpPr>
            <p:cNvPr id="2378" name="object 788">
              <a:extLst>
                <a:ext uri="{FF2B5EF4-FFF2-40B4-BE49-F238E27FC236}">
                  <a16:creationId xmlns:a16="http://schemas.microsoft.com/office/drawing/2014/main" id="{DC366D21-F4FF-4355-B5DA-4BFC8187F330}"/>
                </a:ext>
              </a:extLst>
            </p:cNvPr>
            <p:cNvSpPr txBox="1"/>
            <p:nvPr/>
          </p:nvSpPr>
          <p:spPr>
            <a:xfrm>
              <a:off x="2783585" y="5175630"/>
              <a:ext cx="67310" cy="75565"/>
            </a:xfrm>
            <a:prstGeom prst="rect">
              <a:avLst/>
            </a:prstGeom>
          </p:spPr>
          <p:txBody>
            <a:bodyPr vert="horz" wrap="square" lIns="0" tIns="1587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25"/>
                </a:spcBef>
              </a:pPr>
              <a:r>
                <a:rPr sz="300" spc="25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endParaRPr sz="300">
                <a:latin typeface="MS UI Gothic"/>
                <a:cs typeface="MS UI Gothic"/>
              </a:endParaRPr>
            </a:p>
          </p:txBody>
        </p:sp>
        <p:sp>
          <p:nvSpPr>
            <p:cNvPr id="2379" name="object 789">
              <a:extLst>
                <a:ext uri="{FF2B5EF4-FFF2-40B4-BE49-F238E27FC236}">
                  <a16:creationId xmlns:a16="http://schemas.microsoft.com/office/drawing/2014/main" id="{47E48EF6-A132-4A9A-AB02-E4BEDC212FAE}"/>
                </a:ext>
              </a:extLst>
            </p:cNvPr>
            <p:cNvSpPr/>
            <p:nvPr/>
          </p:nvSpPr>
          <p:spPr>
            <a:xfrm>
              <a:off x="482219" y="5101716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5" h="29845">
                  <a:moveTo>
                    <a:pt x="0" y="29464"/>
                  </a:moveTo>
                  <a:lnTo>
                    <a:pt x="29464" y="29464"/>
                  </a:lnTo>
                  <a:lnTo>
                    <a:pt x="29464" y="0"/>
                  </a:lnTo>
                  <a:lnTo>
                    <a:pt x="0" y="0"/>
                  </a:lnTo>
                  <a:lnTo>
                    <a:pt x="0" y="29464"/>
                  </a:lnTo>
                  <a:close/>
                </a:path>
              </a:pathLst>
            </a:custGeom>
            <a:solidFill>
              <a:srgbClr val="649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80" name="object 790">
              <a:extLst>
                <a:ext uri="{FF2B5EF4-FFF2-40B4-BE49-F238E27FC236}">
                  <a16:creationId xmlns:a16="http://schemas.microsoft.com/office/drawing/2014/main" id="{8481E579-B4EC-44E5-BB2D-44013471BEF4}"/>
                </a:ext>
              </a:extLst>
            </p:cNvPr>
            <p:cNvSpPr/>
            <p:nvPr/>
          </p:nvSpPr>
          <p:spPr>
            <a:xfrm>
              <a:off x="495934" y="4976240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5" h="29845">
                  <a:moveTo>
                    <a:pt x="0" y="29337"/>
                  </a:moveTo>
                  <a:lnTo>
                    <a:pt x="29337" y="29337"/>
                  </a:lnTo>
                  <a:lnTo>
                    <a:pt x="29337" y="0"/>
                  </a:lnTo>
                  <a:lnTo>
                    <a:pt x="0" y="0"/>
                  </a:lnTo>
                  <a:lnTo>
                    <a:pt x="0" y="29337"/>
                  </a:lnTo>
                  <a:close/>
                </a:path>
              </a:pathLst>
            </a:custGeom>
            <a:solidFill>
              <a:srgbClr val="649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81" name="object 791">
              <a:extLst>
                <a:ext uri="{FF2B5EF4-FFF2-40B4-BE49-F238E27FC236}">
                  <a16:creationId xmlns:a16="http://schemas.microsoft.com/office/drawing/2014/main" id="{2A1DC04C-B870-427C-A3E6-B2376016D02B}"/>
                </a:ext>
              </a:extLst>
            </p:cNvPr>
            <p:cNvSpPr/>
            <p:nvPr/>
          </p:nvSpPr>
          <p:spPr>
            <a:xfrm>
              <a:off x="524129" y="5105653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5" h="29845">
                  <a:moveTo>
                    <a:pt x="0" y="29464"/>
                  </a:moveTo>
                  <a:lnTo>
                    <a:pt x="29336" y="29464"/>
                  </a:lnTo>
                  <a:lnTo>
                    <a:pt x="29336" y="0"/>
                  </a:lnTo>
                  <a:lnTo>
                    <a:pt x="0" y="0"/>
                  </a:lnTo>
                  <a:lnTo>
                    <a:pt x="0" y="29464"/>
                  </a:lnTo>
                  <a:close/>
                </a:path>
              </a:pathLst>
            </a:custGeom>
            <a:solidFill>
              <a:srgbClr val="649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82" name="object 792">
              <a:extLst>
                <a:ext uri="{FF2B5EF4-FFF2-40B4-BE49-F238E27FC236}">
                  <a16:creationId xmlns:a16="http://schemas.microsoft.com/office/drawing/2014/main" id="{926273C7-5BBE-434C-B39C-9193D9AB64BA}"/>
                </a:ext>
              </a:extLst>
            </p:cNvPr>
            <p:cNvSpPr/>
            <p:nvPr/>
          </p:nvSpPr>
          <p:spPr>
            <a:xfrm>
              <a:off x="538480" y="5257672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5" h="29845">
                  <a:moveTo>
                    <a:pt x="0" y="29463"/>
                  </a:moveTo>
                  <a:lnTo>
                    <a:pt x="29337" y="29463"/>
                  </a:lnTo>
                  <a:lnTo>
                    <a:pt x="29337" y="0"/>
                  </a:lnTo>
                  <a:lnTo>
                    <a:pt x="0" y="0"/>
                  </a:lnTo>
                  <a:lnTo>
                    <a:pt x="0" y="29463"/>
                  </a:lnTo>
                  <a:close/>
                </a:path>
              </a:pathLst>
            </a:custGeom>
            <a:solidFill>
              <a:srgbClr val="649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83" name="object 793">
              <a:extLst>
                <a:ext uri="{FF2B5EF4-FFF2-40B4-BE49-F238E27FC236}">
                  <a16:creationId xmlns:a16="http://schemas.microsoft.com/office/drawing/2014/main" id="{0F2050FB-89CD-46CE-BD50-778AFA895E35}"/>
                </a:ext>
              </a:extLst>
            </p:cNvPr>
            <p:cNvSpPr/>
            <p:nvPr/>
          </p:nvSpPr>
          <p:spPr>
            <a:xfrm>
              <a:off x="551433" y="5154929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5" h="29845">
                  <a:moveTo>
                    <a:pt x="0" y="29337"/>
                  </a:moveTo>
                  <a:lnTo>
                    <a:pt x="29464" y="29337"/>
                  </a:lnTo>
                  <a:lnTo>
                    <a:pt x="29464" y="0"/>
                  </a:lnTo>
                  <a:lnTo>
                    <a:pt x="0" y="0"/>
                  </a:lnTo>
                  <a:lnTo>
                    <a:pt x="0" y="29337"/>
                  </a:lnTo>
                  <a:close/>
                </a:path>
              </a:pathLst>
            </a:custGeom>
            <a:solidFill>
              <a:srgbClr val="649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84" name="object 794">
              <a:extLst>
                <a:ext uri="{FF2B5EF4-FFF2-40B4-BE49-F238E27FC236}">
                  <a16:creationId xmlns:a16="http://schemas.microsoft.com/office/drawing/2014/main" id="{62E5AF43-B775-4D1D-B32D-4C809D1C39E6}"/>
                </a:ext>
              </a:extLst>
            </p:cNvPr>
            <p:cNvSpPr/>
            <p:nvPr/>
          </p:nvSpPr>
          <p:spPr>
            <a:xfrm>
              <a:off x="565658" y="4862829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5" h="29845">
                  <a:moveTo>
                    <a:pt x="0" y="29464"/>
                  </a:moveTo>
                  <a:lnTo>
                    <a:pt x="29464" y="29464"/>
                  </a:lnTo>
                  <a:lnTo>
                    <a:pt x="29464" y="0"/>
                  </a:lnTo>
                  <a:lnTo>
                    <a:pt x="0" y="0"/>
                  </a:lnTo>
                  <a:lnTo>
                    <a:pt x="0" y="29464"/>
                  </a:lnTo>
                  <a:close/>
                </a:path>
              </a:pathLst>
            </a:custGeom>
            <a:solidFill>
              <a:srgbClr val="649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85" name="object 795">
              <a:extLst>
                <a:ext uri="{FF2B5EF4-FFF2-40B4-BE49-F238E27FC236}">
                  <a16:creationId xmlns:a16="http://schemas.microsoft.com/office/drawing/2014/main" id="{FA95BD5D-98E4-4941-8AD1-7880E492246E}"/>
                </a:ext>
              </a:extLst>
            </p:cNvPr>
            <p:cNvSpPr/>
            <p:nvPr/>
          </p:nvSpPr>
          <p:spPr>
            <a:xfrm>
              <a:off x="593979" y="4907026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5" h="29845">
                  <a:moveTo>
                    <a:pt x="0" y="29337"/>
                  </a:moveTo>
                  <a:lnTo>
                    <a:pt x="29464" y="29337"/>
                  </a:lnTo>
                  <a:lnTo>
                    <a:pt x="29464" y="0"/>
                  </a:lnTo>
                  <a:lnTo>
                    <a:pt x="0" y="0"/>
                  </a:lnTo>
                  <a:lnTo>
                    <a:pt x="0" y="29337"/>
                  </a:lnTo>
                  <a:close/>
                </a:path>
              </a:pathLst>
            </a:custGeom>
            <a:solidFill>
              <a:srgbClr val="649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86" name="object 796">
              <a:extLst>
                <a:ext uri="{FF2B5EF4-FFF2-40B4-BE49-F238E27FC236}">
                  <a16:creationId xmlns:a16="http://schemas.microsoft.com/office/drawing/2014/main" id="{98891EEB-C036-4D31-BDD5-9DB4AF3136D5}"/>
                </a:ext>
              </a:extLst>
            </p:cNvPr>
            <p:cNvSpPr/>
            <p:nvPr/>
          </p:nvSpPr>
          <p:spPr>
            <a:xfrm>
              <a:off x="606805" y="5114290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5" h="29845">
                  <a:moveTo>
                    <a:pt x="0" y="29464"/>
                  </a:moveTo>
                  <a:lnTo>
                    <a:pt x="29464" y="29464"/>
                  </a:lnTo>
                  <a:lnTo>
                    <a:pt x="29464" y="0"/>
                  </a:lnTo>
                  <a:lnTo>
                    <a:pt x="0" y="0"/>
                  </a:lnTo>
                  <a:lnTo>
                    <a:pt x="0" y="29464"/>
                  </a:lnTo>
                  <a:close/>
                </a:path>
              </a:pathLst>
            </a:custGeom>
            <a:solidFill>
              <a:srgbClr val="649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87" name="object 797">
              <a:extLst>
                <a:ext uri="{FF2B5EF4-FFF2-40B4-BE49-F238E27FC236}">
                  <a16:creationId xmlns:a16="http://schemas.microsoft.com/office/drawing/2014/main" id="{26BA18DC-FD95-4745-A7FE-0F6CAC20B484}"/>
                </a:ext>
              </a:extLst>
            </p:cNvPr>
            <p:cNvSpPr/>
            <p:nvPr/>
          </p:nvSpPr>
          <p:spPr>
            <a:xfrm>
              <a:off x="620648" y="5063363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5" h="29845">
                  <a:moveTo>
                    <a:pt x="0" y="29464"/>
                  </a:moveTo>
                  <a:lnTo>
                    <a:pt x="29337" y="29464"/>
                  </a:lnTo>
                  <a:lnTo>
                    <a:pt x="29337" y="0"/>
                  </a:lnTo>
                  <a:lnTo>
                    <a:pt x="0" y="0"/>
                  </a:lnTo>
                  <a:lnTo>
                    <a:pt x="0" y="29464"/>
                  </a:lnTo>
                  <a:close/>
                </a:path>
              </a:pathLst>
            </a:custGeom>
            <a:solidFill>
              <a:srgbClr val="649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88" name="object 798">
              <a:extLst>
                <a:ext uri="{FF2B5EF4-FFF2-40B4-BE49-F238E27FC236}">
                  <a16:creationId xmlns:a16="http://schemas.microsoft.com/office/drawing/2014/main" id="{73FF8B55-448E-4157-9C0E-FF48B1B110A4}"/>
                </a:ext>
              </a:extLst>
            </p:cNvPr>
            <p:cNvSpPr/>
            <p:nvPr/>
          </p:nvSpPr>
          <p:spPr>
            <a:xfrm>
              <a:off x="634365" y="5064378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5" h="29845">
                  <a:moveTo>
                    <a:pt x="0" y="29464"/>
                  </a:moveTo>
                  <a:lnTo>
                    <a:pt x="29464" y="29464"/>
                  </a:lnTo>
                  <a:lnTo>
                    <a:pt x="29464" y="0"/>
                  </a:lnTo>
                  <a:lnTo>
                    <a:pt x="0" y="0"/>
                  </a:lnTo>
                  <a:lnTo>
                    <a:pt x="0" y="29464"/>
                  </a:lnTo>
                  <a:close/>
                </a:path>
              </a:pathLst>
            </a:custGeom>
            <a:solidFill>
              <a:srgbClr val="649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89" name="object 799">
              <a:extLst>
                <a:ext uri="{FF2B5EF4-FFF2-40B4-BE49-F238E27FC236}">
                  <a16:creationId xmlns:a16="http://schemas.microsoft.com/office/drawing/2014/main" id="{FC4BF5F7-E645-4DE9-A031-2BAA2AFC920B}"/>
                </a:ext>
              </a:extLst>
            </p:cNvPr>
            <p:cNvSpPr/>
            <p:nvPr/>
          </p:nvSpPr>
          <p:spPr>
            <a:xfrm>
              <a:off x="648080" y="5123688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5" h="29845">
                  <a:moveTo>
                    <a:pt x="0" y="29337"/>
                  </a:moveTo>
                  <a:lnTo>
                    <a:pt x="29464" y="29337"/>
                  </a:lnTo>
                  <a:lnTo>
                    <a:pt x="29464" y="0"/>
                  </a:lnTo>
                  <a:lnTo>
                    <a:pt x="0" y="0"/>
                  </a:lnTo>
                  <a:lnTo>
                    <a:pt x="0" y="29337"/>
                  </a:lnTo>
                  <a:close/>
                </a:path>
              </a:pathLst>
            </a:custGeom>
            <a:solidFill>
              <a:srgbClr val="649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90" name="object 800">
              <a:extLst>
                <a:ext uri="{FF2B5EF4-FFF2-40B4-BE49-F238E27FC236}">
                  <a16:creationId xmlns:a16="http://schemas.microsoft.com/office/drawing/2014/main" id="{83EF37C1-7F9A-4865-B4DA-8089C9D23253}"/>
                </a:ext>
              </a:extLst>
            </p:cNvPr>
            <p:cNvSpPr/>
            <p:nvPr/>
          </p:nvSpPr>
          <p:spPr>
            <a:xfrm>
              <a:off x="661923" y="5052821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5" h="29845">
                  <a:moveTo>
                    <a:pt x="0" y="29463"/>
                  </a:moveTo>
                  <a:lnTo>
                    <a:pt x="29464" y="29463"/>
                  </a:lnTo>
                  <a:lnTo>
                    <a:pt x="29464" y="0"/>
                  </a:lnTo>
                  <a:lnTo>
                    <a:pt x="0" y="0"/>
                  </a:lnTo>
                  <a:lnTo>
                    <a:pt x="0" y="29463"/>
                  </a:lnTo>
                  <a:close/>
                </a:path>
              </a:pathLst>
            </a:custGeom>
            <a:solidFill>
              <a:srgbClr val="649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91" name="object 801">
              <a:extLst>
                <a:ext uri="{FF2B5EF4-FFF2-40B4-BE49-F238E27FC236}">
                  <a16:creationId xmlns:a16="http://schemas.microsoft.com/office/drawing/2014/main" id="{481C055D-AE76-4330-8BD8-8EA29E84B7AB}"/>
                </a:ext>
              </a:extLst>
            </p:cNvPr>
            <p:cNvSpPr/>
            <p:nvPr/>
          </p:nvSpPr>
          <p:spPr>
            <a:xfrm>
              <a:off x="675894" y="5355716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5" h="29845">
                  <a:moveTo>
                    <a:pt x="0" y="29464"/>
                  </a:moveTo>
                  <a:lnTo>
                    <a:pt x="29464" y="29464"/>
                  </a:lnTo>
                  <a:lnTo>
                    <a:pt x="29464" y="0"/>
                  </a:lnTo>
                  <a:lnTo>
                    <a:pt x="0" y="0"/>
                  </a:lnTo>
                  <a:lnTo>
                    <a:pt x="0" y="29464"/>
                  </a:lnTo>
                  <a:close/>
                </a:path>
              </a:pathLst>
            </a:custGeom>
            <a:solidFill>
              <a:srgbClr val="649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92" name="object 802">
              <a:extLst>
                <a:ext uri="{FF2B5EF4-FFF2-40B4-BE49-F238E27FC236}">
                  <a16:creationId xmlns:a16="http://schemas.microsoft.com/office/drawing/2014/main" id="{6CEE3554-85D6-4D8C-9FC3-8FCD2ACFB614}"/>
                </a:ext>
              </a:extLst>
            </p:cNvPr>
            <p:cNvSpPr/>
            <p:nvPr/>
          </p:nvSpPr>
          <p:spPr>
            <a:xfrm>
              <a:off x="691006" y="5361051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5" h="29845">
                  <a:moveTo>
                    <a:pt x="0" y="29337"/>
                  </a:moveTo>
                  <a:lnTo>
                    <a:pt x="29337" y="29337"/>
                  </a:lnTo>
                  <a:lnTo>
                    <a:pt x="29337" y="0"/>
                  </a:lnTo>
                  <a:lnTo>
                    <a:pt x="0" y="0"/>
                  </a:lnTo>
                  <a:lnTo>
                    <a:pt x="0" y="29337"/>
                  </a:lnTo>
                  <a:close/>
                </a:path>
              </a:pathLst>
            </a:custGeom>
            <a:solidFill>
              <a:srgbClr val="649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93" name="object 803">
              <a:extLst>
                <a:ext uri="{FF2B5EF4-FFF2-40B4-BE49-F238E27FC236}">
                  <a16:creationId xmlns:a16="http://schemas.microsoft.com/office/drawing/2014/main" id="{AF437687-1064-4BBC-8A47-86FF3C83B24F}"/>
                </a:ext>
              </a:extLst>
            </p:cNvPr>
            <p:cNvSpPr/>
            <p:nvPr/>
          </p:nvSpPr>
          <p:spPr>
            <a:xfrm>
              <a:off x="705358" y="5387847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5" h="29845">
                  <a:moveTo>
                    <a:pt x="0" y="29463"/>
                  </a:moveTo>
                  <a:lnTo>
                    <a:pt x="29337" y="29463"/>
                  </a:lnTo>
                  <a:lnTo>
                    <a:pt x="29337" y="0"/>
                  </a:lnTo>
                  <a:lnTo>
                    <a:pt x="0" y="0"/>
                  </a:lnTo>
                  <a:lnTo>
                    <a:pt x="0" y="29463"/>
                  </a:lnTo>
                  <a:close/>
                </a:path>
              </a:pathLst>
            </a:custGeom>
            <a:solidFill>
              <a:srgbClr val="649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94" name="object 804">
              <a:extLst>
                <a:ext uri="{FF2B5EF4-FFF2-40B4-BE49-F238E27FC236}">
                  <a16:creationId xmlns:a16="http://schemas.microsoft.com/office/drawing/2014/main" id="{FC7CE717-BD1A-4D78-A8DE-F9887C869A69}"/>
                </a:ext>
              </a:extLst>
            </p:cNvPr>
            <p:cNvSpPr/>
            <p:nvPr/>
          </p:nvSpPr>
          <p:spPr>
            <a:xfrm>
              <a:off x="718819" y="5233670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5" h="29845">
                  <a:moveTo>
                    <a:pt x="0" y="29463"/>
                  </a:moveTo>
                  <a:lnTo>
                    <a:pt x="29464" y="29463"/>
                  </a:lnTo>
                  <a:lnTo>
                    <a:pt x="29464" y="0"/>
                  </a:lnTo>
                  <a:lnTo>
                    <a:pt x="0" y="0"/>
                  </a:lnTo>
                  <a:lnTo>
                    <a:pt x="0" y="29463"/>
                  </a:lnTo>
                  <a:close/>
                </a:path>
              </a:pathLst>
            </a:custGeom>
            <a:solidFill>
              <a:srgbClr val="649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95" name="object 805">
              <a:extLst>
                <a:ext uri="{FF2B5EF4-FFF2-40B4-BE49-F238E27FC236}">
                  <a16:creationId xmlns:a16="http://schemas.microsoft.com/office/drawing/2014/main" id="{1CAFF64F-2BAB-4EF4-9FAF-4B36D9387E46}"/>
                </a:ext>
              </a:extLst>
            </p:cNvPr>
            <p:cNvSpPr/>
            <p:nvPr/>
          </p:nvSpPr>
          <p:spPr>
            <a:xfrm>
              <a:off x="732916" y="5080889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5" h="29845">
                  <a:moveTo>
                    <a:pt x="0" y="29337"/>
                  </a:moveTo>
                  <a:lnTo>
                    <a:pt x="29464" y="29337"/>
                  </a:lnTo>
                  <a:lnTo>
                    <a:pt x="29464" y="0"/>
                  </a:lnTo>
                  <a:lnTo>
                    <a:pt x="0" y="0"/>
                  </a:lnTo>
                  <a:lnTo>
                    <a:pt x="0" y="29337"/>
                  </a:lnTo>
                  <a:close/>
                </a:path>
              </a:pathLst>
            </a:custGeom>
            <a:solidFill>
              <a:srgbClr val="649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96" name="object 806">
              <a:extLst>
                <a:ext uri="{FF2B5EF4-FFF2-40B4-BE49-F238E27FC236}">
                  <a16:creationId xmlns:a16="http://schemas.microsoft.com/office/drawing/2014/main" id="{3A41B046-3BF4-4C4C-A6A3-DEE885F4F8AA}"/>
                </a:ext>
              </a:extLst>
            </p:cNvPr>
            <p:cNvSpPr/>
            <p:nvPr/>
          </p:nvSpPr>
          <p:spPr>
            <a:xfrm>
              <a:off x="746759" y="5163946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5" h="29845">
                  <a:moveTo>
                    <a:pt x="0" y="29463"/>
                  </a:moveTo>
                  <a:lnTo>
                    <a:pt x="29464" y="29463"/>
                  </a:lnTo>
                  <a:lnTo>
                    <a:pt x="29464" y="0"/>
                  </a:lnTo>
                  <a:lnTo>
                    <a:pt x="0" y="0"/>
                  </a:lnTo>
                  <a:lnTo>
                    <a:pt x="0" y="29463"/>
                  </a:lnTo>
                  <a:close/>
                </a:path>
              </a:pathLst>
            </a:custGeom>
            <a:solidFill>
              <a:srgbClr val="649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97" name="object 807">
              <a:extLst>
                <a:ext uri="{FF2B5EF4-FFF2-40B4-BE49-F238E27FC236}">
                  <a16:creationId xmlns:a16="http://schemas.microsoft.com/office/drawing/2014/main" id="{E4166A4E-85C8-4839-BB31-2430B3B3004B}"/>
                </a:ext>
              </a:extLst>
            </p:cNvPr>
            <p:cNvSpPr/>
            <p:nvPr/>
          </p:nvSpPr>
          <p:spPr>
            <a:xfrm>
              <a:off x="759841" y="5003927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5" h="29845">
                  <a:moveTo>
                    <a:pt x="0" y="29464"/>
                  </a:moveTo>
                  <a:lnTo>
                    <a:pt x="29464" y="29464"/>
                  </a:lnTo>
                  <a:lnTo>
                    <a:pt x="29464" y="0"/>
                  </a:lnTo>
                  <a:lnTo>
                    <a:pt x="0" y="0"/>
                  </a:lnTo>
                  <a:lnTo>
                    <a:pt x="0" y="29464"/>
                  </a:lnTo>
                  <a:close/>
                </a:path>
              </a:pathLst>
            </a:custGeom>
            <a:solidFill>
              <a:srgbClr val="649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98" name="object 808">
              <a:extLst>
                <a:ext uri="{FF2B5EF4-FFF2-40B4-BE49-F238E27FC236}">
                  <a16:creationId xmlns:a16="http://schemas.microsoft.com/office/drawing/2014/main" id="{D6E24691-4872-4EB5-B144-384F44813303}"/>
                </a:ext>
              </a:extLst>
            </p:cNvPr>
            <p:cNvSpPr/>
            <p:nvPr/>
          </p:nvSpPr>
          <p:spPr>
            <a:xfrm>
              <a:off x="773811" y="5140578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5" h="29845">
                  <a:moveTo>
                    <a:pt x="0" y="29464"/>
                  </a:moveTo>
                  <a:lnTo>
                    <a:pt x="29464" y="29464"/>
                  </a:lnTo>
                  <a:lnTo>
                    <a:pt x="29464" y="0"/>
                  </a:lnTo>
                  <a:lnTo>
                    <a:pt x="0" y="0"/>
                  </a:lnTo>
                  <a:lnTo>
                    <a:pt x="0" y="29464"/>
                  </a:lnTo>
                  <a:close/>
                </a:path>
              </a:pathLst>
            </a:custGeom>
            <a:solidFill>
              <a:srgbClr val="649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99" name="object 809">
              <a:extLst>
                <a:ext uri="{FF2B5EF4-FFF2-40B4-BE49-F238E27FC236}">
                  <a16:creationId xmlns:a16="http://schemas.microsoft.com/office/drawing/2014/main" id="{824257AB-1720-4493-99FD-4F26CCF226BF}"/>
                </a:ext>
              </a:extLst>
            </p:cNvPr>
            <p:cNvSpPr/>
            <p:nvPr/>
          </p:nvSpPr>
          <p:spPr>
            <a:xfrm>
              <a:off x="787526" y="5154929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4" h="29845">
                  <a:moveTo>
                    <a:pt x="0" y="29464"/>
                  </a:moveTo>
                  <a:lnTo>
                    <a:pt x="29336" y="29464"/>
                  </a:lnTo>
                  <a:lnTo>
                    <a:pt x="29336" y="0"/>
                  </a:lnTo>
                  <a:lnTo>
                    <a:pt x="0" y="0"/>
                  </a:lnTo>
                  <a:lnTo>
                    <a:pt x="0" y="29464"/>
                  </a:lnTo>
                  <a:close/>
                </a:path>
              </a:pathLst>
            </a:custGeom>
            <a:solidFill>
              <a:srgbClr val="649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00" name="object 810">
              <a:extLst>
                <a:ext uri="{FF2B5EF4-FFF2-40B4-BE49-F238E27FC236}">
                  <a16:creationId xmlns:a16="http://schemas.microsoft.com/office/drawing/2014/main" id="{8510969C-BD34-4F33-BF89-2C0DAA285D37}"/>
                </a:ext>
              </a:extLst>
            </p:cNvPr>
            <p:cNvSpPr/>
            <p:nvPr/>
          </p:nvSpPr>
          <p:spPr>
            <a:xfrm>
              <a:off x="801623" y="4950967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4" h="29845">
                  <a:moveTo>
                    <a:pt x="0" y="29463"/>
                  </a:moveTo>
                  <a:lnTo>
                    <a:pt x="29337" y="29463"/>
                  </a:lnTo>
                  <a:lnTo>
                    <a:pt x="29337" y="0"/>
                  </a:lnTo>
                  <a:lnTo>
                    <a:pt x="0" y="0"/>
                  </a:lnTo>
                  <a:lnTo>
                    <a:pt x="0" y="29463"/>
                  </a:lnTo>
                  <a:close/>
                </a:path>
              </a:pathLst>
            </a:custGeom>
            <a:solidFill>
              <a:srgbClr val="649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01" name="object 811">
              <a:extLst>
                <a:ext uri="{FF2B5EF4-FFF2-40B4-BE49-F238E27FC236}">
                  <a16:creationId xmlns:a16="http://schemas.microsoft.com/office/drawing/2014/main" id="{28C569FB-9689-46C8-92EF-A11F17093E07}"/>
                </a:ext>
              </a:extLst>
            </p:cNvPr>
            <p:cNvSpPr/>
            <p:nvPr/>
          </p:nvSpPr>
          <p:spPr>
            <a:xfrm>
              <a:off x="815594" y="5130165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4" h="29845">
                  <a:moveTo>
                    <a:pt x="0" y="29464"/>
                  </a:moveTo>
                  <a:lnTo>
                    <a:pt x="29337" y="29464"/>
                  </a:lnTo>
                  <a:lnTo>
                    <a:pt x="29337" y="0"/>
                  </a:lnTo>
                  <a:lnTo>
                    <a:pt x="0" y="0"/>
                  </a:lnTo>
                  <a:lnTo>
                    <a:pt x="0" y="29464"/>
                  </a:lnTo>
                  <a:close/>
                </a:path>
              </a:pathLst>
            </a:custGeom>
            <a:solidFill>
              <a:srgbClr val="649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02" name="object 812">
              <a:extLst>
                <a:ext uri="{FF2B5EF4-FFF2-40B4-BE49-F238E27FC236}">
                  <a16:creationId xmlns:a16="http://schemas.microsoft.com/office/drawing/2014/main" id="{21611658-2E6D-45DB-9083-BCE32580A668}"/>
                </a:ext>
              </a:extLst>
            </p:cNvPr>
            <p:cNvSpPr/>
            <p:nvPr/>
          </p:nvSpPr>
          <p:spPr>
            <a:xfrm>
              <a:off x="829055" y="5141340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4" h="29845">
                  <a:moveTo>
                    <a:pt x="0" y="29464"/>
                  </a:moveTo>
                  <a:lnTo>
                    <a:pt x="29463" y="29464"/>
                  </a:lnTo>
                  <a:lnTo>
                    <a:pt x="29463" y="0"/>
                  </a:lnTo>
                  <a:lnTo>
                    <a:pt x="0" y="0"/>
                  </a:lnTo>
                  <a:lnTo>
                    <a:pt x="0" y="29464"/>
                  </a:lnTo>
                  <a:close/>
                </a:path>
              </a:pathLst>
            </a:custGeom>
            <a:solidFill>
              <a:srgbClr val="649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03" name="object 813">
              <a:extLst>
                <a:ext uri="{FF2B5EF4-FFF2-40B4-BE49-F238E27FC236}">
                  <a16:creationId xmlns:a16="http://schemas.microsoft.com/office/drawing/2014/main" id="{34E7F2A8-8490-4426-A8C3-0305B957255A}"/>
                </a:ext>
              </a:extLst>
            </p:cNvPr>
            <p:cNvSpPr/>
            <p:nvPr/>
          </p:nvSpPr>
          <p:spPr>
            <a:xfrm>
              <a:off x="842644" y="5219953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4" h="29845">
                  <a:moveTo>
                    <a:pt x="0" y="29464"/>
                  </a:moveTo>
                  <a:lnTo>
                    <a:pt x="29337" y="29464"/>
                  </a:lnTo>
                  <a:lnTo>
                    <a:pt x="29337" y="0"/>
                  </a:lnTo>
                  <a:lnTo>
                    <a:pt x="0" y="0"/>
                  </a:lnTo>
                  <a:lnTo>
                    <a:pt x="0" y="29464"/>
                  </a:lnTo>
                  <a:close/>
                </a:path>
              </a:pathLst>
            </a:custGeom>
            <a:solidFill>
              <a:srgbClr val="649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04" name="object 814">
              <a:extLst>
                <a:ext uri="{FF2B5EF4-FFF2-40B4-BE49-F238E27FC236}">
                  <a16:creationId xmlns:a16="http://schemas.microsoft.com/office/drawing/2014/main" id="{E7E88935-AA7F-42A4-BEA1-450B5C9E2A8A}"/>
                </a:ext>
              </a:extLst>
            </p:cNvPr>
            <p:cNvSpPr/>
            <p:nvPr/>
          </p:nvSpPr>
          <p:spPr>
            <a:xfrm>
              <a:off x="856614" y="5173345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4" h="29845">
                  <a:moveTo>
                    <a:pt x="0" y="29463"/>
                  </a:moveTo>
                  <a:lnTo>
                    <a:pt x="29337" y="29463"/>
                  </a:lnTo>
                  <a:lnTo>
                    <a:pt x="29337" y="0"/>
                  </a:lnTo>
                  <a:lnTo>
                    <a:pt x="0" y="0"/>
                  </a:lnTo>
                  <a:lnTo>
                    <a:pt x="0" y="29463"/>
                  </a:lnTo>
                  <a:close/>
                </a:path>
              </a:pathLst>
            </a:custGeom>
            <a:solidFill>
              <a:srgbClr val="649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05" name="object 815">
              <a:extLst>
                <a:ext uri="{FF2B5EF4-FFF2-40B4-BE49-F238E27FC236}">
                  <a16:creationId xmlns:a16="http://schemas.microsoft.com/office/drawing/2014/main" id="{14AB036A-DAA5-4C3C-B0C0-7B26EA52FEDB}"/>
                </a:ext>
              </a:extLst>
            </p:cNvPr>
            <p:cNvSpPr/>
            <p:nvPr/>
          </p:nvSpPr>
          <p:spPr>
            <a:xfrm>
              <a:off x="871600" y="5164835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4" h="29845">
                  <a:moveTo>
                    <a:pt x="0" y="29463"/>
                  </a:moveTo>
                  <a:lnTo>
                    <a:pt x="29464" y="29463"/>
                  </a:lnTo>
                  <a:lnTo>
                    <a:pt x="29464" y="0"/>
                  </a:lnTo>
                  <a:lnTo>
                    <a:pt x="0" y="0"/>
                  </a:lnTo>
                  <a:lnTo>
                    <a:pt x="0" y="29463"/>
                  </a:lnTo>
                  <a:close/>
                </a:path>
              </a:pathLst>
            </a:custGeom>
            <a:solidFill>
              <a:srgbClr val="649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06" name="object 816">
              <a:extLst>
                <a:ext uri="{FF2B5EF4-FFF2-40B4-BE49-F238E27FC236}">
                  <a16:creationId xmlns:a16="http://schemas.microsoft.com/office/drawing/2014/main" id="{F0BA1793-8949-4C13-B180-AE9A7BEAF1F8}"/>
                </a:ext>
              </a:extLst>
            </p:cNvPr>
            <p:cNvSpPr/>
            <p:nvPr/>
          </p:nvSpPr>
          <p:spPr>
            <a:xfrm>
              <a:off x="886078" y="5228335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4" h="29845">
                  <a:moveTo>
                    <a:pt x="0" y="29336"/>
                  </a:moveTo>
                  <a:lnTo>
                    <a:pt x="29337" y="29336"/>
                  </a:lnTo>
                  <a:lnTo>
                    <a:pt x="29337" y="0"/>
                  </a:lnTo>
                  <a:lnTo>
                    <a:pt x="0" y="0"/>
                  </a:lnTo>
                  <a:lnTo>
                    <a:pt x="0" y="29336"/>
                  </a:lnTo>
                  <a:close/>
                </a:path>
              </a:pathLst>
            </a:custGeom>
            <a:solidFill>
              <a:srgbClr val="649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07" name="object 817">
              <a:extLst>
                <a:ext uri="{FF2B5EF4-FFF2-40B4-BE49-F238E27FC236}">
                  <a16:creationId xmlns:a16="http://schemas.microsoft.com/office/drawing/2014/main" id="{2F805F40-5630-4875-953A-326F2E5023F3}"/>
                </a:ext>
              </a:extLst>
            </p:cNvPr>
            <p:cNvSpPr/>
            <p:nvPr/>
          </p:nvSpPr>
          <p:spPr>
            <a:xfrm>
              <a:off x="898778" y="5087365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4" h="29845">
                  <a:moveTo>
                    <a:pt x="0" y="29464"/>
                  </a:moveTo>
                  <a:lnTo>
                    <a:pt x="29464" y="29464"/>
                  </a:lnTo>
                  <a:lnTo>
                    <a:pt x="29464" y="0"/>
                  </a:lnTo>
                  <a:lnTo>
                    <a:pt x="0" y="0"/>
                  </a:lnTo>
                  <a:lnTo>
                    <a:pt x="0" y="29464"/>
                  </a:lnTo>
                  <a:close/>
                </a:path>
              </a:pathLst>
            </a:custGeom>
            <a:solidFill>
              <a:srgbClr val="649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08" name="object 818">
              <a:extLst>
                <a:ext uri="{FF2B5EF4-FFF2-40B4-BE49-F238E27FC236}">
                  <a16:creationId xmlns:a16="http://schemas.microsoft.com/office/drawing/2014/main" id="{E5AF1FF6-BF37-4891-B109-A1DB23E085FA}"/>
                </a:ext>
              </a:extLst>
            </p:cNvPr>
            <p:cNvSpPr/>
            <p:nvPr/>
          </p:nvSpPr>
          <p:spPr>
            <a:xfrm>
              <a:off x="913002" y="5139690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4" h="29845">
                  <a:moveTo>
                    <a:pt x="0" y="29464"/>
                  </a:moveTo>
                  <a:lnTo>
                    <a:pt x="29337" y="29464"/>
                  </a:lnTo>
                  <a:lnTo>
                    <a:pt x="29337" y="0"/>
                  </a:lnTo>
                  <a:lnTo>
                    <a:pt x="0" y="0"/>
                  </a:lnTo>
                  <a:lnTo>
                    <a:pt x="0" y="29464"/>
                  </a:lnTo>
                  <a:close/>
                </a:path>
              </a:pathLst>
            </a:custGeom>
            <a:solidFill>
              <a:srgbClr val="649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09" name="object 819">
              <a:extLst>
                <a:ext uri="{FF2B5EF4-FFF2-40B4-BE49-F238E27FC236}">
                  <a16:creationId xmlns:a16="http://schemas.microsoft.com/office/drawing/2014/main" id="{32FCD3AC-FAE0-4BC3-B845-313E329BE093}"/>
                </a:ext>
              </a:extLst>
            </p:cNvPr>
            <p:cNvSpPr/>
            <p:nvPr/>
          </p:nvSpPr>
          <p:spPr>
            <a:xfrm>
              <a:off x="926211" y="5138292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4" h="29845">
                  <a:moveTo>
                    <a:pt x="0" y="29463"/>
                  </a:moveTo>
                  <a:lnTo>
                    <a:pt x="29336" y="29463"/>
                  </a:lnTo>
                  <a:lnTo>
                    <a:pt x="29336" y="0"/>
                  </a:lnTo>
                  <a:lnTo>
                    <a:pt x="0" y="0"/>
                  </a:lnTo>
                  <a:lnTo>
                    <a:pt x="0" y="29463"/>
                  </a:lnTo>
                  <a:close/>
                </a:path>
              </a:pathLst>
            </a:custGeom>
            <a:solidFill>
              <a:srgbClr val="649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10" name="object 820">
              <a:extLst>
                <a:ext uri="{FF2B5EF4-FFF2-40B4-BE49-F238E27FC236}">
                  <a16:creationId xmlns:a16="http://schemas.microsoft.com/office/drawing/2014/main" id="{765CB024-5342-44D8-AA5E-4070DEE4C595}"/>
                </a:ext>
              </a:extLst>
            </p:cNvPr>
            <p:cNvSpPr/>
            <p:nvPr/>
          </p:nvSpPr>
          <p:spPr>
            <a:xfrm>
              <a:off x="941324" y="5104891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4" h="29845">
                  <a:moveTo>
                    <a:pt x="0" y="29464"/>
                  </a:moveTo>
                  <a:lnTo>
                    <a:pt x="29337" y="29464"/>
                  </a:lnTo>
                  <a:lnTo>
                    <a:pt x="29337" y="0"/>
                  </a:lnTo>
                  <a:lnTo>
                    <a:pt x="0" y="0"/>
                  </a:lnTo>
                  <a:lnTo>
                    <a:pt x="0" y="29464"/>
                  </a:lnTo>
                  <a:close/>
                </a:path>
              </a:pathLst>
            </a:custGeom>
            <a:solidFill>
              <a:srgbClr val="649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11" name="object 821">
              <a:extLst>
                <a:ext uri="{FF2B5EF4-FFF2-40B4-BE49-F238E27FC236}">
                  <a16:creationId xmlns:a16="http://schemas.microsoft.com/office/drawing/2014/main" id="{9D2A0741-ACE6-44B5-88DA-C7D6EBB45CF4}"/>
                </a:ext>
              </a:extLst>
            </p:cNvPr>
            <p:cNvSpPr/>
            <p:nvPr/>
          </p:nvSpPr>
          <p:spPr>
            <a:xfrm>
              <a:off x="953388" y="5201030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4" h="29845">
                  <a:moveTo>
                    <a:pt x="0" y="29464"/>
                  </a:moveTo>
                  <a:lnTo>
                    <a:pt x="29464" y="29464"/>
                  </a:lnTo>
                  <a:lnTo>
                    <a:pt x="29464" y="0"/>
                  </a:lnTo>
                  <a:lnTo>
                    <a:pt x="0" y="0"/>
                  </a:lnTo>
                  <a:lnTo>
                    <a:pt x="0" y="29464"/>
                  </a:lnTo>
                  <a:close/>
                </a:path>
              </a:pathLst>
            </a:custGeom>
            <a:solidFill>
              <a:srgbClr val="649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12" name="object 822">
              <a:extLst>
                <a:ext uri="{FF2B5EF4-FFF2-40B4-BE49-F238E27FC236}">
                  <a16:creationId xmlns:a16="http://schemas.microsoft.com/office/drawing/2014/main" id="{B7C80309-7EA8-4104-B1AD-9944B2AC17A7}"/>
                </a:ext>
              </a:extLst>
            </p:cNvPr>
            <p:cNvSpPr/>
            <p:nvPr/>
          </p:nvSpPr>
          <p:spPr>
            <a:xfrm>
              <a:off x="966342" y="5094478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4" h="29845">
                  <a:moveTo>
                    <a:pt x="0" y="29337"/>
                  </a:moveTo>
                  <a:lnTo>
                    <a:pt x="29463" y="29337"/>
                  </a:lnTo>
                  <a:lnTo>
                    <a:pt x="29463" y="0"/>
                  </a:lnTo>
                  <a:lnTo>
                    <a:pt x="0" y="0"/>
                  </a:lnTo>
                  <a:lnTo>
                    <a:pt x="0" y="29337"/>
                  </a:lnTo>
                  <a:close/>
                </a:path>
              </a:pathLst>
            </a:custGeom>
            <a:solidFill>
              <a:srgbClr val="649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13" name="object 823">
              <a:extLst>
                <a:ext uri="{FF2B5EF4-FFF2-40B4-BE49-F238E27FC236}">
                  <a16:creationId xmlns:a16="http://schemas.microsoft.com/office/drawing/2014/main" id="{FC526748-EF61-42C7-A1B6-4C02A4ACB194}"/>
                </a:ext>
              </a:extLst>
            </p:cNvPr>
            <p:cNvSpPr/>
            <p:nvPr/>
          </p:nvSpPr>
          <p:spPr>
            <a:xfrm>
              <a:off x="980439" y="5083047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4" h="29845">
                  <a:moveTo>
                    <a:pt x="0" y="29463"/>
                  </a:moveTo>
                  <a:lnTo>
                    <a:pt x="29463" y="29463"/>
                  </a:lnTo>
                  <a:lnTo>
                    <a:pt x="29463" y="0"/>
                  </a:lnTo>
                  <a:lnTo>
                    <a:pt x="0" y="0"/>
                  </a:lnTo>
                  <a:lnTo>
                    <a:pt x="0" y="29463"/>
                  </a:lnTo>
                  <a:close/>
                </a:path>
              </a:pathLst>
            </a:custGeom>
            <a:solidFill>
              <a:srgbClr val="649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14" name="object 824">
              <a:extLst>
                <a:ext uri="{FF2B5EF4-FFF2-40B4-BE49-F238E27FC236}">
                  <a16:creationId xmlns:a16="http://schemas.microsoft.com/office/drawing/2014/main" id="{B85D6249-27E4-4488-9224-27F6974F0773}"/>
                </a:ext>
              </a:extLst>
            </p:cNvPr>
            <p:cNvSpPr/>
            <p:nvPr/>
          </p:nvSpPr>
          <p:spPr>
            <a:xfrm>
              <a:off x="994663" y="5114544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4" h="29845">
                  <a:moveTo>
                    <a:pt x="0" y="29463"/>
                  </a:moveTo>
                  <a:lnTo>
                    <a:pt x="29464" y="29463"/>
                  </a:lnTo>
                  <a:lnTo>
                    <a:pt x="29464" y="0"/>
                  </a:lnTo>
                  <a:lnTo>
                    <a:pt x="0" y="0"/>
                  </a:lnTo>
                  <a:lnTo>
                    <a:pt x="0" y="29463"/>
                  </a:lnTo>
                  <a:close/>
                </a:path>
              </a:pathLst>
            </a:custGeom>
            <a:solidFill>
              <a:srgbClr val="649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15" name="object 825">
              <a:extLst>
                <a:ext uri="{FF2B5EF4-FFF2-40B4-BE49-F238E27FC236}">
                  <a16:creationId xmlns:a16="http://schemas.microsoft.com/office/drawing/2014/main" id="{FB3D4ADB-7F77-4A2E-98A4-108E87E08A9D}"/>
                </a:ext>
              </a:extLst>
            </p:cNvPr>
            <p:cNvSpPr/>
            <p:nvPr/>
          </p:nvSpPr>
          <p:spPr>
            <a:xfrm>
              <a:off x="1009141" y="5304154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4" h="29845">
                  <a:moveTo>
                    <a:pt x="0" y="29464"/>
                  </a:moveTo>
                  <a:lnTo>
                    <a:pt x="29464" y="29464"/>
                  </a:lnTo>
                  <a:lnTo>
                    <a:pt x="29464" y="0"/>
                  </a:lnTo>
                  <a:lnTo>
                    <a:pt x="0" y="0"/>
                  </a:lnTo>
                  <a:lnTo>
                    <a:pt x="0" y="29464"/>
                  </a:lnTo>
                  <a:close/>
                </a:path>
              </a:pathLst>
            </a:custGeom>
            <a:solidFill>
              <a:srgbClr val="649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16" name="object 826">
              <a:extLst>
                <a:ext uri="{FF2B5EF4-FFF2-40B4-BE49-F238E27FC236}">
                  <a16:creationId xmlns:a16="http://schemas.microsoft.com/office/drawing/2014/main" id="{FD69FA12-221B-4BEE-B675-C26EC9702F09}"/>
                </a:ext>
              </a:extLst>
            </p:cNvPr>
            <p:cNvSpPr/>
            <p:nvPr/>
          </p:nvSpPr>
          <p:spPr>
            <a:xfrm>
              <a:off x="1024127" y="5196204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4" h="29845">
                  <a:moveTo>
                    <a:pt x="0" y="29464"/>
                  </a:moveTo>
                  <a:lnTo>
                    <a:pt x="29463" y="29464"/>
                  </a:lnTo>
                  <a:lnTo>
                    <a:pt x="29463" y="0"/>
                  </a:lnTo>
                  <a:lnTo>
                    <a:pt x="0" y="0"/>
                  </a:lnTo>
                  <a:lnTo>
                    <a:pt x="0" y="29464"/>
                  </a:lnTo>
                  <a:close/>
                </a:path>
              </a:pathLst>
            </a:custGeom>
            <a:solidFill>
              <a:srgbClr val="649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17" name="object 827">
              <a:extLst>
                <a:ext uri="{FF2B5EF4-FFF2-40B4-BE49-F238E27FC236}">
                  <a16:creationId xmlns:a16="http://schemas.microsoft.com/office/drawing/2014/main" id="{81D638AF-C2B1-493A-9C08-3082370134FE}"/>
                </a:ext>
              </a:extLst>
            </p:cNvPr>
            <p:cNvSpPr/>
            <p:nvPr/>
          </p:nvSpPr>
          <p:spPr>
            <a:xfrm>
              <a:off x="1037589" y="5295519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4" h="29845">
                  <a:moveTo>
                    <a:pt x="0" y="29336"/>
                  </a:moveTo>
                  <a:lnTo>
                    <a:pt x="29337" y="29336"/>
                  </a:lnTo>
                  <a:lnTo>
                    <a:pt x="29337" y="0"/>
                  </a:lnTo>
                  <a:lnTo>
                    <a:pt x="0" y="0"/>
                  </a:lnTo>
                  <a:lnTo>
                    <a:pt x="0" y="29336"/>
                  </a:lnTo>
                  <a:close/>
                </a:path>
              </a:pathLst>
            </a:custGeom>
            <a:solidFill>
              <a:srgbClr val="649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18" name="object 828">
              <a:extLst>
                <a:ext uri="{FF2B5EF4-FFF2-40B4-BE49-F238E27FC236}">
                  <a16:creationId xmlns:a16="http://schemas.microsoft.com/office/drawing/2014/main" id="{F3B3D99C-AA9D-4FF5-A866-838D49AB8CCC}"/>
                </a:ext>
              </a:extLst>
            </p:cNvPr>
            <p:cNvSpPr/>
            <p:nvPr/>
          </p:nvSpPr>
          <p:spPr>
            <a:xfrm>
              <a:off x="1051686" y="5099050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4" h="29845">
                  <a:moveTo>
                    <a:pt x="0" y="29463"/>
                  </a:moveTo>
                  <a:lnTo>
                    <a:pt x="29337" y="29463"/>
                  </a:lnTo>
                  <a:lnTo>
                    <a:pt x="29337" y="0"/>
                  </a:lnTo>
                  <a:lnTo>
                    <a:pt x="0" y="0"/>
                  </a:lnTo>
                  <a:lnTo>
                    <a:pt x="0" y="29463"/>
                  </a:lnTo>
                  <a:close/>
                </a:path>
              </a:pathLst>
            </a:custGeom>
            <a:solidFill>
              <a:srgbClr val="649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19" name="object 829">
              <a:extLst>
                <a:ext uri="{FF2B5EF4-FFF2-40B4-BE49-F238E27FC236}">
                  <a16:creationId xmlns:a16="http://schemas.microsoft.com/office/drawing/2014/main" id="{2901766D-264C-42D6-B0CE-211681BBB637}"/>
                </a:ext>
              </a:extLst>
            </p:cNvPr>
            <p:cNvSpPr/>
            <p:nvPr/>
          </p:nvSpPr>
          <p:spPr>
            <a:xfrm>
              <a:off x="1068069" y="5166359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4" h="29845">
                  <a:moveTo>
                    <a:pt x="0" y="29463"/>
                  </a:moveTo>
                  <a:lnTo>
                    <a:pt x="29464" y="29463"/>
                  </a:lnTo>
                  <a:lnTo>
                    <a:pt x="29464" y="0"/>
                  </a:lnTo>
                  <a:lnTo>
                    <a:pt x="0" y="0"/>
                  </a:lnTo>
                  <a:lnTo>
                    <a:pt x="0" y="29463"/>
                  </a:lnTo>
                  <a:close/>
                </a:path>
              </a:pathLst>
            </a:custGeom>
            <a:solidFill>
              <a:srgbClr val="649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20" name="object 830">
              <a:extLst>
                <a:ext uri="{FF2B5EF4-FFF2-40B4-BE49-F238E27FC236}">
                  <a16:creationId xmlns:a16="http://schemas.microsoft.com/office/drawing/2014/main" id="{BDBC40BA-1A67-4793-B566-4FD4404DAC88}"/>
                </a:ext>
              </a:extLst>
            </p:cNvPr>
            <p:cNvSpPr/>
            <p:nvPr/>
          </p:nvSpPr>
          <p:spPr>
            <a:xfrm>
              <a:off x="1080769" y="5126735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4" h="29845">
                  <a:moveTo>
                    <a:pt x="0" y="29463"/>
                  </a:moveTo>
                  <a:lnTo>
                    <a:pt x="29464" y="29463"/>
                  </a:lnTo>
                  <a:lnTo>
                    <a:pt x="29464" y="0"/>
                  </a:lnTo>
                  <a:lnTo>
                    <a:pt x="0" y="0"/>
                  </a:lnTo>
                  <a:lnTo>
                    <a:pt x="0" y="29463"/>
                  </a:lnTo>
                  <a:close/>
                </a:path>
              </a:pathLst>
            </a:custGeom>
            <a:solidFill>
              <a:srgbClr val="649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21" name="object 831">
              <a:extLst>
                <a:ext uri="{FF2B5EF4-FFF2-40B4-BE49-F238E27FC236}">
                  <a16:creationId xmlns:a16="http://schemas.microsoft.com/office/drawing/2014/main" id="{A3C1E02E-2BA4-48BD-8537-9A27143A219E}"/>
                </a:ext>
              </a:extLst>
            </p:cNvPr>
            <p:cNvSpPr/>
            <p:nvPr/>
          </p:nvSpPr>
          <p:spPr>
            <a:xfrm>
              <a:off x="1091819" y="5021453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4" h="29845">
                  <a:moveTo>
                    <a:pt x="0" y="29337"/>
                  </a:moveTo>
                  <a:lnTo>
                    <a:pt x="29337" y="29337"/>
                  </a:lnTo>
                  <a:lnTo>
                    <a:pt x="29337" y="0"/>
                  </a:lnTo>
                  <a:lnTo>
                    <a:pt x="0" y="0"/>
                  </a:lnTo>
                  <a:lnTo>
                    <a:pt x="0" y="29337"/>
                  </a:lnTo>
                  <a:close/>
                </a:path>
              </a:pathLst>
            </a:custGeom>
            <a:solidFill>
              <a:srgbClr val="649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22" name="object 832">
              <a:extLst>
                <a:ext uri="{FF2B5EF4-FFF2-40B4-BE49-F238E27FC236}">
                  <a16:creationId xmlns:a16="http://schemas.microsoft.com/office/drawing/2014/main" id="{0BAC2BF3-5D8C-425E-87B4-61F261600D89}"/>
                </a:ext>
              </a:extLst>
            </p:cNvPr>
            <p:cNvSpPr/>
            <p:nvPr/>
          </p:nvSpPr>
          <p:spPr>
            <a:xfrm>
              <a:off x="1106932" y="5071109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4" h="29845">
                  <a:moveTo>
                    <a:pt x="0" y="29336"/>
                  </a:moveTo>
                  <a:lnTo>
                    <a:pt x="29337" y="29336"/>
                  </a:lnTo>
                  <a:lnTo>
                    <a:pt x="29337" y="0"/>
                  </a:lnTo>
                  <a:lnTo>
                    <a:pt x="0" y="0"/>
                  </a:lnTo>
                  <a:lnTo>
                    <a:pt x="0" y="29336"/>
                  </a:lnTo>
                  <a:close/>
                </a:path>
              </a:pathLst>
            </a:custGeom>
            <a:solidFill>
              <a:srgbClr val="649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23" name="object 833">
              <a:extLst>
                <a:ext uri="{FF2B5EF4-FFF2-40B4-BE49-F238E27FC236}">
                  <a16:creationId xmlns:a16="http://schemas.microsoft.com/office/drawing/2014/main" id="{38DB8ED5-28F3-45F9-BE3B-25ABF5A36420}"/>
                </a:ext>
              </a:extLst>
            </p:cNvPr>
            <p:cNvSpPr/>
            <p:nvPr/>
          </p:nvSpPr>
          <p:spPr>
            <a:xfrm>
              <a:off x="1120266" y="5026786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4" h="29845">
                  <a:moveTo>
                    <a:pt x="0" y="29463"/>
                  </a:moveTo>
                  <a:lnTo>
                    <a:pt x="29464" y="29463"/>
                  </a:lnTo>
                  <a:lnTo>
                    <a:pt x="29464" y="0"/>
                  </a:lnTo>
                  <a:lnTo>
                    <a:pt x="0" y="0"/>
                  </a:lnTo>
                  <a:lnTo>
                    <a:pt x="0" y="29463"/>
                  </a:lnTo>
                  <a:close/>
                </a:path>
              </a:pathLst>
            </a:custGeom>
            <a:solidFill>
              <a:srgbClr val="649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24" name="object 834">
              <a:extLst>
                <a:ext uri="{FF2B5EF4-FFF2-40B4-BE49-F238E27FC236}">
                  <a16:creationId xmlns:a16="http://schemas.microsoft.com/office/drawing/2014/main" id="{B954E031-E26F-456C-98AD-3F5B11349B1C}"/>
                </a:ext>
              </a:extLst>
            </p:cNvPr>
            <p:cNvSpPr/>
            <p:nvPr/>
          </p:nvSpPr>
          <p:spPr>
            <a:xfrm>
              <a:off x="1134491" y="5055108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4" h="29845">
                  <a:moveTo>
                    <a:pt x="0" y="29463"/>
                  </a:moveTo>
                  <a:lnTo>
                    <a:pt x="29464" y="29463"/>
                  </a:lnTo>
                  <a:lnTo>
                    <a:pt x="29464" y="0"/>
                  </a:lnTo>
                  <a:lnTo>
                    <a:pt x="0" y="0"/>
                  </a:lnTo>
                  <a:lnTo>
                    <a:pt x="0" y="29463"/>
                  </a:lnTo>
                  <a:close/>
                </a:path>
              </a:pathLst>
            </a:custGeom>
            <a:solidFill>
              <a:srgbClr val="649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25" name="object 835">
              <a:extLst>
                <a:ext uri="{FF2B5EF4-FFF2-40B4-BE49-F238E27FC236}">
                  <a16:creationId xmlns:a16="http://schemas.microsoft.com/office/drawing/2014/main" id="{A8E5D637-B8D5-4050-96A5-095ED1142BDC}"/>
                </a:ext>
              </a:extLst>
            </p:cNvPr>
            <p:cNvSpPr/>
            <p:nvPr/>
          </p:nvSpPr>
          <p:spPr>
            <a:xfrm>
              <a:off x="1148207" y="5046090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4" h="29845">
                  <a:moveTo>
                    <a:pt x="0" y="29337"/>
                  </a:moveTo>
                  <a:lnTo>
                    <a:pt x="29337" y="29337"/>
                  </a:lnTo>
                  <a:lnTo>
                    <a:pt x="29337" y="0"/>
                  </a:lnTo>
                  <a:lnTo>
                    <a:pt x="0" y="0"/>
                  </a:lnTo>
                  <a:lnTo>
                    <a:pt x="0" y="29337"/>
                  </a:lnTo>
                  <a:close/>
                </a:path>
              </a:pathLst>
            </a:custGeom>
            <a:solidFill>
              <a:srgbClr val="649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26" name="object 836">
              <a:extLst>
                <a:ext uri="{FF2B5EF4-FFF2-40B4-BE49-F238E27FC236}">
                  <a16:creationId xmlns:a16="http://schemas.microsoft.com/office/drawing/2014/main" id="{D6475539-79BD-43A6-A7E0-C48A2D2BECF5}"/>
                </a:ext>
              </a:extLst>
            </p:cNvPr>
            <p:cNvSpPr/>
            <p:nvPr/>
          </p:nvSpPr>
          <p:spPr>
            <a:xfrm>
              <a:off x="1162177" y="4917566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4" h="29845">
                  <a:moveTo>
                    <a:pt x="0" y="29464"/>
                  </a:moveTo>
                  <a:lnTo>
                    <a:pt x="29336" y="29464"/>
                  </a:lnTo>
                  <a:lnTo>
                    <a:pt x="29336" y="0"/>
                  </a:lnTo>
                  <a:lnTo>
                    <a:pt x="0" y="0"/>
                  </a:lnTo>
                  <a:lnTo>
                    <a:pt x="0" y="29464"/>
                  </a:lnTo>
                  <a:close/>
                </a:path>
              </a:pathLst>
            </a:custGeom>
            <a:solidFill>
              <a:srgbClr val="649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27" name="object 837">
              <a:extLst>
                <a:ext uri="{FF2B5EF4-FFF2-40B4-BE49-F238E27FC236}">
                  <a16:creationId xmlns:a16="http://schemas.microsoft.com/office/drawing/2014/main" id="{01FEB1F6-6143-4F9C-B196-EC25E1B9F343}"/>
                </a:ext>
              </a:extLst>
            </p:cNvPr>
            <p:cNvSpPr/>
            <p:nvPr/>
          </p:nvSpPr>
          <p:spPr>
            <a:xfrm>
              <a:off x="1175892" y="5113146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4" h="29845">
                  <a:moveTo>
                    <a:pt x="0" y="29463"/>
                  </a:moveTo>
                  <a:lnTo>
                    <a:pt x="29463" y="29463"/>
                  </a:lnTo>
                  <a:lnTo>
                    <a:pt x="29463" y="0"/>
                  </a:lnTo>
                  <a:lnTo>
                    <a:pt x="0" y="0"/>
                  </a:lnTo>
                  <a:lnTo>
                    <a:pt x="0" y="29463"/>
                  </a:lnTo>
                  <a:close/>
                </a:path>
              </a:pathLst>
            </a:custGeom>
            <a:solidFill>
              <a:srgbClr val="649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28" name="object 838">
              <a:extLst>
                <a:ext uri="{FF2B5EF4-FFF2-40B4-BE49-F238E27FC236}">
                  <a16:creationId xmlns:a16="http://schemas.microsoft.com/office/drawing/2014/main" id="{60E83C34-AAE1-4628-A4E2-AE9604131DB2}"/>
                </a:ext>
              </a:extLst>
            </p:cNvPr>
            <p:cNvSpPr/>
            <p:nvPr/>
          </p:nvSpPr>
          <p:spPr>
            <a:xfrm>
              <a:off x="1189989" y="5251450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4" h="29845">
                  <a:moveTo>
                    <a:pt x="0" y="29337"/>
                  </a:moveTo>
                  <a:lnTo>
                    <a:pt x="29463" y="29337"/>
                  </a:lnTo>
                  <a:lnTo>
                    <a:pt x="29463" y="0"/>
                  </a:lnTo>
                  <a:lnTo>
                    <a:pt x="0" y="0"/>
                  </a:lnTo>
                  <a:lnTo>
                    <a:pt x="0" y="29337"/>
                  </a:lnTo>
                  <a:close/>
                </a:path>
              </a:pathLst>
            </a:custGeom>
            <a:solidFill>
              <a:srgbClr val="649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29" name="object 839">
              <a:extLst>
                <a:ext uri="{FF2B5EF4-FFF2-40B4-BE49-F238E27FC236}">
                  <a16:creationId xmlns:a16="http://schemas.microsoft.com/office/drawing/2014/main" id="{49A231D6-BA57-4D72-9C14-F6759497DBF2}"/>
                </a:ext>
              </a:extLst>
            </p:cNvPr>
            <p:cNvSpPr/>
            <p:nvPr/>
          </p:nvSpPr>
          <p:spPr>
            <a:xfrm>
              <a:off x="1203960" y="5075046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4" h="29845">
                  <a:moveTo>
                    <a:pt x="0" y="29463"/>
                  </a:moveTo>
                  <a:lnTo>
                    <a:pt x="29464" y="29463"/>
                  </a:lnTo>
                  <a:lnTo>
                    <a:pt x="29464" y="0"/>
                  </a:lnTo>
                  <a:lnTo>
                    <a:pt x="0" y="0"/>
                  </a:lnTo>
                  <a:lnTo>
                    <a:pt x="0" y="29463"/>
                  </a:lnTo>
                  <a:close/>
                </a:path>
              </a:pathLst>
            </a:custGeom>
            <a:solidFill>
              <a:srgbClr val="649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30" name="object 840">
              <a:extLst>
                <a:ext uri="{FF2B5EF4-FFF2-40B4-BE49-F238E27FC236}">
                  <a16:creationId xmlns:a16="http://schemas.microsoft.com/office/drawing/2014/main" id="{D6D21132-434C-4143-8DF8-181051393907}"/>
                </a:ext>
              </a:extLst>
            </p:cNvPr>
            <p:cNvSpPr/>
            <p:nvPr/>
          </p:nvSpPr>
          <p:spPr>
            <a:xfrm>
              <a:off x="1217930" y="5263260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4" h="29845">
                  <a:moveTo>
                    <a:pt x="0" y="29336"/>
                  </a:moveTo>
                  <a:lnTo>
                    <a:pt x="29463" y="29336"/>
                  </a:lnTo>
                  <a:lnTo>
                    <a:pt x="29463" y="0"/>
                  </a:lnTo>
                  <a:lnTo>
                    <a:pt x="0" y="0"/>
                  </a:lnTo>
                  <a:lnTo>
                    <a:pt x="0" y="29336"/>
                  </a:lnTo>
                  <a:close/>
                </a:path>
              </a:pathLst>
            </a:custGeom>
            <a:solidFill>
              <a:srgbClr val="649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31" name="object 841">
              <a:extLst>
                <a:ext uri="{FF2B5EF4-FFF2-40B4-BE49-F238E27FC236}">
                  <a16:creationId xmlns:a16="http://schemas.microsoft.com/office/drawing/2014/main" id="{441F86A6-749C-40AA-88F5-A127806A6906}"/>
                </a:ext>
              </a:extLst>
            </p:cNvPr>
            <p:cNvSpPr/>
            <p:nvPr/>
          </p:nvSpPr>
          <p:spPr>
            <a:xfrm>
              <a:off x="1231900" y="5155819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4" h="29845">
                  <a:moveTo>
                    <a:pt x="0" y="29463"/>
                  </a:moveTo>
                  <a:lnTo>
                    <a:pt x="29463" y="29463"/>
                  </a:lnTo>
                  <a:lnTo>
                    <a:pt x="29463" y="0"/>
                  </a:lnTo>
                  <a:lnTo>
                    <a:pt x="0" y="0"/>
                  </a:lnTo>
                  <a:lnTo>
                    <a:pt x="0" y="29463"/>
                  </a:lnTo>
                  <a:close/>
                </a:path>
              </a:pathLst>
            </a:custGeom>
            <a:solidFill>
              <a:srgbClr val="649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32" name="object 842">
              <a:extLst>
                <a:ext uri="{FF2B5EF4-FFF2-40B4-BE49-F238E27FC236}">
                  <a16:creationId xmlns:a16="http://schemas.microsoft.com/office/drawing/2014/main" id="{F94446CA-8AE3-4776-96A2-65DE327D9738}"/>
                </a:ext>
              </a:extLst>
            </p:cNvPr>
            <p:cNvSpPr/>
            <p:nvPr/>
          </p:nvSpPr>
          <p:spPr>
            <a:xfrm>
              <a:off x="1245742" y="5176773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4" h="29845">
                  <a:moveTo>
                    <a:pt x="0" y="29463"/>
                  </a:moveTo>
                  <a:lnTo>
                    <a:pt x="29337" y="29463"/>
                  </a:lnTo>
                  <a:lnTo>
                    <a:pt x="29337" y="0"/>
                  </a:lnTo>
                  <a:lnTo>
                    <a:pt x="0" y="0"/>
                  </a:lnTo>
                  <a:lnTo>
                    <a:pt x="0" y="29463"/>
                  </a:lnTo>
                  <a:close/>
                </a:path>
              </a:pathLst>
            </a:custGeom>
            <a:solidFill>
              <a:srgbClr val="649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33" name="object 843">
              <a:extLst>
                <a:ext uri="{FF2B5EF4-FFF2-40B4-BE49-F238E27FC236}">
                  <a16:creationId xmlns:a16="http://schemas.microsoft.com/office/drawing/2014/main" id="{551D253D-CC44-45A2-87B2-AEB981F3B9F6}"/>
                </a:ext>
              </a:extLst>
            </p:cNvPr>
            <p:cNvSpPr/>
            <p:nvPr/>
          </p:nvSpPr>
          <p:spPr>
            <a:xfrm>
              <a:off x="1259458" y="4979923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4" h="29845">
                  <a:moveTo>
                    <a:pt x="0" y="29463"/>
                  </a:moveTo>
                  <a:lnTo>
                    <a:pt x="29463" y="29463"/>
                  </a:lnTo>
                  <a:lnTo>
                    <a:pt x="29463" y="0"/>
                  </a:lnTo>
                  <a:lnTo>
                    <a:pt x="0" y="0"/>
                  </a:lnTo>
                  <a:lnTo>
                    <a:pt x="0" y="29463"/>
                  </a:lnTo>
                  <a:close/>
                </a:path>
              </a:pathLst>
            </a:custGeom>
            <a:solidFill>
              <a:srgbClr val="649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34" name="object 844">
              <a:extLst>
                <a:ext uri="{FF2B5EF4-FFF2-40B4-BE49-F238E27FC236}">
                  <a16:creationId xmlns:a16="http://schemas.microsoft.com/office/drawing/2014/main" id="{EF352E5E-5849-4E6C-9FD7-25EFCA080547}"/>
                </a:ext>
              </a:extLst>
            </p:cNvPr>
            <p:cNvSpPr/>
            <p:nvPr/>
          </p:nvSpPr>
          <p:spPr>
            <a:xfrm>
              <a:off x="1272794" y="5051678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4" h="29845">
                  <a:moveTo>
                    <a:pt x="0" y="29337"/>
                  </a:moveTo>
                  <a:lnTo>
                    <a:pt x="29464" y="29337"/>
                  </a:lnTo>
                  <a:lnTo>
                    <a:pt x="29464" y="0"/>
                  </a:lnTo>
                  <a:lnTo>
                    <a:pt x="0" y="0"/>
                  </a:lnTo>
                  <a:lnTo>
                    <a:pt x="0" y="29337"/>
                  </a:lnTo>
                  <a:close/>
                </a:path>
              </a:pathLst>
            </a:custGeom>
            <a:solidFill>
              <a:srgbClr val="649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35" name="object 845">
              <a:extLst>
                <a:ext uri="{FF2B5EF4-FFF2-40B4-BE49-F238E27FC236}">
                  <a16:creationId xmlns:a16="http://schemas.microsoft.com/office/drawing/2014/main" id="{B62F0C8C-F855-4BC0-8B84-AF4696FF9DF4}"/>
                </a:ext>
              </a:extLst>
            </p:cNvPr>
            <p:cNvSpPr/>
            <p:nvPr/>
          </p:nvSpPr>
          <p:spPr>
            <a:xfrm>
              <a:off x="1287017" y="5030723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4" h="29845">
                  <a:moveTo>
                    <a:pt x="0" y="29337"/>
                  </a:moveTo>
                  <a:lnTo>
                    <a:pt x="29463" y="29337"/>
                  </a:lnTo>
                  <a:lnTo>
                    <a:pt x="29463" y="0"/>
                  </a:lnTo>
                  <a:lnTo>
                    <a:pt x="0" y="0"/>
                  </a:lnTo>
                  <a:lnTo>
                    <a:pt x="0" y="29337"/>
                  </a:lnTo>
                  <a:close/>
                </a:path>
              </a:pathLst>
            </a:custGeom>
            <a:solidFill>
              <a:srgbClr val="649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36" name="object 846">
              <a:extLst>
                <a:ext uri="{FF2B5EF4-FFF2-40B4-BE49-F238E27FC236}">
                  <a16:creationId xmlns:a16="http://schemas.microsoft.com/office/drawing/2014/main" id="{5741D5A6-0194-40A8-899A-0DF6AD08096C}"/>
                </a:ext>
              </a:extLst>
            </p:cNvPr>
            <p:cNvSpPr/>
            <p:nvPr/>
          </p:nvSpPr>
          <p:spPr>
            <a:xfrm>
              <a:off x="1301114" y="5019547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4" h="29845">
                  <a:moveTo>
                    <a:pt x="0" y="29463"/>
                  </a:moveTo>
                  <a:lnTo>
                    <a:pt x="29463" y="29463"/>
                  </a:lnTo>
                  <a:lnTo>
                    <a:pt x="29463" y="0"/>
                  </a:lnTo>
                  <a:lnTo>
                    <a:pt x="0" y="0"/>
                  </a:lnTo>
                  <a:lnTo>
                    <a:pt x="0" y="29463"/>
                  </a:lnTo>
                  <a:close/>
                </a:path>
              </a:pathLst>
            </a:custGeom>
            <a:solidFill>
              <a:srgbClr val="649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37" name="object 847">
              <a:extLst>
                <a:ext uri="{FF2B5EF4-FFF2-40B4-BE49-F238E27FC236}">
                  <a16:creationId xmlns:a16="http://schemas.microsoft.com/office/drawing/2014/main" id="{B647A37D-8D38-4E32-A542-6DF8AD4840F4}"/>
                </a:ext>
              </a:extLst>
            </p:cNvPr>
            <p:cNvSpPr/>
            <p:nvPr/>
          </p:nvSpPr>
          <p:spPr>
            <a:xfrm>
              <a:off x="1314577" y="5007609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4" h="29845">
                  <a:moveTo>
                    <a:pt x="0" y="29336"/>
                  </a:moveTo>
                  <a:lnTo>
                    <a:pt x="29463" y="29336"/>
                  </a:lnTo>
                  <a:lnTo>
                    <a:pt x="29463" y="0"/>
                  </a:lnTo>
                  <a:lnTo>
                    <a:pt x="0" y="0"/>
                  </a:lnTo>
                  <a:lnTo>
                    <a:pt x="0" y="29336"/>
                  </a:lnTo>
                  <a:close/>
                </a:path>
              </a:pathLst>
            </a:custGeom>
            <a:solidFill>
              <a:srgbClr val="649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38" name="object 848">
              <a:extLst>
                <a:ext uri="{FF2B5EF4-FFF2-40B4-BE49-F238E27FC236}">
                  <a16:creationId xmlns:a16="http://schemas.microsoft.com/office/drawing/2014/main" id="{7433009C-727F-47D2-AF51-F23976FD27E6}"/>
                </a:ext>
              </a:extLst>
            </p:cNvPr>
            <p:cNvSpPr/>
            <p:nvPr/>
          </p:nvSpPr>
          <p:spPr>
            <a:xfrm>
              <a:off x="1328292" y="4978400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4" h="29845">
                  <a:moveTo>
                    <a:pt x="0" y="29463"/>
                  </a:moveTo>
                  <a:lnTo>
                    <a:pt x="29463" y="29463"/>
                  </a:lnTo>
                  <a:lnTo>
                    <a:pt x="29463" y="0"/>
                  </a:lnTo>
                  <a:lnTo>
                    <a:pt x="0" y="0"/>
                  </a:lnTo>
                  <a:lnTo>
                    <a:pt x="0" y="29463"/>
                  </a:lnTo>
                  <a:close/>
                </a:path>
              </a:pathLst>
            </a:custGeom>
            <a:solidFill>
              <a:srgbClr val="649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39" name="object 849">
              <a:extLst>
                <a:ext uri="{FF2B5EF4-FFF2-40B4-BE49-F238E27FC236}">
                  <a16:creationId xmlns:a16="http://schemas.microsoft.com/office/drawing/2014/main" id="{65082D53-0333-49E1-A8A2-BEFD29120F92}"/>
                </a:ext>
              </a:extLst>
            </p:cNvPr>
            <p:cNvSpPr/>
            <p:nvPr/>
          </p:nvSpPr>
          <p:spPr>
            <a:xfrm>
              <a:off x="1342008" y="5014721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4" h="29845">
                  <a:moveTo>
                    <a:pt x="0" y="29336"/>
                  </a:moveTo>
                  <a:lnTo>
                    <a:pt x="29463" y="29336"/>
                  </a:lnTo>
                  <a:lnTo>
                    <a:pt x="29463" y="0"/>
                  </a:lnTo>
                  <a:lnTo>
                    <a:pt x="0" y="0"/>
                  </a:lnTo>
                  <a:lnTo>
                    <a:pt x="0" y="29336"/>
                  </a:lnTo>
                  <a:close/>
                </a:path>
              </a:pathLst>
            </a:custGeom>
            <a:solidFill>
              <a:srgbClr val="649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40" name="object 850">
              <a:extLst>
                <a:ext uri="{FF2B5EF4-FFF2-40B4-BE49-F238E27FC236}">
                  <a16:creationId xmlns:a16="http://schemas.microsoft.com/office/drawing/2014/main" id="{0840A435-171C-48C1-BE6F-DCE9BCBEF156}"/>
                </a:ext>
              </a:extLst>
            </p:cNvPr>
            <p:cNvSpPr/>
            <p:nvPr/>
          </p:nvSpPr>
          <p:spPr>
            <a:xfrm>
              <a:off x="1356486" y="5099050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4" h="29845">
                  <a:moveTo>
                    <a:pt x="0" y="29337"/>
                  </a:moveTo>
                  <a:lnTo>
                    <a:pt x="29463" y="29337"/>
                  </a:lnTo>
                  <a:lnTo>
                    <a:pt x="29463" y="0"/>
                  </a:lnTo>
                  <a:lnTo>
                    <a:pt x="0" y="0"/>
                  </a:lnTo>
                  <a:lnTo>
                    <a:pt x="0" y="29337"/>
                  </a:lnTo>
                  <a:close/>
                </a:path>
              </a:pathLst>
            </a:custGeom>
            <a:solidFill>
              <a:srgbClr val="649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41" name="object 851">
              <a:extLst>
                <a:ext uri="{FF2B5EF4-FFF2-40B4-BE49-F238E27FC236}">
                  <a16:creationId xmlns:a16="http://schemas.microsoft.com/office/drawing/2014/main" id="{F4DE0E3A-4389-4BF3-9A7E-5DF170FDCD4F}"/>
                </a:ext>
              </a:extLst>
            </p:cNvPr>
            <p:cNvSpPr/>
            <p:nvPr/>
          </p:nvSpPr>
          <p:spPr>
            <a:xfrm>
              <a:off x="1366900" y="5092572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4" h="29845">
                  <a:moveTo>
                    <a:pt x="0" y="29336"/>
                  </a:moveTo>
                  <a:lnTo>
                    <a:pt x="29464" y="29336"/>
                  </a:lnTo>
                  <a:lnTo>
                    <a:pt x="29464" y="0"/>
                  </a:lnTo>
                  <a:lnTo>
                    <a:pt x="0" y="0"/>
                  </a:lnTo>
                  <a:lnTo>
                    <a:pt x="0" y="29336"/>
                  </a:lnTo>
                  <a:close/>
                </a:path>
              </a:pathLst>
            </a:custGeom>
            <a:solidFill>
              <a:srgbClr val="649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42" name="object 852">
              <a:extLst>
                <a:ext uri="{FF2B5EF4-FFF2-40B4-BE49-F238E27FC236}">
                  <a16:creationId xmlns:a16="http://schemas.microsoft.com/office/drawing/2014/main" id="{AE2056CF-8BEE-4C9F-A0F1-325BAA34CC15}"/>
                </a:ext>
              </a:extLst>
            </p:cNvPr>
            <p:cNvSpPr/>
            <p:nvPr/>
          </p:nvSpPr>
          <p:spPr>
            <a:xfrm>
              <a:off x="1384172" y="5359272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4" h="29845">
                  <a:moveTo>
                    <a:pt x="0" y="29463"/>
                  </a:moveTo>
                  <a:lnTo>
                    <a:pt x="29337" y="29463"/>
                  </a:lnTo>
                  <a:lnTo>
                    <a:pt x="29337" y="0"/>
                  </a:lnTo>
                  <a:lnTo>
                    <a:pt x="0" y="0"/>
                  </a:lnTo>
                  <a:lnTo>
                    <a:pt x="0" y="29463"/>
                  </a:lnTo>
                  <a:close/>
                </a:path>
              </a:pathLst>
            </a:custGeom>
            <a:solidFill>
              <a:srgbClr val="649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43" name="object 853">
              <a:extLst>
                <a:ext uri="{FF2B5EF4-FFF2-40B4-BE49-F238E27FC236}">
                  <a16:creationId xmlns:a16="http://schemas.microsoft.com/office/drawing/2014/main" id="{BD7DBC27-DF70-4492-890B-B11300769500}"/>
                </a:ext>
              </a:extLst>
            </p:cNvPr>
            <p:cNvSpPr/>
            <p:nvPr/>
          </p:nvSpPr>
          <p:spPr>
            <a:xfrm>
              <a:off x="1397761" y="5061965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4" h="29845">
                  <a:moveTo>
                    <a:pt x="0" y="29464"/>
                  </a:moveTo>
                  <a:lnTo>
                    <a:pt x="29463" y="29464"/>
                  </a:lnTo>
                  <a:lnTo>
                    <a:pt x="29463" y="0"/>
                  </a:lnTo>
                  <a:lnTo>
                    <a:pt x="0" y="0"/>
                  </a:lnTo>
                  <a:lnTo>
                    <a:pt x="0" y="29464"/>
                  </a:lnTo>
                  <a:close/>
                </a:path>
              </a:pathLst>
            </a:custGeom>
            <a:solidFill>
              <a:srgbClr val="649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44" name="object 854">
              <a:extLst>
                <a:ext uri="{FF2B5EF4-FFF2-40B4-BE49-F238E27FC236}">
                  <a16:creationId xmlns:a16="http://schemas.microsoft.com/office/drawing/2014/main" id="{279374CB-366E-4202-8013-BF1DC2AD9E2D}"/>
                </a:ext>
              </a:extLst>
            </p:cNvPr>
            <p:cNvSpPr/>
            <p:nvPr/>
          </p:nvSpPr>
          <p:spPr>
            <a:xfrm>
              <a:off x="1412113" y="5034915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4" h="29845">
                  <a:moveTo>
                    <a:pt x="0" y="29464"/>
                  </a:moveTo>
                  <a:lnTo>
                    <a:pt x="29464" y="29464"/>
                  </a:lnTo>
                  <a:lnTo>
                    <a:pt x="29464" y="0"/>
                  </a:lnTo>
                  <a:lnTo>
                    <a:pt x="0" y="0"/>
                  </a:lnTo>
                  <a:lnTo>
                    <a:pt x="0" y="29464"/>
                  </a:lnTo>
                  <a:close/>
                </a:path>
              </a:pathLst>
            </a:custGeom>
            <a:solidFill>
              <a:srgbClr val="649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45" name="object 855">
              <a:extLst>
                <a:ext uri="{FF2B5EF4-FFF2-40B4-BE49-F238E27FC236}">
                  <a16:creationId xmlns:a16="http://schemas.microsoft.com/office/drawing/2014/main" id="{1ACAC725-E4E3-4AFA-BB86-567ACF7F5AC8}"/>
                </a:ext>
              </a:extLst>
            </p:cNvPr>
            <p:cNvSpPr/>
            <p:nvPr/>
          </p:nvSpPr>
          <p:spPr>
            <a:xfrm>
              <a:off x="1426083" y="5068823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4" h="29845">
                  <a:moveTo>
                    <a:pt x="0" y="29463"/>
                  </a:moveTo>
                  <a:lnTo>
                    <a:pt x="29463" y="29463"/>
                  </a:lnTo>
                  <a:lnTo>
                    <a:pt x="29463" y="0"/>
                  </a:lnTo>
                  <a:lnTo>
                    <a:pt x="0" y="0"/>
                  </a:lnTo>
                  <a:lnTo>
                    <a:pt x="0" y="29463"/>
                  </a:lnTo>
                  <a:close/>
                </a:path>
              </a:pathLst>
            </a:custGeom>
            <a:solidFill>
              <a:srgbClr val="649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46" name="object 856">
              <a:extLst>
                <a:ext uri="{FF2B5EF4-FFF2-40B4-BE49-F238E27FC236}">
                  <a16:creationId xmlns:a16="http://schemas.microsoft.com/office/drawing/2014/main" id="{16246DA7-C074-4262-A96C-790B26402F93}"/>
                </a:ext>
              </a:extLst>
            </p:cNvPr>
            <p:cNvSpPr/>
            <p:nvPr/>
          </p:nvSpPr>
          <p:spPr>
            <a:xfrm>
              <a:off x="1438910" y="5041772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4" h="29845">
                  <a:moveTo>
                    <a:pt x="0" y="29463"/>
                  </a:moveTo>
                  <a:lnTo>
                    <a:pt x="29464" y="29463"/>
                  </a:lnTo>
                  <a:lnTo>
                    <a:pt x="29464" y="0"/>
                  </a:lnTo>
                  <a:lnTo>
                    <a:pt x="0" y="0"/>
                  </a:lnTo>
                  <a:lnTo>
                    <a:pt x="0" y="29463"/>
                  </a:lnTo>
                  <a:close/>
                </a:path>
              </a:pathLst>
            </a:custGeom>
            <a:solidFill>
              <a:srgbClr val="649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47" name="object 857">
              <a:extLst>
                <a:ext uri="{FF2B5EF4-FFF2-40B4-BE49-F238E27FC236}">
                  <a16:creationId xmlns:a16="http://schemas.microsoft.com/office/drawing/2014/main" id="{F1B021EB-8EB2-4072-B815-EBDE231C9D4E}"/>
                </a:ext>
              </a:extLst>
            </p:cNvPr>
            <p:cNvSpPr/>
            <p:nvPr/>
          </p:nvSpPr>
          <p:spPr>
            <a:xfrm>
              <a:off x="1452752" y="5028946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4" h="29845">
                  <a:moveTo>
                    <a:pt x="0" y="29463"/>
                  </a:moveTo>
                  <a:lnTo>
                    <a:pt x="29463" y="29463"/>
                  </a:lnTo>
                  <a:lnTo>
                    <a:pt x="29463" y="0"/>
                  </a:lnTo>
                  <a:lnTo>
                    <a:pt x="0" y="0"/>
                  </a:lnTo>
                  <a:lnTo>
                    <a:pt x="0" y="29463"/>
                  </a:lnTo>
                  <a:close/>
                </a:path>
              </a:pathLst>
            </a:custGeom>
            <a:solidFill>
              <a:srgbClr val="649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48" name="object 858">
              <a:extLst>
                <a:ext uri="{FF2B5EF4-FFF2-40B4-BE49-F238E27FC236}">
                  <a16:creationId xmlns:a16="http://schemas.microsoft.com/office/drawing/2014/main" id="{35B74918-3602-4299-B71F-933E2CC33F55}"/>
                </a:ext>
              </a:extLst>
            </p:cNvPr>
            <p:cNvSpPr/>
            <p:nvPr/>
          </p:nvSpPr>
          <p:spPr>
            <a:xfrm>
              <a:off x="1466722" y="5083302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4" h="29845">
                  <a:moveTo>
                    <a:pt x="0" y="29464"/>
                  </a:moveTo>
                  <a:lnTo>
                    <a:pt x="29464" y="29464"/>
                  </a:lnTo>
                  <a:lnTo>
                    <a:pt x="29464" y="0"/>
                  </a:lnTo>
                  <a:lnTo>
                    <a:pt x="0" y="0"/>
                  </a:lnTo>
                  <a:lnTo>
                    <a:pt x="0" y="29464"/>
                  </a:lnTo>
                  <a:close/>
                </a:path>
              </a:pathLst>
            </a:custGeom>
            <a:solidFill>
              <a:srgbClr val="649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49" name="object 859">
              <a:extLst>
                <a:ext uri="{FF2B5EF4-FFF2-40B4-BE49-F238E27FC236}">
                  <a16:creationId xmlns:a16="http://schemas.microsoft.com/office/drawing/2014/main" id="{750C206D-7337-4B97-8F36-DF1C52E485E9}"/>
                </a:ext>
              </a:extLst>
            </p:cNvPr>
            <p:cNvSpPr/>
            <p:nvPr/>
          </p:nvSpPr>
          <p:spPr>
            <a:xfrm>
              <a:off x="1481708" y="5010277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4" h="29845">
                  <a:moveTo>
                    <a:pt x="0" y="29464"/>
                  </a:moveTo>
                  <a:lnTo>
                    <a:pt x="29337" y="29464"/>
                  </a:lnTo>
                  <a:lnTo>
                    <a:pt x="29337" y="0"/>
                  </a:lnTo>
                  <a:lnTo>
                    <a:pt x="0" y="0"/>
                  </a:lnTo>
                  <a:lnTo>
                    <a:pt x="0" y="29464"/>
                  </a:lnTo>
                  <a:close/>
                </a:path>
              </a:pathLst>
            </a:custGeom>
            <a:solidFill>
              <a:srgbClr val="649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50" name="object 860">
              <a:extLst>
                <a:ext uri="{FF2B5EF4-FFF2-40B4-BE49-F238E27FC236}">
                  <a16:creationId xmlns:a16="http://schemas.microsoft.com/office/drawing/2014/main" id="{5CD17745-B11D-440D-813A-6400A2A42727}"/>
                </a:ext>
              </a:extLst>
            </p:cNvPr>
            <p:cNvSpPr/>
            <p:nvPr/>
          </p:nvSpPr>
          <p:spPr>
            <a:xfrm>
              <a:off x="1494536" y="5042408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4" h="29845">
                  <a:moveTo>
                    <a:pt x="0" y="29336"/>
                  </a:moveTo>
                  <a:lnTo>
                    <a:pt x="29336" y="29336"/>
                  </a:lnTo>
                  <a:lnTo>
                    <a:pt x="29336" y="0"/>
                  </a:lnTo>
                  <a:lnTo>
                    <a:pt x="0" y="0"/>
                  </a:lnTo>
                  <a:lnTo>
                    <a:pt x="0" y="29336"/>
                  </a:lnTo>
                  <a:close/>
                </a:path>
              </a:pathLst>
            </a:custGeom>
            <a:solidFill>
              <a:srgbClr val="649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51" name="object 861">
              <a:extLst>
                <a:ext uri="{FF2B5EF4-FFF2-40B4-BE49-F238E27FC236}">
                  <a16:creationId xmlns:a16="http://schemas.microsoft.com/office/drawing/2014/main" id="{45139CD0-8F44-4173-8FC3-03449CF1FFE8}"/>
                </a:ext>
              </a:extLst>
            </p:cNvPr>
            <p:cNvSpPr/>
            <p:nvPr/>
          </p:nvSpPr>
          <p:spPr>
            <a:xfrm>
              <a:off x="1509013" y="4990972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4" h="29845">
                  <a:moveTo>
                    <a:pt x="0" y="29336"/>
                  </a:moveTo>
                  <a:lnTo>
                    <a:pt x="29464" y="29336"/>
                  </a:lnTo>
                  <a:lnTo>
                    <a:pt x="29464" y="0"/>
                  </a:lnTo>
                  <a:lnTo>
                    <a:pt x="0" y="0"/>
                  </a:lnTo>
                  <a:lnTo>
                    <a:pt x="0" y="29336"/>
                  </a:lnTo>
                  <a:close/>
                </a:path>
              </a:pathLst>
            </a:custGeom>
            <a:solidFill>
              <a:srgbClr val="649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52" name="object 862">
              <a:extLst>
                <a:ext uri="{FF2B5EF4-FFF2-40B4-BE49-F238E27FC236}">
                  <a16:creationId xmlns:a16="http://schemas.microsoft.com/office/drawing/2014/main" id="{3D325428-D183-4130-97EA-0A0A049C450B}"/>
                </a:ext>
              </a:extLst>
            </p:cNvPr>
            <p:cNvSpPr/>
            <p:nvPr/>
          </p:nvSpPr>
          <p:spPr>
            <a:xfrm>
              <a:off x="1522983" y="5007102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4" h="29845">
                  <a:moveTo>
                    <a:pt x="0" y="29464"/>
                  </a:moveTo>
                  <a:lnTo>
                    <a:pt x="29337" y="29464"/>
                  </a:lnTo>
                  <a:lnTo>
                    <a:pt x="29337" y="0"/>
                  </a:lnTo>
                  <a:lnTo>
                    <a:pt x="0" y="0"/>
                  </a:lnTo>
                  <a:lnTo>
                    <a:pt x="0" y="29464"/>
                  </a:lnTo>
                  <a:close/>
                </a:path>
              </a:pathLst>
            </a:custGeom>
            <a:solidFill>
              <a:srgbClr val="649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53" name="object 863">
              <a:extLst>
                <a:ext uri="{FF2B5EF4-FFF2-40B4-BE49-F238E27FC236}">
                  <a16:creationId xmlns:a16="http://schemas.microsoft.com/office/drawing/2014/main" id="{E9F45CF8-DD9D-4562-BDC8-A0BF33F9C4DF}"/>
                </a:ext>
              </a:extLst>
            </p:cNvPr>
            <p:cNvSpPr/>
            <p:nvPr/>
          </p:nvSpPr>
          <p:spPr>
            <a:xfrm>
              <a:off x="1536064" y="5280405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4" h="29845">
                  <a:moveTo>
                    <a:pt x="0" y="29337"/>
                  </a:moveTo>
                  <a:lnTo>
                    <a:pt x="29463" y="29337"/>
                  </a:lnTo>
                  <a:lnTo>
                    <a:pt x="29463" y="0"/>
                  </a:lnTo>
                  <a:lnTo>
                    <a:pt x="0" y="0"/>
                  </a:lnTo>
                  <a:lnTo>
                    <a:pt x="0" y="29337"/>
                  </a:lnTo>
                  <a:close/>
                </a:path>
              </a:pathLst>
            </a:custGeom>
            <a:solidFill>
              <a:srgbClr val="649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54" name="object 864">
              <a:extLst>
                <a:ext uri="{FF2B5EF4-FFF2-40B4-BE49-F238E27FC236}">
                  <a16:creationId xmlns:a16="http://schemas.microsoft.com/office/drawing/2014/main" id="{2333BA22-47E9-4576-9FFF-F8E366EA8DFA}"/>
                </a:ext>
              </a:extLst>
            </p:cNvPr>
            <p:cNvSpPr/>
            <p:nvPr/>
          </p:nvSpPr>
          <p:spPr>
            <a:xfrm>
              <a:off x="1550924" y="5163058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4" h="29845">
                  <a:moveTo>
                    <a:pt x="0" y="29463"/>
                  </a:moveTo>
                  <a:lnTo>
                    <a:pt x="29337" y="29463"/>
                  </a:lnTo>
                  <a:lnTo>
                    <a:pt x="29337" y="0"/>
                  </a:lnTo>
                  <a:lnTo>
                    <a:pt x="0" y="0"/>
                  </a:lnTo>
                  <a:lnTo>
                    <a:pt x="0" y="29463"/>
                  </a:lnTo>
                  <a:close/>
                </a:path>
              </a:pathLst>
            </a:custGeom>
            <a:solidFill>
              <a:srgbClr val="649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55" name="object 865">
              <a:extLst>
                <a:ext uri="{FF2B5EF4-FFF2-40B4-BE49-F238E27FC236}">
                  <a16:creationId xmlns:a16="http://schemas.microsoft.com/office/drawing/2014/main" id="{C76A395E-ACAB-4739-A9B6-99C00D38ED99}"/>
                </a:ext>
              </a:extLst>
            </p:cNvPr>
            <p:cNvSpPr/>
            <p:nvPr/>
          </p:nvSpPr>
          <p:spPr>
            <a:xfrm>
              <a:off x="1565528" y="5296534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4" h="29845">
                  <a:moveTo>
                    <a:pt x="0" y="29463"/>
                  </a:moveTo>
                  <a:lnTo>
                    <a:pt x="29464" y="29463"/>
                  </a:lnTo>
                  <a:lnTo>
                    <a:pt x="29464" y="0"/>
                  </a:lnTo>
                  <a:lnTo>
                    <a:pt x="0" y="0"/>
                  </a:lnTo>
                  <a:lnTo>
                    <a:pt x="0" y="29463"/>
                  </a:lnTo>
                  <a:close/>
                </a:path>
              </a:pathLst>
            </a:custGeom>
            <a:solidFill>
              <a:srgbClr val="649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56" name="object 866">
              <a:extLst>
                <a:ext uri="{FF2B5EF4-FFF2-40B4-BE49-F238E27FC236}">
                  <a16:creationId xmlns:a16="http://schemas.microsoft.com/office/drawing/2014/main" id="{60783649-1646-4E26-A711-2080BB2F7B5D}"/>
                </a:ext>
              </a:extLst>
            </p:cNvPr>
            <p:cNvSpPr/>
            <p:nvPr/>
          </p:nvSpPr>
          <p:spPr>
            <a:xfrm>
              <a:off x="1578228" y="5180457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4" h="29845">
                  <a:moveTo>
                    <a:pt x="0" y="29464"/>
                  </a:moveTo>
                  <a:lnTo>
                    <a:pt x="29337" y="29464"/>
                  </a:lnTo>
                  <a:lnTo>
                    <a:pt x="29337" y="0"/>
                  </a:lnTo>
                  <a:lnTo>
                    <a:pt x="0" y="0"/>
                  </a:lnTo>
                  <a:lnTo>
                    <a:pt x="0" y="29464"/>
                  </a:lnTo>
                  <a:close/>
                </a:path>
              </a:pathLst>
            </a:custGeom>
            <a:solidFill>
              <a:srgbClr val="649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57" name="object 867">
              <a:extLst>
                <a:ext uri="{FF2B5EF4-FFF2-40B4-BE49-F238E27FC236}">
                  <a16:creationId xmlns:a16="http://schemas.microsoft.com/office/drawing/2014/main" id="{6CDE42F6-CBF0-4C25-82B5-DBD6F57124B5}"/>
                </a:ext>
              </a:extLst>
            </p:cNvPr>
            <p:cNvSpPr/>
            <p:nvPr/>
          </p:nvSpPr>
          <p:spPr>
            <a:xfrm>
              <a:off x="1592325" y="5171694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4" h="29845">
                  <a:moveTo>
                    <a:pt x="0" y="29336"/>
                  </a:moveTo>
                  <a:lnTo>
                    <a:pt x="29464" y="29336"/>
                  </a:lnTo>
                  <a:lnTo>
                    <a:pt x="29464" y="0"/>
                  </a:lnTo>
                  <a:lnTo>
                    <a:pt x="0" y="0"/>
                  </a:lnTo>
                  <a:lnTo>
                    <a:pt x="0" y="29336"/>
                  </a:lnTo>
                  <a:close/>
                </a:path>
              </a:pathLst>
            </a:custGeom>
            <a:solidFill>
              <a:srgbClr val="649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58" name="object 868">
              <a:extLst>
                <a:ext uri="{FF2B5EF4-FFF2-40B4-BE49-F238E27FC236}">
                  <a16:creationId xmlns:a16="http://schemas.microsoft.com/office/drawing/2014/main" id="{0F8E62AC-C3DE-480B-89B7-629DAAF695E5}"/>
                </a:ext>
              </a:extLst>
            </p:cNvPr>
            <p:cNvSpPr/>
            <p:nvPr/>
          </p:nvSpPr>
          <p:spPr>
            <a:xfrm>
              <a:off x="1621027" y="5174360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4" h="29845">
                  <a:moveTo>
                    <a:pt x="0" y="29336"/>
                  </a:moveTo>
                  <a:lnTo>
                    <a:pt x="29464" y="29336"/>
                  </a:lnTo>
                  <a:lnTo>
                    <a:pt x="29464" y="0"/>
                  </a:lnTo>
                  <a:lnTo>
                    <a:pt x="0" y="0"/>
                  </a:lnTo>
                  <a:lnTo>
                    <a:pt x="0" y="29336"/>
                  </a:lnTo>
                  <a:close/>
                </a:path>
              </a:pathLst>
            </a:custGeom>
            <a:solidFill>
              <a:srgbClr val="649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59" name="object 869">
              <a:extLst>
                <a:ext uri="{FF2B5EF4-FFF2-40B4-BE49-F238E27FC236}">
                  <a16:creationId xmlns:a16="http://schemas.microsoft.com/office/drawing/2014/main" id="{715F3A65-449C-42EA-87D3-07BCF859576B}"/>
                </a:ext>
              </a:extLst>
            </p:cNvPr>
            <p:cNvSpPr/>
            <p:nvPr/>
          </p:nvSpPr>
          <p:spPr>
            <a:xfrm>
              <a:off x="1634363" y="5167376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4" h="29845">
                  <a:moveTo>
                    <a:pt x="0" y="29337"/>
                  </a:moveTo>
                  <a:lnTo>
                    <a:pt x="29337" y="29337"/>
                  </a:lnTo>
                  <a:lnTo>
                    <a:pt x="29337" y="0"/>
                  </a:lnTo>
                  <a:lnTo>
                    <a:pt x="0" y="0"/>
                  </a:lnTo>
                  <a:lnTo>
                    <a:pt x="0" y="29337"/>
                  </a:lnTo>
                  <a:close/>
                </a:path>
              </a:pathLst>
            </a:custGeom>
            <a:solidFill>
              <a:srgbClr val="649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60" name="object 870">
              <a:extLst>
                <a:ext uri="{FF2B5EF4-FFF2-40B4-BE49-F238E27FC236}">
                  <a16:creationId xmlns:a16="http://schemas.microsoft.com/office/drawing/2014/main" id="{D59E19BF-68A9-4D9F-BABB-03F5C04CC414}"/>
                </a:ext>
              </a:extLst>
            </p:cNvPr>
            <p:cNvSpPr/>
            <p:nvPr/>
          </p:nvSpPr>
          <p:spPr>
            <a:xfrm>
              <a:off x="1646173" y="5192648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4" h="29845">
                  <a:moveTo>
                    <a:pt x="0" y="29463"/>
                  </a:moveTo>
                  <a:lnTo>
                    <a:pt x="29337" y="29463"/>
                  </a:lnTo>
                  <a:lnTo>
                    <a:pt x="29337" y="0"/>
                  </a:lnTo>
                  <a:lnTo>
                    <a:pt x="0" y="0"/>
                  </a:lnTo>
                  <a:lnTo>
                    <a:pt x="0" y="29463"/>
                  </a:lnTo>
                  <a:close/>
                </a:path>
              </a:pathLst>
            </a:custGeom>
            <a:solidFill>
              <a:srgbClr val="649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61" name="object 871">
              <a:extLst>
                <a:ext uri="{FF2B5EF4-FFF2-40B4-BE49-F238E27FC236}">
                  <a16:creationId xmlns:a16="http://schemas.microsoft.com/office/drawing/2014/main" id="{9C51631E-1EC5-4516-9651-F33F127064B2}"/>
                </a:ext>
              </a:extLst>
            </p:cNvPr>
            <p:cNvSpPr/>
            <p:nvPr/>
          </p:nvSpPr>
          <p:spPr>
            <a:xfrm>
              <a:off x="1660398" y="5162930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4" h="29845">
                  <a:moveTo>
                    <a:pt x="0" y="29464"/>
                  </a:moveTo>
                  <a:lnTo>
                    <a:pt x="29337" y="29464"/>
                  </a:lnTo>
                  <a:lnTo>
                    <a:pt x="29337" y="0"/>
                  </a:lnTo>
                  <a:lnTo>
                    <a:pt x="0" y="0"/>
                  </a:lnTo>
                  <a:lnTo>
                    <a:pt x="0" y="29464"/>
                  </a:lnTo>
                  <a:close/>
                </a:path>
              </a:pathLst>
            </a:custGeom>
            <a:solidFill>
              <a:srgbClr val="649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62" name="object 872">
              <a:extLst>
                <a:ext uri="{FF2B5EF4-FFF2-40B4-BE49-F238E27FC236}">
                  <a16:creationId xmlns:a16="http://schemas.microsoft.com/office/drawing/2014/main" id="{F0C8B4D4-0EC0-4DDF-B1D7-2B2230B91B6C}"/>
                </a:ext>
              </a:extLst>
            </p:cNvPr>
            <p:cNvSpPr/>
            <p:nvPr/>
          </p:nvSpPr>
          <p:spPr>
            <a:xfrm>
              <a:off x="1689100" y="5031485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4" h="29845">
                  <a:moveTo>
                    <a:pt x="0" y="29336"/>
                  </a:moveTo>
                  <a:lnTo>
                    <a:pt x="29463" y="29336"/>
                  </a:lnTo>
                  <a:lnTo>
                    <a:pt x="29463" y="0"/>
                  </a:lnTo>
                  <a:lnTo>
                    <a:pt x="0" y="0"/>
                  </a:lnTo>
                  <a:lnTo>
                    <a:pt x="0" y="29336"/>
                  </a:lnTo>
                  <a:close/>
                </a:path>
              </a:pathLst>
            </a:custGeom>
            <a:solidFill>
              <a:srgbClr val="649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63" name="object 873">
              <a:extLst>
                <a:ext uri="{FF2B5EF4-FFF2-40B4-BE49-F238E27FC236}">
                  <a16:creationId xmlns:a16="http://schemas.microsoft.com/office/drawing/2014/main" id="{837C0A23-9593-412E-A7B3-5F7FF55976AB}"/>
                </a:ext>
              </a:extLst>
            </p:cNvPr>
            <p:cNvSpPr/>
            <p:nvPr/>
          </p:nvSpPr>
          <p:spPr>
            <a:xfrm>
              <a:off x="1704213" y="5138165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4" h="29845">
                  <a:moveTo>
                    <a:pt x="0" y="29337"/>
                  </a:moveTo>
                  <a:lnTo>
                    <a:pt x="29463" y="29337"/>
                  </a:lnTo>
                  <a:lnTo>
                    <a:pt x="29463" y="0"/>
                  </a:lnTo>
                  <a:lnTo>
                    <a:pt x="0" y="0"/>
                  </a:lnTo>
                  <a:lnTo>
                    <a:pt x="0" y="29337"/>
                  </a:lnTo>
                  <a:close/>
                </a:path>
              </a:pathLst>
            </a:custGeom>
            <a:solidFill>
              <a:srgbClr val="649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64" name="object 874">
              <a:extLst>
                <a:ext uri="{FF2B5EF4-FFF2-40B4-BE49-F238E27FC236}">
                  <a16:creationId xmlns:a16="http://schemas.microsoft.com/office/drawing/2014/main" id="{6360690C-FFCF-47E8-8CBE-3923327FB48A}"/>
                </a:ext>
              </a:extLst>
            </p:cNvPr>
            <p:cNvSpPr/>
            <p:nvPr/>
          </p:nvSpPr>
          <p:spPr>
            <a:xfrm>
              <a:off x="1716404" y="5135498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4" h="29845">
                  <a:moveTo>
                    <a:pt x="0" y="29336"/>
                  </a:moveTo>
                  <a:lnTo>
                    <a:pt x="29463" y="29336"/>
                  </a:lnTo>
                  <a:lnTo>
                    <a:pt x="29463" y="0"/>
                  </a:lnTo>
                  <a:lnTo>
                    <a:pt x="0" y="0"/>
                  </a:lnTo>
                  <a:lnTo>
                    <a:pt x="0" y="29336"/>
                  </a:lnTo>
                  <a:close/>
                </a:path>
              </a:pathLst>
            </a:custGeom>
            <a:solidFill>
              <a:srgbClr val="649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65" name="object 875">
              <a:extLst>
                <a:ext uri="{FF2B5EF4-FFF2-40B4-BE49-F238E27FC236}">
                  <a16:creationId xmlns:a16="http://schemas.microsoft.com/office/drawing/2014/main" id="{EA3E8793-EDF2-4501-8194-9DE6456307B3}"/>
                </a:ext>
              </a:extLst>
            </p:cNvPr>
            <p:cNvSpPr/>
            <p:nvPr/>
          </p:nvSpPr>
          <p:spPr>
            <a:xfrm>
              <a:off x="1731010" y="5171185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4" h="29845">
                  <a:moveTo>
                    <a:pt x="0" y="29463"/>
                  </a:moveTo>
                  <a:lnTo>
                    <a:pt x="29337" y="29463"/>
                  </a:lnTo>
                  <a:lnTo>
                    <a:pt x="29337" y="0"/>
                  </a:lnTo>
                  <a:lnTo>
                    <a:pt x="0" y="0"/>
                  </a:lnTo>
                  <a:lnTo>
                    <a:pt x="0" y="29463"/>
                  </a:lnTo>
                  <a:close/>
                </a:path>
              </a:pathLst>
            </a:custGeom>
            <a:solidFill>
              <a:srgbClr val="649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66" name="object 876">
              <a:extLst>
                <a:ext uri="{FF2B5EF4-FFF2-40B4-BE49-F238E27FC236}">
                  <a16:creationId xmlns:a16="http://schemas.microsoft.com/office/drawing/2014/main" id="{B36D1DA8-1329-48E2-A2B9-4CAF37BE86EB}"/>
                </a:ext>
              </a:extLst>
            </p:cNvPr>
            <p:cNvSpPr/>
            <p:nvPr/>
          </p:nvSpPr>
          <p:spPr>
            <a:xfrm>
              <a:off x="1744852" y="5152897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4" h="29845">
                  <a:moveTo>
                    <a:pt x="0" y="29336"/>
                  </a:moveTo>
                  <a:lnTo>
                    <a:pt x="29337" y="29336"/>
                  </a:lnTo>
                  <a:lnTo>
                    <a:pt x="29337" y="0"/>
                  </a:lnTo>
                  <a:lnTo>
                    <a:pt x="0" y="0"/>
                  </a:lnTo>
                  <a:lnTo>
                    <a:pt x="0" y="29336"/>
                  </a:lnTo>
                  <a:close/>
                </a:path>
              </a:pathLst>
            </a:custGeom>
            <a:solidFill>
              <a:srgbClr val="649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67" name="object 877">
              <a:extLst>
                <a:ext uri="{FF2B5EF4-FFF2-40B4-BE49-F238E27FC236}">
                  <a16:creationId xmlns:a16="http://schemas.microsoft.com/office/drawing/2014/main" id="{AC4EA2D1-9579-4E28-A419-282C24620A67}"/>
                </a:ext>
              </a:extLst>
            </p:cNvPr>
            <p:cNvSpPr/>
            <p:nvPr/>
          </p:nvSpPr>
          <p:spPr>
            <a:xfrm>
              <a:off x="1760601" y="5003165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4" h="29845">
                  <a:moveTo>
                    <a:pt x="0" y="29464"/>
                  </a:moveTo>
                  <a:lnTo>
                    <a:pt x="29463" y="29464"/>
                  </a:lnTo>
                  <a:lnTo>
                    <a:pt x="29463" y="0"/>
                  </a:lnTo>
                  <a:lnTo>
                    <a:pt x="0" y="0"/>
                  </a:lnTo>
                  <a:lnTo>
                    <a:pt x="0" y="29464"/>
                  </a:lnTo>
                  <a:close/>
                </a:path>
              </a:pathLst>
            </a:custGeom>
            <a:solidFill>
              <a:srgbClr val="649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68" name="object 878">
              <a:extLst>
                <a:ext uri="{FF2B5EF4-FFF2-40B4-BE49-F238E27FC236}">
                  <a16:creationId xmlns:a16="http://schemas.microsoft.com/office/drawing/2014/main" id="{CA38D7E8-5CD2-4193-867E-13158CD67CBD}"/>
                </a:ext>
              </a:extLst>
            </p:cNvPr>
            <p:cNvSpPr/>
            <p:nvPr/>
          </p:nvSpPr>
          <p:spPr>
            <a:xfrm>
              <a:off x="1771904" y="5093080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4" h="29845">
                  <a:moveTo>
                    <a:pt x="0" y="29464"/>
                  </a:moveTo>
                  <a:lnTo>
                    <a:pt x="29337" y="29464"/>
                  </a:lnTo>
                  <a:lnTo>
                    <a:pt x="29337" y="0"/>
                  </a:lnTo>
                  <a:lnTo>
                    <a:pt x="0" y="0"/>
                  </a:lnTo>
                  <a:lnTo>
                    <a:pt x="0" y="29464"/>
                  </a:lnTo>
                  <a:close/>
                </a:path>
              </a:pathLst>
            </a:custGeom>
            <a:solidFill>
              <a:srgbClr val="649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69" name="object 879">
              <a:extLst>
                <a:ext uri="{FF2B5EF4-FFF2-40B4-BE49-F238E27FC236}">
                  <a16:creationId xmlns:a16="http://schemas.microsoft.com/office/drawing/2014/main" id="{944827AB-053C-42D6-823A-0C561D755BAF}"/>
                </a:ext>
              </a:extLst>
            </p:cNvPr>
            <p:cNvSpPr/>
            <p:nvPr/>
          </p:nvSpPr>
          <p:spPr>
            <a:xfrm>
              <a:off x="1788032" y="5125846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4" h="29845">
                  <a:moveTo>
                    <a:pt x="0" y="29336"/>
                  </a:moveTo>
                  <a:lnTo>
                    <a:pt x="29464" y="29336"/>
                  </a:lnTo>
                  <a:lnTo>
                    <a:pt x="29464" y="0"/>
                  </a:lnTo>
                  <a:lnTo>
                    <a:pt x="0" y="0"/>
                  </a:lnTo>
                  <a:lnTo>
                    <a:pt x="0" y="29336"/>
                  </a:lnTo>
                  <a:close/>
                </a:path>
              </a:pathLst>
            </a:custGeom>
            <a:solidFill>
              <a:srgbClr val="649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70" name="object 880">
              <a:extLst>
                <a:ext uri="{FF2B5EF4-FFF2-40B4-BE49-F238E27FC236}">
                  <a16:creationId xmlns:a16="http://schemas.microsoft.com/office/drawing/2014/main" id="{870718FD-43D9-4527-9AB1-8EC8E3531850}"/>
                </a:ext>
              </a:extLst>
            </p:cNvPr>
            <p:cNvSpPr/>
            <p:nvPr/>
          </p:nvSpPr>
          <p:spPr>
            <a:xfrm>
              <a:off x="1798447" y="5197855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4" h="29845">
                  <a:moveTo>
                    <a:pt x="0" y="29464"/>
                  </a:moveTo>
                  <a:lnTo>
                    <a:pt x="29463" y="29464"/>
                  </a:lnTo>
                  <a:lnTo>
                    <a:pt x="29463" y="0"/>
                  </a:lnTo>
                  <a:lnTo>
                    <a:pt x="0" y="0"/>
                  </a:lnTo>
                  <a:lnTo>
                    <a:pt x="0" y="29464"/>
                  </a:lnTo>
                  <a:close/>
                </a:path>
              </a:pathLst>
            </a:custGeom>
            <a:solidFill>
              <a:srgbClr val="649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71" name="object 881">
              <a:extLst>
                <a:ext uri="{FF2B5EF4-FFF2-40B4-BE49-F238E27FC236}">
                  <a16:creationId xmlns:a16="http://schemas.microsoft.com/office/drawing/2014/main" id="{293152C3-A3C0-4D5E-9B92-D7D039CE9AF5}"/>
                </a:ext>
              </a:extLst>
            </p:cNvPr>
            <p:cNvSpPr/>
            <p:nvPr/>
          </p:nvSpPr>
          <p:spPr>
            <a:xfrm>
              <a:off x="1813432" y="5158104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4" h="29845">
                  <a:moveTo>
                    <a:pt x="0" y="29464"/>
                  </a:moveTo>
                  <a:lnTo>
                    <a:pt x="29464" y="29464"/>
                  </a:lnTo>
                  <a:lnTo>
                    <a:pt x="29464" y="0"/>
                  </a:lnTo>
                  <a:lnTo>
                    <a:pt x="0" y="0"/>
                  </a:lnTo>
                  <a:lnTo>
                    <a:pt x="0" y="29464"/>
                  </a:lnTo>
                  <a:close/>
                </a:path>
              </a:pathLst>
            </a:custGeom>
            <a:solidFill>
              <a:srgbClr val="649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72" name="object 882">
              <a:extLst>
                <a:ext uri="{FF2B5EF4-FFF2-40B4-BE49-F238E27FC236}">
                  <a16:creationId xmlns:a16="http://schemas.microsoft.com/office/drawing/2014/main" id="{916EEFDA-9D50-4579-8B1E-4088D21BFA3D}"/>
                </a:ext>
              </a:extLst>
            </p:cNvPr>
            <p:cNvSpPr/>
            <p:nvPr/>
          </p:nvSpPr>
          <p:spPr>
            <a:xfrm>
              <a:off x="1826767" y="5037963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4" h="29845">
                  <a:moveTo>
                    <a:pt x="0" y="29464"/>
                  </a:moveTo>
                  <a:lnTo>
                    <a:pt x="29463" y="29464"/>
                  </a:lnTo>
                  <a:lnTo>
                    <a:pt x="29463" y="0"/>
                  </a:lnTo>
                  <a:lnTo>
                    <a:pt x="0" y="0"/>
                  </a:lnTo>
                  <a:lnTo>
                    <a:pt x="0" y="29464"/>
                  </a:lnTo>
                  <a:close/>
                </a:path>
              </a:pathLst>
            </a:custGeom>
            <a:solidFill>
              <a:srgbClr val="649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73" name="object 883">
              <a:extLst>
                <a:ext uri="{FF2B5EF4-FFF2-40B4-BE49-F238E27FC236}">
                  <a16:creationId xmlns:a16="http://schemas.microsoft.com/office/drawing/2014/main" id="{352CBBA6-67E2-497D-A33F-71098A2556B6}"/>
                </a:ext>
              </a:extLst>
            </p:cNvPr>
            <p:cNvSpPr/>
            <p:nvPr/>
          </p:nvSpPr>
          <p:spPr>
            <a:xfrm>
              <a:off x="1840229" y="4982845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4" h="29845">
                  <a:moveTo>
                    <a:pt x="0" y="29463"/>
                  </a:moveTo>
                  <a:lnTo>
                    <a:pt x="29463" y="29463"/>
                  </a:lnTo>
                  <a:lnTo>
                    <a:pt x="29463" y="0"/>
                  </a:lnTo>
                  <a:lnTo>
                    <a:pt x="0" y="0"/>
                  </a:lnTo>
                  <a:lnTo>
                    <a:pt x="0" y="29463"/>
                  </a:lnTo>
                  <a:close/>
                </a:path>
              </a:pathLst>
            </a:custGeom>
            <a:solidFill>
              <a:srgbClr val="649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74" name="object 884">
              <a:extLst>
                <a:ext uri="{FF2B5EF4-FFF2-40B4-BE49-F238E27FC236}">
                  <a16:creationId xmlns:a16="http://schemas.microsoft.com/office/drawing/2014/main" id="{CC2379F1-469C-4F66-A37B-DC5112589082}"/>
                </a:ext>
              </a:extLst>
            </p:cNvPr>
            <p:cNvSpPr/>
            <p:nvPr/>
          </p:nvSpPr>
          <p:spPr>
            <a:xfrm>
              <a:off x="1855089" y="5076697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4" h="29845">
                  <a:moveTo>
                    <a:pt x="0" y="29463"/>
                  </a:moveTo>
                  <a:lnTo>
                    <a:pt x="29337" y="29463"/>
                  </a:lnTo>
                  <a:lnTo>
                    <a:pt x="29337" y="0"/>
                  </a:lnTo>
                  <a:lnTo>
                    <a:pt x="0" y="0"/>
                  </a:lnTo>
                  <a:lnTo>
                    <a:pt x="0" y="29463"/>
                  </a:lnTo>
                  <a:close/>
                </a:path>
              </a:pathLst>
            </a:custGeom>
            <a:solidFill>
              <a:srgbClr val="649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75" name="object 885">
              <a:extLst>
                <a:ext uri="{FF2B5EF4-FFF2-40B4-BE49-F238E27FC236}">
                  <a16:creationId xmlns:a16="http://schemas.microsoft.com/office/drawing/2014/main" id="{51C2FFED-4071-4999-9DAA-5DC22A1B8E2D}"/>
                </a:ext>
              </a:extLst>
            </p:cNvPr>
            <p:cNvSpPr/>
            <p:nvPr/>
          </p:nvSpPr>
          <p:spPr>
            <a:xfrm>
              <a:off x="1867789" y="5230495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4" h="29845">
                  <a:moveTo>
                    <a:pt x="0" y="29463"/>
                  </a:moveTo>
                  <a:lnTo>
                    <a:pt x="29463" y="29463"/>
                  </a:lnTo>
                  <a:lnTo>
                    <a:pt x="29463" y="0"/>
                  </a:lnTo>
                  <a:lnTo>
                    <a:pt x="0" y="0"/>
                  </a:lnTo>
                  <a:lnTo>
                    <a:pt x="0" y="29463"/>
                  </a:lnTo>
                  <a:close/>
                </a:path>
              </a:pathLst>
            </a:custGeom>
            <a:solidFill>
              <a:srgbClr val="649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76" name="object 886">
              <a:extLst>
                <a:ext uri="{FF2B5EF4-FFF2-40B4-BE49-F238E27FC236}">
                  <a16:creationId xmlns:a16="http://schemas.microsoft.com/office/drawing/2014/main" id="{451F9A96-854C-4C52-9264-D26B8B44EF7D}"/>
                </a:ext>
              </a:extLst>
            </p:cNvPr>
            <p:cNvSpPr/>
            <p:nvPr/>
          </p:nvSpPr>
          <p:spPr>
            <a:xfrm>
              <a:off x="1885314" y="5061839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4" h="29845">
                  <a:moveTo>
                    <a:pt x="0" y="29464"/>
                  </a:moveTo>
                  <a:lnTo>
                    <a:pt x="29464" y="29464"/>
                  </a:lnTo>
                  <a:lnTo>
                    <a:pt x="29464" y="0"/>
                  </a:lnTo>
                  <a:lnTo>
                    <a:pt x="0" y="0"/>
                  </a:lnTo>
                  <a:lnTo>
                    <a:pt x="0" y="29464"/>
                  </a:lnTo>
                  <a:close/>
                </a:path>
              </a:pathLst>
            </a:custGeom>
            <a:solidFill>
              <a:srgbClr val="649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77" name="object 887">
              <a:extLst>
                <a:ext uri="{FF2B5EF4-FFF2-40B4-BE49-F238E27FC236}">
                  <a16:creationId xmlns:a16="http://schemas.microsoft.com/office/drawing/2014/main" id="{B10BF39D-CCD9-4053-A3EF-0C23D29A5D29}"/>
                </a:ext>
              </a:extLst>
            </p:cNvPr>
            <p:cNvSpPr/>
            <p:nvPr/>
          </p:nvSpPr>
          <p:spPr>
            <a:xfrm>
              <a:off x="1897633" y="5113782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4" h="29845">
                  <a:moveTo>
                    <a:pt x="0" y="29464"/>
                  </a:moveTo>
                  <a:lnTo>
                    <a:pt x="29337" y="29464"/>
                  </a:lnTo>
                  <a:lnTo>
                    <a:pt x="29337" y="0"/>
                  </a:lnTo>
                  <a:lnTo>
                    <a:pt x="0" y="0"/>
                  </a:lnTo>
                  <a:lnTo>
                    <a:pt x="0" y="29464"/>
                  </a:lnTo>
                  <a:close/>
                </a:path>
              </a:pathLst>
            </a:custGeom>
            <a:solidFill>
              <a:srgbClr val="649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78" name="object 888">
              <a:extLst>
                <a:ext uri="{FF2B5EF4-FFF2-40B4-BE49-F238E27FC236}">
                  <a16:creationId xmlns:a16="http://schemas.microsoft.com/office/drawing/2014/main" id="{B9C5FA57-8C09-4928-B671-DA3BFC6540D9}"/>
                </a:ext>
              </a:extLst>
            </p:cNvPr>
            <p:cNvSpPr/>
            <p:nvPr/>
          </p:nvSpPr>
          <p:spPr>
            <a:xfrm>
              <a:off x="1910588" y="5053457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4" h="29845">
                  <a:moveTo>
                    <a:pt x="0" y="29464"/>
                  </a:moveTo>
                  <a:lnTo>
                    <a:pt x="29337" y="29464"/>
                  </a:lnTo>
                  <a:lnTo>
                    <a:pt x="29337" y="0"/>
                  </a:lnTo>
                  <a:lnTo>
                    <a:pt x="0" y="0"/>
                  </a:lnTo>
                  <a:lnTo>
                    <a:pt x="0" y="29464"/>
                  </a:lnTo>
                  <a:close/>
                </a:path>
              </a:pathLst>
            </a:custGeom>
            <a:solidFill>
              <a:srgbClr val="649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79" name="object 889">
              <a:extLst>
                <a:ext uri="{FF2B5EF4-FFF2-40B4-BE49-F238E27FC236}">
                  <a16:creationId xmlns:a16="http://schemas.microsoft.com/office/drawing/2014/main" id="{7517E488-4542-495E-B8CD-9ADC4D043DED}"/>
                </a:ext>
              </a:extLst>
            </p:cNvPr>
            <p:cNvSpPr/>
            <p:nvPr/>
          </p:nvSpPr>
          <p:spPr>
            <a:xfrm>
              <a:off x="1926463" y="4909058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4" h="29845">
                  <a:moveTo>
                    <a:pt x="0" y="29463"/>
                  </a:moveTo>
                  <a:lnTo>
                    <a:pt x="29463" y="29463"/>
                  </a:lnTo>
                  <a:lnTo>
                    <a:pt x="29463" y="0"/>
                  </a:lnTo>
                  <a:lnTo>
                    <a:pt x="0" y="0"/>
                  </a:lnTo>
                  <a:lnTo>
                    <a:pt x="0" y="29463"/>
                  </a:lnTo>
                  <a:close/>
                </a:path>
              </a:pathLst>
            </a:custGeom>
            <a:solidFill>
              <a:srgbClr val="649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80" name="object 890">
              <a:extLst>
                <a:ext uri="{FF2B5EF4-FFF2-40B4-BE49-F238E27FC236}">
                  <a16:creationId xmlns:a16="http://schemas.microsoft.com/office/drawing/2014/main" id="{77088A8F-1C73-4A2F-B3E3-DC5177933744}"/>
                </a:ext>
              </a:extLst>
            </p:cNvPr>
            <p:cNvSpPr/>
            <p:nvPr/>
          </p:nvSpPr>
          <p:spPr>
            <a:xfrm>
              <a:off x="1939670" y="4972811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4" h="29845">
                  <a:moveTo>
                    <a:pt x="0" y="29463"/>
                  </a:moveTo>
                  <a:lnTo>
                    <a:pt x="29464" y="29463"/>
                  </a:lnTo>
                  <a:lnTo>
                    <a:pt x="29464" y="0"/>
                  </a:lnTo>
                  <a:lnTo>
                    <a:pt x="0" y="0"/>
                  </a:lnTo>
                  <a:lnTo>
                    <a:pt x="0" y="29463"/>
                  </a:lnTo>
                  <a:close/>
                </a:path>
              </a:pathLst>
            </a:custGeom>
            <a:solidFill>
              <a:srgbClr val="649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81" name="object 891">
              <a:extLst>
                <a:ext uri="{FF2B5EF4-FFF2-40B4-BE49-F238E27FC236}">
                  <a16:creationId xmlns:a16="http://schemas.microsoft.com/office/drawing/2014/main" id="{F4A41B5A-2F48-4893-8742-C51F9A26DA6C}"/>
                </a:ext>
              </a:extLst>
            </p:cNvPr>
            <p:cNvSpPr/>
            <p:nvPr/>
          </p:nvSpPr>
          <p:spPr>
            <a:xfrm>
              <a:off x="1953005" y="4874514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4" h="29845">
                  <a:moveTo>
                    <a:pt x="0" y="29464"/>
                  </a:moveTo>
                  <a:lnTo>
                    <a:pt x="29463" y="29464"/>
                  </a:lnTo>
                  <a:lnTo>
                    <a:pt x="29463" y="0"/>
                  </a:lnTo>
                  <a:lnTo>
                    <a:pt x="0" y="0"/>
                  </a:lnTo>
                  <a:lnTo>
                    <a:pt x="0" y="29464"/>
                  </a:lnTo>
                  <a:close/>
                </a:path>
              </a:pathLst>
            </a:custGeom>
            <a:solidFill>
              <a:srgbClr val="649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82" name="object 892">
              <a:extLst>
                <a:ext uri="{FF2B5EF4-FFF2-40B4-BE49-F238E27FC236}">
                  <a16:creationId xmlns:a16="http://schemas.microsoft.com/office/drawing/2014/main" id="{06685482-3122-45E4-9B57-9B00F0958D33}"/>
                </a:ext>
              </a:extLst>
            </p:cNvPr>
            <p:cNvSpPr/>
            <p:nvPr/>
          </p:nvSpPr>
          <p:spPr>
            <a:xfrm>
              <a:off x="1966722" y="4819650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4" h="29845">
                  <a:moveTo>
                    <a:pt x="0" y="29463"/>
                  </a:moveTo>
                  <a:lnTo>
                    <a:pt x="29336" y="29463"/>
                  </a:lnTo>
                  <a:lnTo>
                    <a:pt x="29336" y="0"/>
                  </a:lnTo>
                  <a:lnTo>
                    <a:pt x="0" y="0"/>
                  </a:lnTo>
                  <a:lnTo>
                    <a:pt x="0" y="29463"/>
                  </a:lnTo>
                  <a:close/>
                </a:path>
              </a:pathLst>
            </a:custGeom>
            <a:solidFill>
              <a:srgbClr val="649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83" name="object 893">
              <a:extLst>
                <a:ext uri="{FF2B5EF4-FFF2-40B4-BE49-F238E27FC236}">
                  <a16:creationId xmlns:a16="http://schemas.microsoft.com/office/drawing/2014/main" id="{851686C1-0B75-4D74-850D-AF839897B149}"/>
                </a:ext>
              </a:extLst>
            </p:cNvPr>
            <p:cNvSpPr/>
            <p:nvPr/>
          </p:nvSpPr>
          <p:spPr>
            <a:xfrm>
              <a:off x="1980057" y="4860544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4" h="29845">
                  <a:moveTo>
                    <a:pt x="0" y="29463"/>
                  </a:moveTo>
                  <a:lnTo>
                    <a:pt x="29463" y="29463"/>
                  </a:lnTo>
                  <a:lnTo>
                    <a:pt x="29463" y="0"/>
                  </a:lnTo>
                  <a:lnTo>
                    <a:pt x="0" y="0"/>
                  </a:lnTo>
                  <a:lnTo>
                    <a:pt x="0" y="29463"/>
                  </a:lnTo>
                  <a:close/>
                </a:path>
              </a:pathLst>
            </a:custGeom>
            <a:solidFill>
              <a:srgbClr val="649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84" name="object 894">
              <a:extLst>
                <a:ext uri="{FF2B5EF4-FFF2-40B4-BE49-F238E27FC236}">
                  <a16:creationId xmlns:a16="http://schemas.microsoft.com/office/drawing/2014/main" id="{99C01315-DCEF-4A15-B001-B592455EF66A}"/>
                </a:ext>
              </a:extLst>
            </p:cNvPr>
            <p:cNvSpPr/>
            <p:nvPr/>
          </p:nvSpPr>
          <p:spPr>
            <a:xfrm>
              <a:off x="1993900" y="4781169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4" h="29845">
                  <a:moveTo>
                    <a:pt x="0" y="29336"/>
                  </a:moveTo>
                  <a:lnTo>
                    <a:pt x="29337" y="29336"/>
                  </a:lnTo>
                  <a:lnTo>
                    <a:pt x="29337" y="0"/>
                  </a:lnTo>
                  <a:lnTo>
                    <a:pt x="0" y="0"/>
                  </a:lnTo>
                  <a:lnTo>
                    <a:pt x="0" y="29336"/>
                  </a:lnTo>
                  <a:close/>
                </a:path>
              </a:pathLst>
            </a:custGeom>
            <a:solidFill>
              <a:srgbClr val="649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85" name="object 895">
              <a:extLst>
                <a:ext uri="{FF2B5EF4-FFF2-40B4-BE49-F238E27FC236}">
                  <a16:creationId xmlns:a16="http://schemas.microsoft.com/office/drawing/2014/main" id="{2BD8E358-93C5-4AEF-81D0-A880C8B0430A}"/>
                </a:ext>
              </a:extLst>
            </p:cNvPr>
            <p:cNvSpPr/>
            <p:nvPr/>
          </p:nvSpPr>
          <p:spPr>
            <a:xfrm>
              <a:off x="2007616" y="4814570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4" h="29845">
                  <a:moveTo>
                    <a:pt x="0" y="29463"/>
                  </a:moveTo>
                  <a:lnTo>
                    <a:pt x="29463" y="29463"/>
                  </a:lnTo>
                  <a:lnTo>
                    <a:pt x="29463" y="0"/>
                  </a:lnTo>
                  <a:lnTo>
                    <a:pt x="0" y="0"/>
                  </a:lnTo>
                  <a:lnTo>
                    <a:pt x="0" y="29463"/>
                  </a:lnTo>
                  <a:close/>
                </a:path>
              </a:pathLst>
            </a:custGeom>
            <a:solidFill>
              <a:srgbClr val="649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86" name="object 896">
              <a:extLst>
                <a:ext uri="{FF2B5EF4-FFF2-40B4-BE49-F238E27FC236}">
                  <a16:creationId xmlns:a16="http://schemas.microsoft.com/office/drawing/2014/main" id="{FFB975F0-ACD2-4B0D-810D-A40A261D2804}"/>
                </a:ext>
              </a:extLst>
            </p:cNvPr>
            <p:cNvSpPr/>
            <p:nvPr/>
          </p:nvSpPr>
          <p:spPr>
            <a:xfrm>
              <a:off x="2021967" y="4899025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4" h="29845">
                  <a:moveTo>
                    <a:pt x="0" y="29337"/>
                  </a:moveTo>
                  <a:lnTo>
                    <a:pt x="29337" y="29337"/>
                  </a:lnTo>
                  <a:lnTo>
                    <a:pt x="29337" y="0"/>
                  </a:lnTo>
                  <a:lnTo>
                    <a:pt x="0" y="0"/>
                  </a:lnTo>
                  <a:lnTo>
                    <a:pt x="0" y="29337"/>
                  </a:lnTo>
                  <a:close/>
                </a:path>
              </a:pathLst>
            </a:custGeom>
            <a:solidFill>
              <a:srgbClr val="649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87" name="object 897">
              <a:extLst>
                <a:ext uri="{FF2B5EF4-FFF2-40B4-BE49-F238E27FC236}">
                  <a16:creationId xmlns:a16="http://schemas.microsoft.com/office/drawing/2014/main" id="{0632FFB2-ADFE-4D43-BC5C-3B9E17CC5D44}"/>
                </a:ext>
              </a:extLst>
            </p:cNvPr>
            <p:cNvSpPr/>
            <p:nvPr/>
          </p:nvSpPr>
          <p:spPr>
            <a:xfrm>
              <a:off x="2036826" y="4908803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4" h="29845">
                  <a:moveTo>
                    <a:pt x="0" y="29464"/>
                  </a:moveTo>
                  <a:lnTo>
                    <a:pt x="29463" y="29464"/>
                  </a:lnTo>
                  <a:lnTo>
                    <a:pt x="29463" y="0"/>
                  </a:lnTo>
                  <a:lnTo>
                    <a:pt x="0" y="0"/>
                  </a:lnTo>
                  <a:lnTo>
                    <a:pt x="0" y="29464"/>
                  </a:lnTo>
                  <a:close/>
                </a:path>
              </a:pathLst>
            </a:custGeom>
            <a:solidFill>
              <a:srgbClr val="649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88" name="object 898">
              <a:extLst>
                <a:ext uri="{FF2B5EF4-FFF2-40B4-BE49-F238E27FC236}">
                  <a16:creationId xmlns:a16="http://schemas.microsoft.com/office/drawing/2014/main" id="{06624D30-0B42-4855-B053-E090DE738C6B}"/>
                </a:ext>
              </a:extLst>
            </p:cNvPr>
            <p:cNvSpPr/>
            <p:nvPr/>
          </p:nvSpPr>
          <p:spPr>
            <a:xfrm>
              <a:off x="2050033" y="5060441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4" h="29845">
                  <a:moveTo>
                    <a:pt x="0" y="29337"/>
                  </a:moveTo>
                  <a:lnTo>
                    <a:pt x="29464" y="29337"/>
                  </a:lnTo>
                  <a:lnTo>
                    <a:pt x="29464" y="0"/>
                  </a:lnTo>
                  <a:lnTo>
                    <a:pt x="0" y="0"/>
                  </a:lnTo>
                  <a:lnTo>
                    <a:pt x="0" y="29337"/>
                  </a:lnTo>
                  <a:close/>
                </a:path>
              </a:pathLst>
            </a:custGeom>
            <a:solidFill>
              <a:srgbClr val="649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89" name="object 899">
              <a:extLst>
                <a:ext uri="{FF2B5EF4-FFF2-40B4-BE49-F238E27FC236}">
                  <a16:creationId xmlns:a16="http://schemas.microsoft.com/office/drawing/2014/main" id="{3DE99D10-AB84-43D6-A483-3C6EA8245FEF}"/>
                </a:ext>
              </a:extLst>
            </p:cNvPr>
            <p:cNvSpPr/>
            <p:nvPr/>
          </p:nvSpPr>
          <p:spPr>
            <a:xfrm>
              <a:off x="2064639" y="4718177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4" h="29845">
                  <a:moveTo>
                    <a:pt x="0" y="29464"/>
                  </a:moveTo>
                  <a:lnTo>
                    <a:pt x="29337" y="29464"/>
                  </a:lnTo>
                  <a:lnTo>
                    <a:pt x="29337" y="0"/>
                  </a:lnTo>
                  <a:lnTo>
                    <a:pt x="0" y="0"/>
                  </a:lnTo>
                  <a:lnTo>
                    <a:pt x="0" y="29464"/>
                  </a:lnTo>
                  <a:close/>
                </a:path>
              </a:pathLst>
            </a:custGeom>
            <a:solidFill>
              <a:srgbClr val="649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90" name="object 900">
              <a:extLst>
                <a:ext uri="{FF2B5EF4-FFF2-40B4-BE49-F238E27FC236}">
                  <a16:creationId xmlns:a16="http://schemas.microsoft.com/office/drawing/2014/main" id="{A2B2CDBD-5557-402A-97D8-27795215950F}"/>
                </a:ext>
              </a:extLst>
            </p:cNvPr>
            <p:cNvSpPr/>
            <p:nvPr/>
          </p:nvSpPr>
          <p:spPr>
            <a:xfrm>
              <a:off x="2078227" y="4687442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4" h="29845">
                  <a:moveTo>
                    <a:pt x="0" y="29336"/>
                  </a:moveTo>
                  <a:lnTo>
                    <a:pt x="29464" y="29336"/>
                  </a:lnTo>
                  <a:lnTo>
                    <a:pt x="29464" y="0"/>
                  </a:lnTo>
                  <a:lnTo>
                    <a:pt x="0" y="0"/>
                  </a:lnTo>
                  <a:lnTo>
                    <a:pt x="0" y="29336"/>
                  </a:lnTo>
                  <a:close/>
                </a:path>
              </a:pathLst>
            </a:custGeom>
            <a:solidFill>
              <a:srgbClr val="649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91" name="object 901">
              <a:extLst>
                <a:ext uri="{FF2B5EF4-FFF2-40B4-BE49-F238E27FC236}">
                  <a16:creationId xmlns:a16="http://schemas.microsoft.com/office/drawing/2014/main" id="{B67D61D2-76DD-4FB6-BDD6-8BC0C10BEE45}"/>
                </a:ext>
              </a:extLst>
            </p:cNvPr>
            <p:cNvSpPr/>
            <p:nvPr/>
          </p:nvSpPr>
          <p:spPr>
            <a:xfrm>
              <a:off x="2091563" y="4662932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4" h="29845">
                  <a:moveTo>
                    <a:pt x="0" y="29464"/>
                  </a:moveTo>
                  <a:lnTo>
                    <a:pt x="29463" y="29464"/>
                  </a:lnTo>
                  <a:lnTo>
                    <a:pt x="29463" y="0"/>
                  </a:lnTo>
                  <a:lnTo>
                    <a:pt x="0" y="0"/>
                  </a:lnTo>
                  <a:lnTo>
                    <a:pt x="0" y="29464"/>
                  </a:lnTo>
                  <a:close/>
                </a:path>
              </a:pathLst>
            </a:custGeom>
            <a:solidFill>
              <a:srgbClr val="649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92" name="object 902">
              <a:extLst>
                <a:ext uri="{FF2B5EF4-FFF2-40B4-BE49-F238E27FC236}">
                  <a16:creationId xmlns:a16="http://schemas.microsoft.com/office/drawing/2014/main" id="{5CD4770F-F88C-4A18-B1E0-4DD7C8F73445}"/>
                </a:ext>
              </a:extLst>
            </p:cNvPr>
            <p:cNvSpPr/>
            <p:nvPr/>
          </p:nvSpPr>
          <p:spPr>
            <a:xfrm>
              <a:off x="2104389" y="4758944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4" h="29845">
                  <a:moveTo>
                    <a:pt x="0" y="29463"/>
                  </a:moveTo>
                  <a:lnTo>
                    <a:pt x="29337" y="29463"/>
                  </a:lnTo>
                  <a:lnTo>
                    <a:pt x="29337" y="0"/>
                  </a:lnTo>
                  <a:lnTo>
                    <a:pt x="0" y="0"/>
                  </a:lnTo>
                  <a:lnTo>
                    <a:pt x="0" y="29463"/>
                  </a:lnTo>
                  <a:close/>
                </a:path>
              </a:pathLst>
            </a:custGeom>
            <a:solidFill>
              <a:srgbClr val="649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93" name="object 903">
              <a:extLst>
                <a:ext uri="{FF2B5EF4-FFF2-40B4-BE49-F238E27FC236}">
                  <a16:creationId xmlns:a16="http://schemas.microsoft.com/office/drawing/2014/main" id="{E9A3B8DC-61D4-450F-BDC1-849F61AE3F67}"/>
                </a:ext>
              </a:extLst>
            </p:cNvPr>
            <p:cNvSpPr/>
            <p:nvPr/>
          </p:nvSpPr>
          <p:spPr>
            <a:xfrm>
              <a:off x="2118360" y="4646676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4" h="29845">
                  <a:moveTo>
                    <a:pt x="0" y="29337"/>
                  </a:moveTo>
                  <a:lnTo>
                    <a:pt x="29337" y="29337"/>
                  </a:lnTo>
                  <a:lnTo>
                    <a:pt x="29337" y="0"/>
                  </a:lnTo>
                  <a:lnTo>
                    <a:pt x="0" y="0"/>
                  </a:lnTo>
                  <a:lnTo>
                    <a:pt x="0" y="29337"/>
                  </a:lnTo>
                  <a:close/>
                </a:path>
              </a:pathLst>
            </a:custGeom>
            <a:solidFill>
              <a:srgbClr val="649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94" name="object 904">
              <a:extLst>
                <a:ext uri="{FF2B5EF4-FFF2-40B4-BE49-F238E27FC236}">
                  <a16:creationId xmlns:a16="http://schemas.microsoft.com/office/drawing/2014/main" id="{0D5F8CF2-AAB9-481E-B28F-56C7A0D8F552}"/>
                </a:ext>
              </a:extLst>
            </p:cNvPr>
            <p:cNvSpPr/>
            <p:nvPr/>
          </p:nvSpPr>
          <p:spPr>
            <a:xfrm>
              <a:off x="2132457" y="4731384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4" h="29845">
                  <a:moveTo>
                    <a:pt x="0" y="29463"/>
                  </a:moveTo>
                  <a:lnTo>
                    <a:pt x="29337" y="29463"/>
                  </a:lnTo>
                  <a:lnTo>
                    <a:pt x="29337" y="0"/>
                  </a:lnTo>
                  <a:lnTo>
                    <a:pt x="0" y="0"/>
                  </a:lnTo>
                  <a:lnTo>
                    <a:pt x="0" y="29463"/>
                  </a:lnTo>
                  <a:close/>
                </a:path>
              </a:pathLst>
            </a:custGeom>
            <a:solidFill>
              <a:srgbClr val="649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95" name="object 905">
              <a:extLst>
                <a:ext uri="{FF2B5EF4-FFF2-40B4-BE49-F238E27FC236}">
                  <a16:creationId xmlns:a16="http://schemas.microsoft.com/office/drawing/2014/main" id="{A156A966-661B-4257-8B14-77396910ED8E}"/>
                </a:ext>
              </a:extLst>
            </p:cNvPr>
            <p:cNvSpPr/>
            <p:nvPr/>
          </p:nvSpPr>
          <p:spPr>
            <a:xfrm>
              <a:off x="2146300" y="4699127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4" h="29845">
                  <a:moveTo>
                    <a:pt x="0" y="29337"/>
                  </a:moveTo>
                  <a:lnTo>
                    <a:pt x="29463" y="29337"/>
                  </a:lnTo>
                  <a:lnTo>
                    <a:pt x="29463" y="0"/>
                  </a:lnTo>
                  <a:lnTo>
                    <a:pt x="0" y="0"/>
                  </a:lnTo>
                  <a:lnTo>
                    <a:pt x="0" y="29337"/>
                  </a:lnTo>
                  <a:close/>
                </a:path>
              </a:pathLst>
            </a:custGeom>
            <a:solidFill>
              <a:srgbClr val="649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96" name="object 906">
              <a:extLst>
                <a:ext uri="{FF2B5EF4-FFF2-40B4-BE49-F238E27FC236}">
                  <a16:creationId xmlns:a16="http://schemas.microsoft.com/office/drawing/2014/main" id="{0328C3E0-2EC0-4965-B47E-0383160E38CA}"/>
                </a:ext>
              </a:extLst>
            </p:cNvPr>
            <p:cNvSpPr/>
            <p:nvPr/>
          </p:nvSpPr>
          <p:spPr>
            <a:xfrm>
              <a:off x="2159635" y="4549521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4" h="29845">
                  <a:moveTo>
                    <a:pt x="0" y="29463"/>
                  </a:moveTo>
                  <a:lnTo>
                    <a:pt x="29463" y="29463"/>
                  </a:lnTo>
                  <a:lnTo>
                    <a:pt x="29463" y="0"/>
                  </a:lnTo>
                  <a:lnTo>
                    <a:pt x="0" y="0"/>
                  </a:lnTo>
                  <a:lnTo>
                    <a:pt x="0" y="29463"/>
                  </a:lnTo>
                  <a:close/>
                </a:path>
              </a:pathLst>
            </a:custGeom>
            <a:solidFill>
              <a:srgbClr val="649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97" name="object 907">
              <a:extLst>
                <a:ext uri="{FF2B5EF4-FFF2-40B4-BE49-F238E27FC236}">
                  <a16:creationId xmlns:a16="http://schemas.microsoft.com/office/drawing/2014/main" id="{54658ACC-DE92-4ACC-B838-E02872E6CE91}"/>
                </a:ext>
              </a:extLst>
            </p:cNvPr>
            <p:cNvSpPr/>
            <p:nvPr/>
          </p:nvSpPr>
          <p:spPr>
            <a:xfrm>
              <a:off x="2174367" y="4417821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4" h="29845">
                  <a:moveTo>
                    <a:pt x="0" y="29463"/>
                  </a:moveTo>
                  <a:lnTo>
                    <a:pt x="29463" y="29463"/>
                  </a:lnTo>
                  <a:lnTo>
                    <a:pt x="29463" y="0"/>
                  </a:lnTo>
                  <a:lnTo>
                    <a:pt x="0" y="0"/>
                  </a:lnTo>
                  <a:lnTo>
                    <a:pt x="0" y="29463"/>
                  </a:lnTo>
                  <a:close/>
                </a:path>
              </a:pathLst>
            </a:custGeom>
            <a:solidFill>
              <a:srgbClr val="649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98" name="object 908">
              <a:extLst>
                <a:ext uri="{FF2B5EF4-FFF2-40B4-BE49-F238E27FC236}">
                  <a16:creationId xmlns:a16="http://schemas.microsoft.com/office/drawing/2014/main" id="{99DD3024-D287-4261-85E6-EB9B6C43FD37}"/>
                </a:ext>
              </a:extLst>
            </p:cNvPr>
            <p:cNvSpPr/>
            <p:nvPr/>
          </p:nvSpPr>
          <p:spPr>
            <a:xfrm>
              <a:off x="2189098" y="4344161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4" h="29845">
                  <a:moveTo>
                    <a:pt x="0" y="29337"/>
                  </a:moveTo>
                  <a:lnTo>
                    <a:pt x="29337" y="29337"/>
                  </a:lnTo>
                  <a:lnTo>
                    <a:pt x="29337" y="0"/>
                  </a:lnTo>
                  <a:lnTo>
                    <a:pt x="0" y="0"/>
                  </a:lnTo>
                  <a:lnTo>
                    <a:pt x="0" y="29337"/>
                  </a:lnTo>
                  <a:close/>
                </a:path>
              </a:pathLst>
            </a:custGeom>
            <a:solidFill>
              <a:srgbClr val="649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99" name="object 909">
              <a:extLst>
                <a:ext uri="{FF2B5EF4-FFF2-40B4-BE49-F238E27FC236}">
                  <a16:creationId xmlns:a16="http://schemas.microsoft.com/office/drawing/2014/main" id="{B78CAB96-D543-44E9-9E69-E7107B6FE531}"/>
                </a:ext>
              </a:extLst>
            </p:cNvPr>
            <p:cNvSpPr/>
            <p:nvPr/>
          </p:nvSpPr>
          <p:spPr>
            <a:xfrm>
              <a:off x="2202307" y="4668773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4" h="29845">
                  <a:moveTo>
                    <a:pt x="0" y="29337"/>
                  </a:moveTo>
                  <a:lnTo>
                    <a:pt x="29463" y="29337"/>
                  </a:lnTo>
                  <a:lnTo>
                    <a:pt x="29463" y="0"/>
                  </a:lnTo>
                  <a:lnTo>
                    <a:pt x="0" y="0"/>
                  </a:lnTo>
                  <a:lnTo>
                    <a:pt x="0" y="29337"/>
                  </a:lnTo>
                  <a:close/>
                </a:path>
              </a:pathLst>
            </a:custGeom>
            <a:solidFill>
              <a:srgbClr val="649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00" name="object 910">
              <a:extLst>
                <a:ext uri="{FF2B5EF4-FFF2-40B4-BE49-F238E27FC236}">
                  <a16:creationId xmlns:a16="http://schemas.microsoft.com/office/drawing/2014/main" id="{AC860E12-3C5E-4298-808F-DF991A20DC48}"/>
                </a:ext>
              </a:extLst>
            </p:cNvPr>
            <p:cNvSpPr/>
            <p:nvPr/>
          </p:nvSpPr>
          <p:spPr>
            <a:xfrm>
              <a:off x="2216785" y="4545203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4" h="29845">
                  <a:moveTo>
                    <a:pt x="0" y="29464"/>
                  </a:moveTo>
                  <a:lnTo>
                    <a:pt x="29463" y="29464"/>
                  </a:lnTo>
                  <a:lnTo>
                    <a:pt x="29463" y="0"/>
                  </a:lnTo>
                  <a:lnTo>
                    <a:pt x="0" y="0"/>
                  </a:lnTo>
                  <a:lnTo>
                    <a:pt x="0" y="29464"/>
                  </a:lnTo>
                  <a:close/>
                </a:path>
              </a:pathLst>
            </a:custGeom>
            <a:solidFill>
              <a:srgbClr val="649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01" name="object 911">
              <a:extLst>
                <a:ext uri="{FF2B5EF4-FFF2-40B4-BE49-F238E27FC236}">
                  <a16:creationId xmlns:a16="http://schemas.microsoft.com/office/drawing/2014/main" id="{A00F2A0E-8471-4C6B-A6E3-D230381A8A2B}"/>
                </a:ext>
              </a:extLst>
            </p:cNvPr>
            <p:cNvSpPr/>
            <p:nvPr/>
          </p:nvSpPr>
          <p:spPr>
            <a:xfrm>
              <a:off x="2230120" y="4670933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4" h="29845">
                  <a:moveTo>
                    <a:pt x="0" y="29336"/>
                  </a:moveTo>
                  <a:lnTo>
                    <a:pt x="29337" y="29336"/>
                  </a:lnTo>
                  <a:lnTo>
                    <a:pt x="29337" y="0"/>
                  </a:lnTo>
                  <a:lnTo>
                    <a:pt x="0" y="0"/>
                  </a:lnTo>
                  <a:lnTo>
                    <a:pt x="0" y="29336"/>
                  </a:lnTo>
                  <a:close/>
                </a:path>
              </a:pathLst>
            </a:custGeom>
            <a:solidFill>
              <a:srgbClr val="649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02" name="object 912">
              <a:extLst>
                <a:ext uri="{FF2B5EF4-FFF2-40B4-BE49-F238E27FC236}">
                  <a16:creationId xmlns:a16="http://schemas.microsoft.com/office/drawing/2014/main" id="{7969C7F1-B45A-470D-98FC-FB3BBA4B6915}"/>
                </a:ext>
              </a:extLst>
            </p:cNvPr>
            <p:cNvSpPr/>
            <p:nvPr/>
          </p:nvSpPr>
          <p:spPr>
            <a:xfrm>
              <a:off x="2246248" y="4465192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4" h="29845">
                  <a:moveTo>
                    <a:pt x="0" y="29463"/>
                  </a:moveTo>
                  <a:lnTo>
                    <a:pt x="29463" y="29463"/>
                  </a:lnTo>
                  <a:lnTo>
                    <a:pt x="29463" y="0"/>
                  </a:lnTo>
                  <a:lnTo>
                    <a:pt x="0" y="0"/>
                  </a:lnTo>
                  <a:lnTo>
                    <a:pt x="0" y="29463"/>
                  </a:lnTo>
                  <a:close/>
                </a:path>
              </a:pathLst>
            </a:custGeom>
            <a:solidFill>
              <a:srgbClr val="649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03" name="object 913">
              <a:extLst>
                <a:ext uri="{FF2B5EF4-FFF2-40B4-BE49-F238E27FC236}">
                  <a16:creationId xmlns:a16="http://schemas.microsoft.com/office/drawing/2014/main" id="{6D87412E-2E71-4649-B13F-00E59F5074D2}"/>
                </a:ext>
              </a:extLst>
            </p:cNvPr>
            <p:cNvSpPr/>
            <p:nvPr/>
          </p:nvSpPr>
          <p:spPr>
            <a:xfrm>
              <a:off x="2257805" y="4588636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4" h="29845">
                  <a:moveTo>
                    <a:pt x="0" y="29337"/>
                  </a:moveTo>
                  <a:lnTo>
                    <a:pt x="29463" y="29337"/>
                  </a:lnTo>
                  <a:lnTo>
                    <a:pt x="29463" y="0"/>
                  </a:lnTo>
                  <a:lnTo>
                    <a:pt x="0" y="0"/>
                  </a:lnTo>
                  <a:lnTo>
                    <a:pt x="0" y="29337"/>
                  </a:lnTo>
                  <a:close/>
                </a:path>
              </a:pathLst>
            </a:custGeom>
            <a:solidFill>
              <a:srgbClr val="649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04" name="object 914">
              <a:extLst>
                <a:ext uri="{FF2B5EF4-FFF2-40B4-BE49-F238E27FC236}">
                  <a16:creationId xmlns:a16="http://schemas.microsoft.com/office/drawing/2014/main" id="{FD0FD417-C85B-476D-AC06-167131C7F1D5}"/>
                </a:ext>
              </a:extLst>
            </p:cNvPr>
            <p:cNvSpPr/>
            <p:nvPr/>
          </p:nvSpPr>
          <p:spPr>
            <a:xfrm>
              <a:off x="2271648" y="4223384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4" h="29845">
                  <a:moveTo>
                    <a:pt x="0" y="29337"/>
                  </a:moveTo>
                  <a:lnTo>
                    <a:pt x="29463" y="29337"/>
                  </a:lnTo>
                  <a:lnTo>
                    <a:pt x="29463" y="0"/>
                  </a:lnTo>
                  <a:lnTo>
                    <a:pt x="0" y="0"/>
                  </a:lnTo>
                  <a:lnTo>
                    <a:pt x="0" y="29337"/>
                  </a:lnTo>
                  <a:close/>
                </a:path>
              </a:pathLst>
            </a:custGeom>
            <a:solidFill>
              <a:srgbClr val="649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05" name="object 915">
              <a:extLst>
                <a:ext uri="{FF2B5EF4-FFF2-40B4-BE49-F238E27FC236}">
                  <a16:creationId xmlns:a16="http://schemas.microsoft.com/office/drawing/2014/main" id="{EF452C29-6C81-4065-A9F7-C847E006C17C}"/>
                </a:ext>
              </a:extLst>
            </p:cNvPr>
            <p:cNvSpPr/>
            <p:nvPr/>
          </p:nvSpPr>
          <p:spPr>
            <a:xfrm>
              <a:off x="2285492" y="4404867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4" h="29845">
                  <a:moveTo>
                    <a:pt x="0" y="29463"/>
                  </a:moveTo>
                  <a:lnTo>
                    <a:pt x="29463" y="29463"/>
                  </a:lnTo>
                  <a:lnTo>
                    <a:pt x="29463" y="0"/>
                  </a:lnTo>
                  <a:lnTo>
                    <a:pt x="0" y="0"/>
                  </a:lnTo>
                  <a:lnTo>
                    <a:pt x="0" y="29463"/>
                  </a:lnTo>
                  <a:close/>
                </a:path>
              </a:pathLst>
            </a:custGeom>
            <a:solidFill>
              <a:srgbClr val="649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06" name="object 916">
              <a:extLst>
                <a:ext uri="{FF2B5EF4-FFF2-40B4-BE49-F238E27FC236}">
                  <a16:creationId xmlns:a16="http://schemas.microsoft.com/office/drawing/2014/main" id="{761BC3BB-E8D9-49C5-BC17-44141A8FC1DD}"/>
                </a:ext>
              </a:extLst>
            </p:cNvPr>
            <p:cNvSpPr/>
            <p:nvPr/>
          </p:nvSpPr>
          <p:spPr>
            <a:xfrm>
              <a:off x="2299461" y="4529201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4" h="29845">
                  <a:moveTo>
                    <a:pt x="0" y="29464"/>
                  </a:moveTo>
                  <a:lnTo>
                    <a:pt x="29337" y="29464"/>
                  </a:lnTo>
                  <a:lnTo>
                    <a:pt x="29337" y="0"/>
                  </a:lnTo>
                  <a:lnTo>
                    <a:pt x="0" y="0"/>
                  </a:lnTo>
                  <a:lnTo>
                    <a:pt x="0" y="29464"/>
                  </a:lnTo>
                  <a:close/>
                </a:path>
              </a:pathLst>
            </a:custGeom>
            <a:solidFill>
              <a:srgbClr val="649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07" name="object 917">
              <a:extLst>
                <a:ext uri="{FF2B5EF4-FFF2-40B4-BE49-F238E27FC236}">
                  <a16:creationId xmlns:a16="http://schemas.microsoft.com/office/drawing/2014/main" id="{8EFF89AA-4BA9-4571-8825-6A7E96B81E79}"/>
                </a:ext>
              </a:extLst>
            </p:cNvPr>
            <p:cNvSpPr/>
            <p:nvPr/>
          </p:nvSpPr>
          <p:spPr>
            <a:xfrm>
              <a:off x="2313304" y="4342510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4" h="29845">
                  <a:moveTo>
                    <a:pt x="0" y="29336"/>
                  </a:moveTo>
                  <a:lnTo>
                    <a:pt x="29337" y="29336"/>
                  </a:lnTo>
                  <a:lnTo>
                    <a:pt x="29337" y="0"/>
                  </a:lnTo>
                  <a:lnTo>
                    <a:pt x="0" y="0"/>
                  </a:lnTo>
                  <a:lnTo>
                    <a:pt x="0" y="29336"/>
                  </a:lnTo>
                  <a:close/>
                </a:path>
              </a:pathLst>
            </a:custGeom>
            <a:solidFill>
              <a:srgbClr val="649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08" name="object 918">
              <a:extLst>
                <a:ext uri="{FF2B5EF4-FFF2-40B4-BE49-F238E27FC236}">
                  <a16:creationId xmlns:a16="http://schemas.microsoft.com/office/drawing/2014/main" id="{C06B14EA-04D4-4670-8BE6-3A1C207145E2}"/>
                </a:ext>
              </a:extLst>
            </p:cNvPr>
            <p:cNvSpPr/>
            <p:nvPr/>
          </p:nvSpPr>
          <p:spPr>
            <a:xfrm>
              <a:off x="2327148" y="4117847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4" h="29845">
                  <a:moveTo>
                    <a:pt x="0" y="29463"/>
                  </a:moveTo>
                  <a:lnTo>
                    <a:pt x="29463" y="29463"/>
                  </a:lnTo>
                  <a:lnTo>
                    <a:pt x="29463" y="0"/>
                  </a:lnTo>
                  <a:lnTo>
                    <a:pt x="0" y="0"/>
                  </a:lnTo>
                  <a:lnTo>
                    <a:pt x="0" y="29463"/>
                  </a:lnTo>
                  <a:close/>
                </a:path>
              </a:pathLst>
            </a:custGeom>
            <a:solidFill>
              <a:srgbClr val="649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09" name="object 919">
              <a:extLst>
                <a:ext uri="{FF2B5EF4-FFF2-40B4-BE49-F238E27FC236}">
                  <a16:creationId xmlns:a16="http://schemas.microsoft.com/office/drawing/2014/main" id="{C9CCFD89-95EB-4862-8C8D-03C4E08F6B81}"/>
                </a:ext>
              </a:extLst>
            </p:cNvPr>
            <p:cNvSpPr/>
            <p:nvPr/>
          </p:nvSpPr>
          <p:spPr>
            <a:xfrm>
              <a:off x="2340991" y="4501515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4" h="29845">
                  <a:moveTo>
                    <a:pt x="0" y="29337"/>
                  </a:moveTo>
                  <a:lnTo>
                    <a:pt x="29463" y="29337"/>
                  </a:lnTo>
                  <a:lnTo>
                    <a:pt x="29463" y="0"/>
                  </a:lnTo>
                  <a:lnTo>
                    <a:pt x="0" y="0"/>
                  </a:lnTo>
                  <a:lnTo>
                    <a:pt x="0" y="29337"/>
                  </a:lnTo>
                  <a:close/>
                </a:path>
              </a:pathLst>
            </a:custGeom>
            <a:solidFill>
              <a:srgbClr val="649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10" name="object 920">
              <a:extLst>
                <a:ext uri="{FF2B5EF4-FFF2-40B4-BE49-F238E27FC236}">
                  <a16:creationId xmlns:a16="http://schemas.microsoft.com/office/drawing/2014/main" id="{8048DE03-C4A8-4B1B-A988-4D3DA4D59931}"/>
                </a:ext>
              </a:extLst>
            </p:cNvPr>
            <p:cNvSpPr/>
            <p:nvPr/>
          </p:nvSpPr>
          <p:spPr>
            <a:xfrm>
              <a:off x="2354833" y="4542282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4" h="29845">
                  <a:moveTo>
                    <a:pt x="0" y="29464"/>
                  </a:moveTo>
                  <a:lnTo>
                    <a:pt x="29464" y="29464"/>
                  </a:lnTo>
                  <a:lnTo>
                    <a:pt x="29464" y="0"/>
                  </a:lnTo>
                  <a:lnTo>
                    <a:pt x="0" y="0"/>
                  </a:lnTo>
                  <a:lnTo>
                    <a:pt x="0" y="29464"/>
                  </a:lnTo>
                  <a:close/>
                </a:path>
              </a:pathLst>
            </a:custGeom>
            <a:solidFill>
              <a:srgbClr val="649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11" name="object 921">
              <a:extLst>
                <a:ext uri="{FF2B5EF4-FFF2-40B4-BE49-F238E27FC236}">
                  <a16:creationId xmlns:a16="http://schemas.microsoft.com/office/drawing/2014/main" id="{259251E2-03C7-4F72-9C6A-776C7E600B6F}"/>
                </a:ext>
              </a:extLst>
            </p:cNvPr>
            <p:cNvSpPr/>
            <p:nvPr/>
          </p:nvSpPr>
          <p:spPr>
            <a:xfrm>
              <a:off x="2369947" y="4563490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4" h="29845">
                  <a:moveTo>
                    <a:pt x="0" y="29464"/>
                  </a:moveTo>
                  <a:lnTo>
                    <a:pt x="29336" y="29464"/>
                  </a:lnTo>
                  <a:lnTo>
                    <a:pt x="29336" y="0"/>
                  </a:lnTo>
                  <a:lnTo>
                    <a:pt x="0" y="0"/>
                  </a:lnTo>
                  <a:lnTo>
                    <a:pt x="0" y="29464"/>
                  </a:lnTo>
                  <a:close/>
                </a:path>
              </a:pathLst>
            </a:custGeom>
            <a:solidFill>
              <a:srgbClr val="649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12" name="object 922">
              <a:extLst>
                <a:ext uri="{FF2B5EF4-FFF2-40B4-BE49-F238E27FC236}">
                  <a16:creationId xmlns:a16="http://schemas.microsoft.com/office/drawing/2014/main" id="{4F5A1268-3ABE-4D1C-8329-5130CF794BAD}"/>
                </a:ext>
              </a:extLst>
            </p:cNvPr>
            <p:cNvSpPr/>
            <p:nvPr/>
          </p:nvSpPr>
          <p:spPr>
            <a:xfrm>
              <a:off x="2382647" y="4724780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4" h="29845">
                  <a:moveTo>
                    <a:pt x="0" y="29464"/>
                  </a:moveTo>
                  <a:lnTo>
                    <a:pt x="29336" y="29464"/>
                  </a:lnTo>
                  <a:lnTo>
                    <a:pt x="29336" y="0"/>
                  </a:lnTo>
                  <a:lnTo>
                    <a:pt x="0" y="0"/>
                  </a:lnTo>
                  <a:lnTo>
                    <a:pt x="0" y="29464"/>
                  </a:lnTo>
                  <a:close/>
                </a:path>
              </a:pathLst>
            </a:custGeom>
            <a:solidFill>
              <a:srgbClr val="649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13" name="object 923">
              <a:extLst>
                <a:ext uri="{FF2B5EF4-FFF2-40B4-BE49-F238E27FC236}">
                  <a16:creationId xmlns:a16="http://schemas.microsoft.com/office/drawing/2014/main" id="{872D77B0-6343-4F3E-BEAC-754B5BE0DEAC}"/>
                </a:ext>
              </a:extLst>
            </p:cNvPr>
            <p:cNvSpPr/>
            <p:nvPr/>
          </p:nvSpPr>
          <p:spPr>
            <a:xfrm>
              <a:off x="2396489" y="4700651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4" h="29845">
                  <a:moveTo>
                    <a:pt x="0" y="29464"/>
                  </a:moveTo>
                  <a:lnTo>
                    <a:pt x="29464" y="29464"/>
                  </a:lnTo>
                  <a:lnTo>
                    <a:pt x="29464" y="0"/>
                  </a:lnTo>
                  <a:lnTo>
                    <a:pt x="0" y="0"/>
                  </a:lnTo>
                  <a:lnTo>
                    <a:pt x="0" y="29464"/>
                  </a:lnTo>
                  <a:close/>
                </a:path>
              </a:pathLst>
            </a:custGeom>
            <a:solidFill>
              <a:srgbClr val="649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14" name="object 924">
              <a:extLst>
                <a:ext uri="{FF2B5EF4-FFF2-40B4-BE49-F238E27FC236}">
                  <a16:creationId xmlns:a16="http://schemas.microsoft.com/office/drawing/2014/main" id="{98FE5BF5-B53D-48D7-B29E-3891669200FF}"/>
                </a:ext>
              </a:extLst>
            </p:cNvPr>
            <p:cNvSpPr/>
            <p:nvPr/>
          </p:nvSpPr>
          <p:spPr>
            <a:xfrm>
              <a:off x="2410332" y="4767071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4" h="29845">
                  <a:moveTo>
                    <a:pt x="0" y="29463"/>
                  </a:moveTo>
                  <a:lnTo>
                    <a:pt x="29464" y="29463"/>
                  </a:lnTo>
                  <a:lnTo>
                    <a:pt x="29464" y="0"/>
                  </a:lnTo>
                  <a:lnTo>
                    <a:pt x="0" y="0"/>
                  </a:lnTo>
                  <a:lnTo>
                    <a:pt x="0" y="29463"/>
                  </a:lnTo>
                  <a:close/>
                </a:path>
              </a:pathLst>
            </a:custGeom>
            <a:solidFill>
              <a:srgbClr val="649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15" name="object 925">
              <a:extLst>
                <a:ext uri="{FF2B5EF4-FFF2-40B4-BE49-F238E27FC236}">
                  <a16:creationId xmlns:a16="http://schemas.microsoft.com/office/drawing/2014/main" id="{CFCB54E3-806D-4C08-B1FC-2696D2273996}"/>
                </a:ext>
              </a:extLst>
            </p:cNvPr>
            <p:cNvSpPr/>
            <p:nvPr/>
          </p:nvSpPr>
          <p:spPr>
            <a:xfrm>
              <a:off x="2424176" y="4567809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4" h="29845">
                  <a:moveTo>
                    <a:pt x="0" y="29336"/>
                  </a:moveTo>
                  <a:lnTo>
                    <a:pt x="29463" y="29336"/>
                  </a:lnTo>
                  <a:lnTo>
                    <a:pt x="29463" y="0"/>
                  </a:lnTo>
                  <a:lnTo>
                    <a:pt x="0" y="0"/>
                  </a:lnTo>
                  <a:lnTo>
                    <a:pt x="0" y="29336"/>
                  </a:lnTo>
                  <a:close/>
                </a:path>
              </a:pathLst>
            </a:custGeom>
            <a:solidFill>
              <a:srgbClr val="649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16" name="object 926">
              <a:extLst>
                <a:ext uri="{FF2B5EF4-FFF2-40B4-BE49-F238E27FC236}">
                  <a16:creationId xmlns:a16="http://schemas.microsoft.com/office/drawing/2014/main" id="{22277F4F-F2E7-4181-84D5-5216F9627F20}"/>
                </a:ext>
              </a:extLst>
            </p:cNvPr>
            <p:cNvSpPr/>
            <p:nvPr/>
          </p:nvSpPr>
          <p:spPr>
            <a:xfrm>
              <a:off x="2437892" y="4688966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4" h="29845">
                  <a:moveTo>
                    <a:pt x="0" y="29464"/>
                  </a:moveTo>
                  <a:lnTo>
                    <a:pt x="29337" y="29464"/>
                  </a:lnTo>
                  <a:lnTo>
                    <a:pt x="29337" y="0"/>
                  </a:lnTo>
                  <a:lnTo>
                    <a:pt x="0" y="0"/>
                  </a:lnTo>
                  <a:lnTo>
                    <a:pt x="0" y="29464"/>
                  </a:lnTo>
                  <a:close/>
                </a:path>
              </a:pathLst>
            </a:custGeom>
            <a:solidFill>
              <a:srgbClr val="649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17" name="object 927">
              <a:extLst>
                <a:ext uri="{FF2B5EF4-FFF2-40B4-BE49-F238E27FC236}">
                  <a16:creationId xmlns:a16="http://schemas.microsoft.com/office/drawing/2014/main" id="{072A235F-1ACB-4BBE-992D-8944F434BF19}"/>
                </a:ext>
              </a:extLst>
            </p:cNvPr>
            <p:cNvSpPr/>
            <p:nvPr/>
          </p:nvSpPr>
          <p:spPr>
            <a:xfrm>
              <a:off x="2452116" y="4640960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4" h="29845">
                  <a:moveTo>
                    <a:pt x="0" y="29463"/>
                  </a:moveTo>
                  <a:lnTo>
                    <a:pt x="29336" y="29463"/>
                  </a:lnTo>
                  <a:lnTo>
                    <a:pt x="29336" y="0"/>
                  </a:lnTo>
                  <a:lnTo>
                    <a:pt x="0" y="0"/>
                  </a:lnTo>
                  <a:lnTo>
                    <a:pt x="0" y="29463"/>
                  </a:lnTo>
                  <a:close/>
                </a:path>
              </a:pathLst>
            </a:custGeom>
            <a:solidFill>
              <a:srgbClr val="649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18" name="object 928">
              <a:extLst>
                <a:ext uri="{FF2B5EF4-FFF2-40B4-BE49-F238E27FC236}">
                  <a16:creationId xmlns:a16="http://schemas.microsoft.com/office/drawing/2014/main" id="{3D8985DB-04C5-4228-99E3-9C584B57FEA6}"/>
                </a:ext>
              </a:extLst>
            </p:cNvPr>
            <p:cNvSpPr/>
            <p:nvPr/>
          </p:nvSpPr>
          <p:spPr>
            <a:xfrm>
              <a:off x="2465832" y="4656073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4" h="29845">
                  <a:moveTo>
                    <a:pt x="0" y="29463"/>
                  </a:moveTo>
                  <a:lnTo>
                    <a:pt x="29463" y="29463"/>
                  </a:lnTo>
                  <a:lnTo>
                    <a:pt x="29463" y="0"/>
                  </a:lnTo>
                  <a:lnTo>
                    <a:pt x="0" y="0"/>
                  </a:lnTo>
                  <a:lnTo>
                    <a:pt x="0" y="29463"/>
                  </a:lnTo>
                  <a:close/>
                </a:path>
              </a:pathLst>
            </a:custGeom>
            <a:solidFill>
              <a:srgbClr val="649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19" name="object 929">
              <a:extLst>
                <a:ext uri="{FF2B5EF4-FFF2-40B4-BE49-F238E27FC236}">
                  <a16:creationId xmlns:a16="http://schemas.microsoft.com/office/drawing/2014/main" id="{E304505E-6ABE-485D-99B0-2CDC238D3E84}"/>
                </a:ext>
              </a:extLst>
            </p:cNvPr>
            <p:cNvSpPr/>
            <p:nvPr/>
          </p:nvSpPr>
          <p:spPr>
            <a:xfrm>
              <a:off x="2479294" y="4644897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4" h="29845">
                  <a:moveTo>
                    <a:pt x="0" y="29336"/>
                  </a:moveTo>
                  <a:lnTo>
                    <a:pt x="29463" y="29336"/>
                  </a:lnTo>
                  <a:lnTo>
                    <a:pt x="29463" y="0"/>
                  </a:lnTo>
                  <a:lnTo>
                    <a:pt x="0" y="0"/>
                  </a:lnTo>
                  <a:lnTo>
                    <a:pt x="0" y="29336"/>
                  </a:lnTo>
                  <a:close/>
                </a:path>
              </a:pathLst>
            </a:custGeom>
            <a:solidFill>
              <a:srgbClr val="649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20" name="object 930">
              <a:extLst>
                <a:ext uri="{FF2B5EF4-FFF2-40B4-BE49-F238E27FC236}">
                  <a16:creationId xmlns:a16="http://schemas.microsoft.com/office/drawing/2014/main" id="{3FCF62CD-B996-4A74-985B-FB141B8DE80C}"/>
                </a:ext>
              </a:extLst>
            </p:cNvPr>
            <p:cNvSpPr/>
            <p:nvPr/>
          </p:nvSpPr>
          <p:spPr>
            <a:xfrm>
              <a:off x="2493772" y="4602226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4" h="29845">
                  <a:moveTo>
                    <a:pt x="0" y="29464"/>
                  </a:moveTo>
                  <a:lnTo>
                    <a:pt x="29463" y="29464"/>
                  </a:lnTo>
                  <a:lnTo>
                    <a:pt x="29463" y="0"/>
                  </a:lnTo>
                  <a:lnTo>
                    <a:pt x="0" y="0"/>
                  </a:lnTo>
                  <a:lnTo>
                    <a:pt x="0" y="29464"/>
                  </a:lnTo>
                  <a:close/>
                </a:path>
              </a:pathLst>
            </a:custGeom>
            <a:solidFill>
              <a:srgbClr val="649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21" name="object 931">
              <a:extLst>
                <a:ext uri="{FF2B5EF4-FFF2-40B4-BE49-F238E27FC236}">
                  <a16:creationId xmlns:a16="http://schemas.microsoft.com/office/drawing/2014/main" id="{E243CE8C-481D-4B33-8AB1-7E45FFB1AD0D}"/>
                </a:ext>
              </a:extLst>
            </p:cNvPr>
            <p:cNvSpPr/>
            <p:nvPr/>
          </p:nvSpPr>
          <p:spPr>
            <a:xfrm>
              <a:off x="2507233" y="4439792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4" h="29845">
                  <a:moveTo>
                    <a:pt x="0" y="29463"/>
                  </a:moveTo>
                  <a:lnTo>
                    <a:pt x="29337" y="29463"/>
                  </a:lnTo>
                  <a:lnTo>
                    <a:pt x="29337" y="0"/>
                  </a:lnTo>
                  <a:lnTo>
                    <a:pt x="0" y="0"/>
                  </a:lnTo>
                  <a:lnTo>
                    <a:pt x="0" y="29463"/>
                  </a:lnTo>
                  <a:close/>
                </a:path>
              </a:pathLst>
            </a:custGeom>
            <a:solidFill>
              <a:srgbClr val="649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22" name="object 932">
              <a:extLst>
                <a:ext uri="{FF2B5EF4-FFF2-40B4-BE49-F238E27FC236}">
                  <a16:creationId xmlns:a16="http://schemas.microsoft.com/office/drawing/2014/main" id="{10D491B7-3CAB-48D6-9ED1-202CA9C665B1}"/>
                </a:ext>
              </a:extLst>
            </p:cNvPr>
            <p:cNvSpPr/>
            <p:nvPr/>
          </p:nvSpPr>
          <p:spPr>
            <a:xfrm>
              <a:off x="2521330" y="4841240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4" h="29845">
                  <a:moveTo>
                    <a:pt x="0" y="29464"/>
                  </a:moveTo>
                  <a:lnTo>
                    <a:pt x="29337" y="29464"/>
                  </a:lnTo>
                  <a:lnTo>
                    <a:pt x="29337" y="0"/>
                  </a:lnTo>
                  <a:lnTo>
                    <a:pt x="0" y="0"/>
                  </a:lnTo>
                  <a:lnTo>
                    <a:pt x="0" y="29464"/>
                  </a:lnTo>
                  <a:close/>
                </a:path>
              </a:pathLst>
            </a:custGeom>
            <a:solidFill>
              <a:srgbClr val="649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23" name="object 933">
              <a:extLst>
                <a:ext uri="{FF2B5EF4-FFF2-40B4-BE49-F238E27FC236}">
                  <a16:creationId xmlns:a16="http://schemas.microsoft.com/office/drawing/2014/main" id="{3051FB15-6BBF-4D74-9B0A-DE007A7634CD}"/>
                </a:ext>
              </a:extLst>
            </p:cNvPr>
            <p:cNvSpPr/>
            <p:nvPr/>
          </p:nvSpPr>
          <p:spPr>
            <a:xfrm>
              <a:off x="2535173" y="4469129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4" h="29845">
                  <a:moveTo>
                    <a:pt x="0" y="29337"/>
                  </a:moveTo>
                  <a:lnTo>
                    <a:pt x="29463" y="29337"/>
                  </a:lnTo>
                  <a:lnTo>
                    <a:pt x="29463" y="0"/>
                  </a:lnTo>
                  <a:lnTo>
                    <a:pt x="0" y="0"/>
                  </a:lnTo>
                  <a:lnTo>
                    <a:pt x="0" y="29337"/>
                  </a:lnTo>
                  <a:close/>
                </a:path>
              </a:pathLst>
            </a:custGeom>
            <a:solidFill>
              <a:srgbClr val="649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24" name="object 934">
              <a:extLst>
                <a:ext uri="{FF2B5EF4-FFF2-40B4-BE49-F238E27FC236}">
                  <a16:creationId xmlns:a16="http://schemas.microsoft.com/office/drawing/2014/main" id="{EE3BE9C6-48DE-4F10-9B2C-7A12D8782DAD}"/>
                </a:ext>
              </a:extLst>
            </p:cNvPr>
            <p:cNvSpPr/>
            <p:nvPr/>
          </p:nvSpPr>
          <p:spPr>
            <a:xfrm>
              <a:off x="2549017" y="4937378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4" h="29845">
                  <a:moveTo>
                    <a:pt x="0" y="29464"/>
                  </a:moveTo>
                  <a:lnTo>
                    <a:pt x="29463" y="29464"/>
                  </a:lnTo>
                  <a:lnTo>
                    <a:pt x="29463" y="0"/>
                  </a:lnTo>
                  <a:lnTo>
                    <a:pt x="0" y="0"/>
                  </a:lnTo>
                  <a:lnTo>
                    <a:pt x="0" y="29464"/>
                  </a:lnTo>
                  <a:close/>
                </a:path>
              </a:pathLst>
            </a:custGeom>
            <a:solidFill>
              <a:srgbClr val="649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25" name="object 935">
              <a:extLst>
                <a:ext uri="{FF2B5EF4-FFF2-40B4-BE49-F238E27FC236}">
                  <a16:creationId xmlns:a16="http://schemas.microsoft.com/office/drawing/2014/main" id="{374B9ADE-CF54-4AD5-BAFC-7499CFD542C3}"/>
                </a:ext>
              </a:extLst>
            </p:cNvPr>
            <p:cNvSpPr/>
            <p:nvPr/>
          </p:nvSpPr>
          <p:spPr>
            <a:xfrm>
              <a:off x="2562860" y="4753355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4" h="29845">
                  <a:moveTo>
                    <a:pt x="0" y="29464"/>
                  </a:moveTo>
                  <a:lnTo>
                    <a:pt x="29463" y="29464"/>
                  </a:lnTo>
                  <a:lnTo>
                    <a:pt x="29463" y="0"/>
                  </a:lnTo>
                  <a:lnTo>
                    <a:pt x="0" y="0"/>
                  </a:lnTo>
                  <a:lnTo>
                    <a:pt x="0" y="29464"/>
                  </a:lnTo>
                  <a:close/>
                </a:path>
              </a:pathLst>
            </a:custGeom>
            <a:solidFill>
              <a:srgbClr val="649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26" name="object 936">
              <a:extLst>
                <a:ext uri="{FF2B5EF4-FFF2-40B4-BE49-F238E27FC236}">
                  <a16:creationId xmlns:a16="http://schemas.microsoft.com/office/drawing/2014/main" id="{923BDBCD-5408-4FB6-95A4-C67D6C3A21DB}"/>
                </a:ext>
              </a:extLst>
            </p:cNvPr>
            <p:cNvSpPr/>
            <p:nvPr/>
          </p:nvSpPr>
          <p:spPr>
            <a:xfrm>
              <a:off x="2576576" y="4786376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4" h="29845">
                  <a:moveTo>
                    <a:pt x="0" y="29464"/>
                  </a:moveTo>
                  <a:lnTo>
                    <a:pt x="29337" y="29464"/>
                  </a:lnTo>
                  <a:lnTo>
                    <a:pt x="29337" y="0"/>
                  </a:lnTo>
                  <a:lnTo>
                    <a:pt x="0" y="0"/>
                  </a:lnTo>
                  <a:lnTo>
                    <a:pt x="0" y="29464"/>
                  </a:lnTo>
                  <a:close/>
                </a:path>
              </a:pathLst>
            </a:custGeom>
            <a:solidFill>
              <a:srgbClr val="649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27" name="object 937">
              <a:extLst>
                <a:ext uri="{FF2B5EF4-FFF2-40B4-BE49-F238E27FC236}">
                  <a16:creationId xmlns:a16="http://schemas.microsoft.com/office/drawing/2014/main" id="{35B90DE4-8CBE-4723-B9D6-74CF76A39A9E}"/>
                </a:ext>
              </a:extLst>
            </p:cNvPr>
            <p:cNvSpPr/>
            <p:nvPr/>
          </p:nvSpPr>
          <p:spPr>
            <a:xfrm>
              <a:off x="2590673" y="4851908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4" h="29845">
                  <a:moveTo>
                    <a:pt x="0" y="29336"/>
                  </a:moveTo>
                  <a:lnTo>
                    <a:pt x="29337" y="29336"/>
                  </a:lnTo>
                  <a:lnTo>
                    <a:pt x="29337" y="0"/>
                  </a:lnTo>
                  <a:lnTo>
                    <a:pt x="0" y="0"/>
                  </a:lnTo>
                  <a:lnTo>
                    <a:pt x="0" y="29336"/>
                  </a:lnTo>
                  <a:close/>
                </a:path>
              </a:pathLst>
            </a:custGeom>
            <a:solidFill>
              <a:srgbClr val="649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28" name="object 938">
              <a:extLst>
                <a:ext uri="{FF2B5EF4-FFF2-40B4-BE49-F238E27FC236}">
                  <a16:creationId xmlns:a16="http://schemas.microsoft.com/office/drawing/2014/main" id="{83B76CAD-B55B-4533-939F-49A319ABCA1A}"/>
                </a:ext>
              </a:extLst>
            </p:cNvPr>
            <p:cNvSpPr/>
            <p:nvPr/>
          </p:nvSpPr>
          <p:spPr>
            <a:xfrm>
              <a:off x="2604897" y="4734814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4" h="29845">
                  <a:moveTo>
                    <a:pt x="0" y="29337"/>
                  </a:moveTo>
                  <a:lnTo>
                    <a:pt x="29336" y="29337"/>
                  </a:lnTo>
                  <a:lnTo>
                    <a:pt x="29336" y="0"/>
                  </a:lnTo>
                  <a:lnTo>
                    <a:pt x="0" y="0"/>
                  </a:lnTo>
                  <a:lnTo>
                    <a:pt x="0" y="29337"/>
                  </a:lnTo>
                  <a:close/>
                </a:path>
              </a:pathLst>
            </a:custGeom>
            <a:solidFill>
              <a:srgbClr val="649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29" name="object 939">
              <a:extLst>
                <a:ext uri="{FF2B5EF4-FFF2-40B4-BE49-F238E27FC236}">
                  <a16:creationId xmlns:a16="http://schemas.microsoft.com/office/drawing/2014/main" id="{3B7A4B85-1700-4962-9B5F-61D6DA5646A9}"/>
                </a:ext>
              </a:extLst>
            </p:cNvPr>
            <p:cNvSpPr/>
            <p:nvPr/>
          </p:nvSpPr>
          <p:spPr>
            <a:xfrm>
              <a:off x="2619120" y="4749927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4" h="29845">
                  <a:moveTo>
                    <a:pt x="0" y="29464"/>
                  </a:moveTo>
                  <a:lnTo>
                    <a:pt x="29337" y="29464"/>
                  </a:lnTo>
                  <a:lnTo>
                    <a:pt x="29337" y="0"/>
                  </a:lnTo>
                  <a:lnTo>
                    <a:pt x="0" y="0"/>
                  </a:lnTo>
                  <a:lnTo>
                    <a:pt x="0" y="29464"/>
                  </a:lnTo>
                  <a:close/>
                </a:path>
              </a:pathLst>
            </a:custGeom>
            <a:solidFill>
              <a:srgbClr val="649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30" name="object 940">
              <a:extLst>
                <a:ext uri="{FF2B5EF4-FFF2-40B4-BE49-F238E27FC236}">
                  <a16:creationId xmlns:a16="http://schemas.microsoft.com/office/drawing/2014/main" id="{B95AB402-AFE5-4672-86B6-72CE7C8DC4E4}"/>
                </a:ext>
              </a:extLst>
            </p:cNvPr>
            <p:cNvSpPr/>
            <p:nvPr/>
          </p:nvSpPr>
          <p:spPr>
            <a:xfrm>
              <a:off x="2631948" y="4813680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4" h="29845">
                  <a:moveTo>
                    <a:pt x="0" y="29464"/>
                  </a:moveTo>
                  <a:lnTo>
                    <a:pt x="29463" y="29464"/>
                  </a:lnTo>
                  <a:lnTo>
                    <a:pt x="29463" y="0"/>
                  </a:lnTo>
                  <a:lnTo>
                    <a:pt x="0" y="0"/>
                  </a:lnTo>
                  <a:lnTo>
                    <a:pt x="0" y="29464"/>
                  </a:lnTo>
                  <a:close/>
                </a:path>
              </a:pathLst>
            </a:custGeom>
            <a:solidFill>
              <a:srgbClr val="649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31" name="object 941">
              <a:extLst>
                <a:ext uri="{FF2B5EF4-FFF2-40B4-BE49-F238E27FC236}">
                  <a16:creationId xmlns:a16="http://schemas.microsoft.com/office/drawing/2014/main" id="{A796BA9C-7902-4D81-80BF-06E3F07B10B3}"/>
                </a:ext>
              </a:extLst>
            </p:cNvPr>
            <p:cNvSpPr/>
            <p:nvPr/>
          </p:nvSpPr>
          <p:spPr>
            <a:xfrm>
              <a:off x="2646045" y="4698746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4" h="29845">
                  <a:moveTo>
                    <a:pt x="0" y="29336"/>
                  </a:moveTo>
                  <a:lnTo>
                    <a:pt x="29337" y="29336"/>
                  </a:lnTo>
                  <a:lnTo>
                    <a:pt x="29337" y="0"/>
                  </a:lnTo>
                  <a:lnTo>
                    <a:pt x="0" y="0"/>
                  </a:lnTo>
                  <a:lnTo>
                    <a:pt x="0" y="29336"/>
                  </a:lnTo>
                  <a:close/>
                </a:path>
              </a:pathLst>
            </a:custGeom>
            <a:solidFill>
              <a:srgbClr val="649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32" name="object 942">
              <a:extLst>
                <a:ext uri="{FF2B5EF4-FFF2-40B4-BE49-F238E27FC236}">
                  <a16:creationId xmlns:a16="http://schemas.microsoft.com/office/drawing/2014/main" id="{3333341E-C1E4-4FB2-8DC5-98EC2A8AA976}"/>
                </a:ext>
              </a:extLst>
            </p:cNvPr>
            <p:cNvSpPr/>
            <p:nvPr/>
          </p:nvSpPr>
          <p:spPr>
            <a:xfrm>
              <a:off x="2659633" y="4377563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4" h="29845">
                  <a:moveTo>
                    <a:pt x="0" y="29464"/>
                  </a:moveTo>
                  <a:lnTo>
                    <a:pt x="29464" y="29464"/>
                  </a:lnTo>
                  <a:lnTo>
                    <a:pt x="29464" y="0"/>
                  </a:lnTo>
                  <a:lnTo>
                    <a:pt x="0" y="0"/>
                  </a:lnTo>
                  <a:lnTo>
                    <a:pt x="0" y="29464"/>
                  </a:lnTo>
                  <a:close/>
                </a:path>
              </a:pathLst>
            </a:custGeom>
            <a:solidFill>
              <a:srgbClr val="649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33" name="object 943">
              <a:extLst>
                <a:ext uri="{FF2B5EF4-FFF2-40B4-BE49-F238E27FC236}">
                  <a16:creationId xmlns:a16="http://schemas.microsoft.com/office/drawing/2014/main" id="{F94E88A5-7474-44D6-B116-D59B136E6942}"/>
                </a:ext>
              </a:extLst>
            </p:cNvPr>
            <p:cNvSpPr/>
            <p:nvPr/>
          </p:nvSpPr>
          <p:spPr>
            <a:xfrm>
              <a:off x="2674239" y="4747767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4" h="29845">
                  <a:moveTo>
                    <a:pt x="0" y="29463"/>
                  </a:moveTo>
                  <a:lnTo>
                    <a:pt x="29463" y="29463"/>
                  </a:lnTo>
                  <a:lnTo>
                    <a:pt x="29463" y="0"/>
                  </a:lnTo>
                  <a:lnTo>
                    <a:pt x="0" y="0"/>
                  </a:lnTo>
                  <a:lnTo>
                    <a:pt x="0" y="29463"/>
                  </a:lnTo>
                  <a:close/>
                </a:path>
              </a:pathLst>
            </a:custGeom>
            <a:solidFill>
              <a:srgbClr val="649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34" name="object 944">
              <a:extLst>
                <a:ext uri="{FF2B5EF4-FFF2-40B4-BE49-F238E27FC236}">
                  <a16:creationId xmlns:a16="http://schemas.microsoft.com/office/drawing/2014/main" id="{2B512DAF-C43B-4571-8585-DCFA97473F7C}"/>
                </a:ext>
              </a:extLst>
            </p:cNvPr>
            <p:cNvSpPr/>
            <p:nvPr/>
          </p:nvSpPr>
          <p:spPr>
            <a:xfrm>
              <a:off x="2687701" y="4647819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4" h="29845">
                  <a:moveTo>
                    <a:pt x="0" y="29463"/>
                  </a:moveTo>
                  <a:lnTo>
                    <a:pt x="29463" y="29463"/>
                  </a:lnTo>
                  <a:lnTo>
                    <a:pt x="29463" y="0"/>
                  </a:lnTo>
                  <a:lnTo>
                    <a:pt x="0" y="0"/>
                  </a:lnTo>
                  <a:lnTo>
                    <a:pt x="0" y="29463"/>
                  </a:lnTo>
                  <a:close/>
                </a:path>
              </a:pathLst>
            </a:custGeom>
            <a:solidFill>
              <a:srgbClr val="649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35" name="object 945">
              <a:extLst>
                <a:ext uri="{FF2B5EF4-FFF2-40B4-BE49-F238E27FC236}">
                  <a16:creationId xmlns:a16="http://schemas.microsoft.com/office/drawing/2014/main" id="{BFF706A5-AE71-436C-A525-2C9666728341}"/>
                </a:ext>
              </a:extLst>
            </p:cNvPr>
            <p:cNvSpPr/>
            <p:nvPr/>
          </p:nvSpPr>
          <p:spPr>
            <a:xfrm>
              <a:off x="2702179" y="4837684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4" h="29845">
                  <a:moveTo>
                    <a:pt x="0" y="29336"/>
                  </a:moveTo>
                  <a:lnTo>
                    <a:pt x="29337" y="29336"/>
                  </a:lnTo>
                  <a:lnTo>
                    <a:pt x="29337" y="0"/>
                  </a:lnTo>
                  <a:lnTo>
                    <a:pt x="0" y="0"/>
                  </a:lnTo>
                  <a:lnTo>
                    <a:pt x="0" y="29336"/>
                  </a:lnTo>
                  <a:close/>
                </a:path>
              </a:pathLst>
            </a:custGeom>
            <a:solidFill>
              <a:srgbClr val="649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36" name="object 946">
              <a:extLst>
                <a:ext uri="{FF2B5EF4-FFF2-40B4-BE49-F238E27FC236}">
                  <a16:creationId xmlns:a16="http://schemas.microsoft.com/office/drawing/2014/main" id="{6F99A5A8-20BE-47B3-B422-4FF71C6B483A}"/>
                </a:ext>
              </a:extLst>
            </p:cNvPr>
            <p:cNvSpPr/>
            <p:nvPr/>
          </p:nvSpPr>
          <p:spPr>
            <a:xfrm>
              <a:off x="2715514" y="4880609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4" h="29845">
                  <a:moveTo>
                    <a:pt x="0" y="29336"/>
                  </a:moveTo>
                  <a:lnTo>
                    <a:pt x="29463" y="29336"/>
                  </a:lnTo>
                  <a:lnTo>
                    <a:pt x="29463" y="0"/>
                  </a:lnTo>
                  <a:lnTo>
                    <a:pt x="0" y="0"/>
                  </a:lnTo>
                  <a:lnTo>
                    <a:pt x="0" y="29336"/>
                  </a:lnTo>
                  <a:close/>
                </a:path>
              </a:pathLst>
            </a:custGeom>
            <a:solidFill>
              <a:srgbClr val="649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37" name="object 947">
              <a:extLst>
                <a:ext uri="{FF2B5EF4-FFF2-40B4-BE49-F238E27FC236}">
                  <a16:creationId xmlns:a16="http://schemas.microsoft.com/office/drawing/2014/main" id="{49AF1345-8FD0-4096-ADDA-675DCAFB34B9}"/>
                </a:ext>
              </a:extLst>
            </p:cNvPr>
            <p:cNvSpPr/>
            <p:nvPr/>
          </p:nvSpPr>
          <p:spPr>
            <a:xfrm>
              <a:off x="2731389" y="4958460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4" h="29845">
                  <a:moveTo>
                    <a:pt x="0" y="29336"/>
                  </a:moveTo>
                  <a:lnTo>
                    <a:pt x="29463" y="29336"/>
                  </a:lnTo>
                  <a:lnTo>
                    <a:pt x="29463" y="0"/>
                  </a:lnTo>
                  <a:lnTo>
                    <a:pt x="0" y="0"/>
                  </a:lnTo>
                  <a:lnTo>
                    <a:pt x="0" y="29336"/>
                  </a:lnTo>
                  <a:close/>
                </a:path>
              </a:pathLst>
            </a:custGeom>
            <a:solidFill>
              <a:srgbClr val="649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38" name="object 948">
              <a:extLst>
                <a:ext uri="{FF2B5EF4-FFF2-40B4-BE49-F238E27FC236}">
                  <a16:creationId xmlns:a16="http://schemas.microsoft.com/office/drawing/2014/main" id="{AA66B8C3-D906-4197-86C2-83A42891E483}"/>
                </a:ext>
              </a:extLst>
            </p:cNvPr>
            <p:cNvSpPr/>
            <p:nvPr/>
          </p:nvSpPr>
          <p:spPr>
            <a:xfrm>
              <a:off x="2743707" y="4793107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4" h="29845">
                  <a:moveTo>
                    <a:pt x="0" y="29337"/>
                  </a:moveTo>
                  <a:lnTo>
                    <a:pt x="29464" y="29337"/>
                  </a:lnTo>
                  <a:lnTo>
                    <a:pt x="29464" y="0"/>
                  </a:lnTo>
                  <a:lnTo>
                    <a:pt x="0" y="0"/>
                  </a:lnTo>
                  <a:lnTo>
                    <a:pt x="0" y="29337"/>
                  </a:lnTo>
                  <a:close/>
                </a:path>
              </a:pathLst>
            </a:custGeom>
            <a:solidFill>
              <a:srgbClr val="649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39" name="object 949">
              <a:extLst>
                <a:ext uri="{FF2B5EF4-FFF2-40B4-BE49-F238E27FC236}">
                  <a16:creationId xmlns:a16="http://schemas.microsoft.com/office/drawing/2014/main" id="{D0EDB74E-1A67-43BA-A844-01719373CFBA}"/>
                </a:ext>
              </a:extLst>
            </p:cNvPr>
            <p:cNvSpPr/>
            <p:nvPr/>
          </p:nvSpPr>
          <p:spPr>
            <a:xfrm>
              <a:off x="2756916" y="4803902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4" h="29845">
                  <a:moveTo>
                    <a:pt x="0" y="29464"/>
                  </a:moveTo>
                  <a:lnTo>
                    <a:pt x="29463" y="29464"/>
                  </a:lnTo>
                  <a:lnTo>
                    <a:pt x="29463" y="0"/>
                  </a:lnTo>
                  <a:lnTo>
                    <a:pt x="0" y="0"/>
                  </a:lnTo>
                  <a:lnTo>
                    <a:pt x="0" y="29464"/>
                  </a:lnTo>
                  <a:close/>
                </a:path>
              </a:pathLst>
            </a:custGeom>
            <a:solidFill>
              <a:srgbClr val="649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40" name="object 950">
              <a:extLst>
                <a:ext uri="{FF2B5EF4-FFF2-40B4-BE49-F238E27FC236}">
                  <a16:creationId xmlns:a16="http://schemas.microsoft.com/office/drawing/2014/main" id="{BC4FC4A5-136F-4871-A249-B5E0EC413165}"/>
                </a:ext>
              </a:extLst>
            </p:cNvPr>
            <p:cNvSpPr/>
            <p:nvPr/>
          </p:nvSpPr>
          <p:spPr>
            <a:xfrm>
              <a:off x="2771013" y="4844288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4" h="29845">
                  <a:moveTo>
                    <a:pt x="0" y="29464"/>
                  </a:moveTo>
                  <a:lnTo>
                    <a:pt x="29463" y="29464"/>
                  </a:lnTo>
                  <a:lnTo>
                    <a:pt x="29463" y="0"/>
                  </a:lnTo>
                  <a:lnTo>
                    <a:pt x="0" y="0"/>
                  </a:lnTo>
                  <a:lnTo>
                    <a:pt x="0" y="29464"/>
                  </a:lnTo>
                  <a:close/>
                </a:path>
              </a:pathLst>
            </a:custGeom>
            <a:solidFill>
              <a:srgbClr val="649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41" name="object 951">
              <a:extLst>
                <a:ext uri="{FF2B5EF4-FFF2-40B4-BE49-F238E27FC236}">
                  <a16:creationId xmlns:a16="http://schemas.microsoft.com/office/drawing/2014/main" id="{74B19651-F88E-46FC-BF83-EB5C9DB2F939}"/>
                </a:ext>
              </a:extLst>
            </p:cNvPr>
            <p:cNvSpPr/>
            <p:nvPr/>
          </p:nvSpPr>
          <p:spPr>
            <a:xfrm>
              <a:off x="2784094" y="4822063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4" h="29845">
                  <a:moveTo>
                    <a:pt x="0" y="29464"/>
                  </a:moveTo>
                  <a:lnTo>
                    <a:pt x="29463" y="29464"/>
                  </a:lnTo>
                  <a:lnTo>
                    <a:pt x="29463" y="0"/>
                  </a:lnTo>
                  <a:lnTo>
                    <a:pt x="0" y="0"/>
                  </a:lnTo>
                  <a:lnTo>
                    <a:pt x="0" y="29464"/>
                  </a:lnTo>
                  <a:close/>
                </a:path>
              </a:pathLst>
            </a:custGeom>
            <a:solidFill>
              <a:srgbClr val="649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42" name="object 952">
              <a:extLst>
                <a:ext uri="{FF2B5EF4-FFF2-40B4-BE49-F238E27FC236}">
                  <a16:creationId xmlns:a16="http://schemas.microsoft.com/office/drawing/2014/main" id="{8F5A602C-5C01-4A03-9B26-9238691D952F}"/>
                </a:ext>
              </a:extLst>
            </p:cNvPr>
            <p:cNvSpPr/>
            <p:nvPr/>
          </p:nvSpPr>
          <p:spPr>
            <a:xfrm>
              <a:off x="2798064" y="4971541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4" h="29845">
                  <a:moveTo>
                    <a:pt x="0" y="29464"/>
                  </a:moveTo>
                  <a:lnTo>
                    <a:pt x="29463" y="29464"/>
                  </a:lnTo>
                  <a:lnTo>
                    <a:pt x="29463" y="0"/>
                  </a:lnTo>
                  <a:lnTo>
                    <a:pt x="0" y="0"/>
                  </a:lnTo>
                  <a:lnTo>
                    <a:pt x="0" y="29464"/>
                  </a:lnTo>
                  <a:close/>
                </a:path>
              </a:pathLst>
            </a:custGeom>
            <a:solidFill>
              <a:srgbClr val="649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43" name="object 953">
              <a:extLst>
                <a:ext uri="{FF2B5EF4-FFF2-40B4-BE49-F238E27FC236}">
                  <a16:creationId xmlns:a16="http://schemas.microsoft.com/office/drawing/2014/main" id="{BD404A64-DB04-4D70-998E-47AFB720AE64}"/>
                </a:ext>
              </a:extLst>
            </p:cNvPr>
            <p:cNvSpPr/>
            <p:nvPr/>
          </p:nvSpPr>
          <p:spPr>
            <a:xfrm>
              <a:off x="472566" y="5107685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5" h="42545">
                  <a:moveTo>
                    <a:pt x="24384" y="0"/>
                  </a:moveTo>
                  <a:lnTo>
                    <a:pt x="0" y="42290"/>
                  </a:lnTo>
                  <a:lnTo>
                    <a:pt x="48767" y="42290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44" name="object 954">
              <a:extLst>
                <a:ext uri="{FF2B5EF4-FFF2-40B4-BE49-F238E27FC236}">
                  <a16:creationId xmlns:a16="http://schemas.microsoft.com/office/drawing/2014/main" id="{BF2CBDE7-B799-4A13-91A1-D32C286A3430}"/>
                </a:ext>
              </a:extLst>
            </p:cNvPr>
            <p:cNvSpPr/>
            <p:nvPr/>
          </p:nvSpPr>
          <p:spPr>
            <a:xfrm>
              <a:off x="486283" y="4933188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5" h="42545">
                  <a:moveTo>
                    <a:pt x="24384" y="0"/>
                  </a:moveTo>
                  <a:lnTo>
                    <a:pt x="0" y="42164"/>
                  </a:lnTo>
                  <a:lnTo>
                    <a:pt x="48768" y="42164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45" name="object 955">
              <a:extLst>
                <a:ext uri="{FF2B5EF4-FFF2-40B4-BE49-F238E27FC236}">
                  <a16:creationId xmlns:a16="http://schemas.microsoft.com/office/drawing/2014/main" id="{C1D2FDEA-2B51-4C8F-9982-7036CC3AFC14}"/>
                </a:ext>
              </a:extLst>
            </p:cNvPr>
            <p:cNvSpPr/>
            <p:nvPr/>
          </p:nvSpPr>
          <p:spPr>
            <a:xfrm>
              <a:off x="500506" y="5125084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5" h="42545">
                  <a:moveTo>
                    <a:pt x="24384" y="0"/>
                  </a:moveTo>
                  <a:lnTo>
                    <a:pt x="0" y="42290"/>
                  </a:lnTo>
                  <a:lnTo>
                    <a:pt x="48768" y="42290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46" name="object 956">
              <a:extLst>
                <a:ext uri="{FF2B5EF4-FFF2-40B4-BE49-F238E27FC236}">
                  <a16:creationId xmlns:a16="http://schemas.microsoft.com/office/drawing/2014/main" id="{1E19235D-EF98-4D60-BAC3-412AFE58664F}"/>
                </a:ext>
              </a:extLst>
            </p:cNvPr>
            <p:cNvSpPr/>
            <p:nvPr/>
          </p:nvSpPr>
          <p:spPr>
            <a:xfrm>
              <a:off x="514476" y="4977638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5" h="42545">
                  <a:moveTo>
                    <a:pt x="24384" y="0"/>
                  </a:moveTo>
                  <a:lnTo>
                    <a:pt x="0" y="42290"/>
                  </a:lnTo>
                  <a:lnTo>
                    <a:pt x="48768" y="42290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47" name="object 957">
              <a:extLst>
                <a:ext uri="{FF2B5EF4-FFF2-40B4-BE49-F238E27FC236}">
                  <a16:creationId xmlns:a16="http://schemas.microsoft.com/office/drawing/2014/main" id="{D16370C3-65CF-4BA1-8C34-FD1F03738951}"/>
                </a:ext>
              </a:extLst>
            </p:cNvPr>
            <p:cNvSpPr/>
            <p:nvPr/>
          </p:nvSpPr>
          <p:spPr>
            <a:xfrm>
              <a:off x="528701" y="5543041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5" h="42545">
                  <a:moveTo>
                    <a:pt x="24383" y="0"/>
                  </a:moveTo>
                  <a:lnTo>
                    <a:pt x="0" y="42291"/>
                  </a:lnTo>
                  <a:lnTo>
                    <a:pt x="48767" y="42291"/>
                  </a:lnTo>
                  <a:lnTo>
                    <a:pt x="243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48" name="object 958">
              <a:extLst>
                <a:ext uri="{FF2B5EF4-FFF2-40B4-BE49-F238E27FC236}">
                  <a16:creationId xmlns:a16="http://schemas.microsoft.com/office/drawing/2014/main" id="{04498012-1D3F-42F1-A95B-B889FB71B178}"/>
                </a:ext>
              </a:extLst>
            </p:cNvPr>
            <p:cNvSpPr/>
            <p:nvPr/>
          </p:nvSpPr>
          <p:spPr>
            <a:xfrm>
              <a:off x="541781" y="4905755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5" h="42545">
                  <a:moveTo>
                    <a:pt x="24384" y="0"/>
                  </a:moveTo>
                  <a:lnTo>
                    <a:pt x="0" y="42291"/>
                  </a:lnTo>
                  <a:lnTo>
                    <a:pt x="48768" y="42291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49" name="object 959">
              <a:extLst>
                <a:ext uri="{FF2B5EF4-FFF2-40B4-BE49-F238E27FC236}">
                  <a16:creationId xmlns:a16="http://schemas.microsoft.com/office/drawing/2014/main" id="{12F94763-9606-43F6-913E-E1912E635C70}"/>
                </a:ext>
              </a:extLst>
            </p:cNvPr>
            <p:cNvSpPr/>
            <p:nvPr/>
          </p:nvSpPr>
          <p:spPr>
            <a:xfrm>
              <a:off x="556005" y="5019294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5" h="42545">
                  <a:moveTo>
                    <a:pt x="24384" y="0"/>
                  </a:moveTo>
                  <a:lnTo>
                    <a:pt x="0" y="42290"/>
                  </a:lnTo>
                  <a:lnTo>
                    <a:pt x="48767" y="42290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50" name="object 960">
              <a:extLst>
                <a:ext uri="{FF2B5EF4-FFF2-40B4-BE49-F238E27FC236}">
                  <a16:creationId xmlns:a16="http://schemas.microsoft.com/office/drawing/2014/main" id="{553537E3-0294-42DC-B38D-B13D756F8EDC}"/>
                </a:ext>
              </a:extLst>
            </p:cNvPr>
            <p:cNvSpPr/>
            <p:nvPr/>
          </p:nvSpPr>
          <p:spPr>
            <a:xfrm>
              <a:off x="569848" y="5021326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5" h="42545">
                  <a:moveTo>
                    <a:pt x="24384" y="0"/>
                  </a:moveTo>
                  <a:lnTo>
                    <a:pt x="0" y="42290"/>
                  </a:lnTo>
                  <a:lnTo>
                    <a:pt x="48768" y="42290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51" name="object 961">
              <a:extLst>
                <a:ext uri="{FF2B5EF4-FFF2-40B4-BE49-F238E27FC236}">
                  <a16:creationId xmlns:a16="http://schemas.microsoft.com/office/drawing/2014/main" id="{F0D1D091-7989-42DF-BE4B-EB55FDBFD995}"/>
                </a:ext>
              </a:extLst>
            </p:cNvPr>
            <p:cNvSpPr/>
            <p:nvPr/>
          </p:nvSpPr>
          <p:spPr>
            <a:xfrm>
              <a:off x="584326" y="4999482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5" h="42545">
                  <a:moveTo>
                    <a:pt x="24384" y="0"/>
                  </a:moveTo>
                  <a:lnTo>
                    <a:pt x="0" y="42291"/>
                  </a:lnTo>
                  <a:lnTo>
                    <a:pt x="48768" y="42291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52" name="object 962">
              <a:extLst>
                <a:ext uri="{FF2B5EF4-FFF2-40B4-BE49-F238E27FC236}">
                  <a16:creationId xmlns:a16="http://schemas.microsoft.com/office/drawing/2014/main" id="{10DBE821-3B8A-40B0-B85C-9F66D44E0945}"/>
                </a:ext>
              </a:extLst>
            </p:cNvPr>
            <p:cNvSpPr/>
            <p:nvPr/>
          </p:nvSpPr>
          <p:spPr>
            <a:xfrm>
              <a:off x="597154" y="4835271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5" h="42545">
                  <a:moveTo>
                    <a:pt x="24383" y="0"/>
                  </a:moveTo>
                  <a:lnTo>
                    <a:pt x="0" y="42163"/>
                  </a:lnTo>
                  <a:lnTo>
                    <a:pt x="48767" y="42163"/>
                  </a:lnTo>
                  <a:lnTo>
                    <a:pt x="243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53" name="object 963">
              <a:extLst>
                <a:ext uri="{FF2B5EF4-FFF2-40B4-BE49-F238E27FC236}">
                  <a16:creationId xmlns:a16="http://schemas.microsoft.com/office/drawing/2014/main" id="{A979B180-3115-41F9-AAE1-4C0164480106}"/>
                </a:ext>
              </a:extLst>
            </p:cNvPr>
            <p:cNvSpPr/>
            <p:nvPr/>
          </p:nvSpPr>
          <p:spPr>
            <a:xfrm>
              <a:off x="610869" y="5114925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5" h="42545">
                  <a:moveTo>
                    <a:pt x="24384" y="0"/>
                  </a:moveTo>
                  <a:lnTo>
                    <a:pt x="0" y="42164"/>
                  </a:lnTo>
                  <a:lnTo>
                    <a:pt x="48767" y="42164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54" name="object 964">
              <a:extLst>
                <a:ext uri="{FF2B5EF4-FFF2-40B4-BE49-F238E27FC236}">
                  <a16:creationId xmlns:a16="http://schemas.microsoft.com/office/drawing/2014/main" id="{F06845E7-4A8D-4B1F-879F-E2DBD3CF0426}"/>
                </a:ext>
              </a:extLst>
            </p:cNvPr>
            <p:cNvSpPr/>
            <p:nvPr/>
          </p:nvSpPr>
          <p:spPr>
            <a:xfrm>
              <a:off x="624712" y="5183632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5" h="42545">
                  <a:moveTo>
                    <a:pt x="24384" y="0"/>
                  </a:moveTo>
                  <a:lnTo>
                    <a:pt x="0" y="42164"/>
                  </a:lnTo>
                  <a:lnTo>
                    <a:pt x="48768" y="42164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55" name="object 965">
              <a:extLst>
                <a:ext uri="{FF2B5EF4-FFF2-40B4-BE49-F238E27FC236}">
                  <a16:creationId xmlns:a16="http://schemas.microsoft.com/office/drawing/2014/main" id="{9CC92364-F3A6-4342-B682-9FBB0C9100BF}"/>
                </a:ext>
              </a:extLst>
            </p:cNvPr>
            <p:cNvSpPr/>
            <p:nvPr/>
          </p:nvSpPr>
          <p:spPr>
            <a:xfrm>
              <a:off x="638429" y="4824729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5" h="42545">
                  <a:moveTo>
                    <a:pt x="24383" y="0"/>
                  </a:moveTo>
                  <a:lnTo>
                    <a:pt x="0" y="42291"/>
                  </a:lnTo>
                  <a:lnTo>
                    <a:pt x="48767" y="42291"/>
                  </a:lnTo>
                  <a:lnTo>
                    <a:pt x="243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56" name="object 966">
              <a:extLst>
                <a:ext uri="{FF2B5EF4-FFF2-40B4-BE49-F238E27FC236}">
                  <a16:creationId xmlns:a16="http://schemas.microsoft.com/office/drawing/2014/main" id="{05906B34-2724-4DFC-806D-33F8D1BBFD13}"/>
                </a:ext>
              </a:extLst>
            </p:cNvPr>
            <p:cNvSpPr/>
            <p:nvPr/>
          </p:nvSpPr>
          <p:spPr>
            <a:xfrm>
              <a:off x="652272" y="5092319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5" h="42545">
                  <a:moveTo>
                    <a:pt x="24384" y="0"/>
                  </a:moveTo>
                  <a:lnTo>
                    <a:pt x="0" y="42163"/>
                  </a:lnTo>
                  <a:lnTo>
                    <a:pt x="48768" y="42163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57" name="object 967">
              <a:extLst>
                <a:ext uri="{FF2B5EF4-FFF2-40B4-BE49-F238E27FC236}">
                  <a16:creationId xmlns:a16="http://schemas.microsoft.com/office/drawing/2014/main" id="{2CA81FE5-6F9C-4C32-9377-686E37991AB7}"/>
                </a:ext>
              </a:extLst>
            </p:cNvPr>
            <p:cNvSpPr/>
            <p:nvPr/>
          </p:nvSpPr>
          <p:spPr>
            <a:xfrm>
              <a:off x="666241" y="5349494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5" h="42545">
                  <a:moveTo>
                    <a:pt x="24384" y="0"/>
                  </a:moveTo>
                  <a:lnTo>
                    <a:pt x="0" y="42290"/>
                  </a:lnTo>
                  <a:lnTo>
                    <a:pt x="48767" y="42290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58" name="object 968">
              <a:extLst>
                <a:ext uri="{FF2B5EF4-FFF2-40B4-BE49-F238E27FC236}">
                  <a16:creationId xmlns:a16="http://schemas.microsoft.com/office/drawing/2014/main" id="{FBBEF3C6-3DC1-4A57-875A-5D2238529722}"/>
                </a:ext>
              </a:extLst>
            </p:cNvPr>
            <p:cNvSpPr/>
            <p:nvPr/>
          </p:nvSpPr>
          <p:spPr>
            <a:xfrm>
              <a:off x="681355" y="5130165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5" h="42545">
                  <a:moveTo>
                    <a:pt x="24384" y="0"/>
                  </a:moveTo>
                  <a:lnTo>
                    <a:pt x="0" y="42164"/>
                  </a:lnTo>
                  <a:lnTo>
                    <a:pt x="48768" y="42164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59" name="object 969">
              <a:extLst>
                <a:ext uri="{FF2B5EF4-FFF2-40B4-BE49-F238E27FC236}">
                  <a16:creationId xmlns:a16="http://schemas.microsoft.com/office/drawing/2014/main" id="{5CC0E0AB-2F7E-4FBB-8BFE-96E1D5E0F248}"/>
                </a:ext>
              </a:extLst>
            </p:cNvPr>
            <p:cNvSpPr/>
            <p:nvPr/>
          </p:nvSpPr>
          <p:spPr>
            <a:xfrm>
              <a:off x="695579" y="5544439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5" h="42545">
                  <a:moveTo>
                    <a:pt x="24383" y="0"/>
                  </a:moveTo>
                  <a:lnTo>
                    <a:pt x="0" y="42291"/>
                  </a:lnTo>
                  <a:lnTo>
                    <a:pt x="48767" y="42291"/>
                  </a:lnTo>
                  <a:lnTo>
                    <a:pt x="243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60" name="object 970">
              <a:extLst>
                <a:ext uri="{FF2B5EF4-FFF2-40B4-BE49-F238E27FC236}">
                  <a16:creationId xmlns:a16="http://schemas.microsoft.com/office/drawing/2014/main" id="{5E900D20-1524-4765-A1A6-BAE49F54CF7B}"/>
                </a:ext>
              </a:extLst>
            </p:cNvPr>
            <p:cNvSpPr/>
            <p:nvPr/>
          </p:nvSpPr>
          <p:spPr>
            <a:xfrm>
              <a:off x="709168" y="5089525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5" h="42545">
                  <a:moveTo>
                    <a:pt x="24383" y="0"/>
                  </a:moveTo>
                  <a:lnTo>
                    <a:pt x="0" y="42164"/>
                  </a:lnTo>
                  <a:lnTo>
                    <a:pt x="48767" y="42164"/>
                  </a:lnTo>
                  <a:lnTo>
                    <a:pt x="243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61" name="object 971">
              <a:extLst>
                <a:ext uri="{FF2B5EF4-FFF2-40B4-BE49-F238E27FC236}">
                  <a16:creationId xmlns:a16="http://schemas.microsoft.com/office/drawing/2014/main" id="{042EB3F1-76AD-4AD4-9F17-6B8DEA5DFAF0}"/>
                </a:ext>
              </a:extLst>
            </p:cNvPr>
            <p:cNvSpPr/>
            <p:nvPr/>
          </p:nvSpPr>
          <p:spPr>
            <a:xfrm>
              <a:off x="723265" y="5192267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5" h="42545">
                  <a:moveTo>
                    <a:pt x="24383" y="0"/>
                  </a:moveTo>
                  <a:lnTo>
                    <a:pt x="0" y="42163"/>
                  </a:lnTo>
                  <a:lnTo>
                    <a:pt x="48767" y="42163"/>
                  </a:lnTo>
                  <a:lnTo>
                    <a:pt x="243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62" name="object 972">
              <a:extLst>
                <a:ext uri="{FF2B5EF4-FFF2-40B4-BE49-F238E27FC236}">
                  <a16:creationId xmlns:a16="http://schemas.microsoft.com/office/drawing/2014/main" id="{B6423260-F979-4951-B355-27A6797E3CA5}"/>
                </a:ext>
              </a:extLst>
            </p:cNvPr>
            <p:cNvSpPr/>
            <p:nvPr/>
          </p:nvSpPr>
          <p:spPr>
            <a:xfrm>
              <a:off x="737108" y="5076190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5" h="42545">
                  <a:moveTo>
                    <a:pt x="24384" y="0"/>
                  </a:moveTo>
                  <a:lnTo>
                    <a:pt x="0" y="42291"/>
                  </a:lnTo>
                  <a:lnTo>
                    <a:pt x="48768" y="42291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63" name="object 973">
              <a:extLst>
                <a:ext uri="{FF2B5EF4-FFF2-40B4-BE49-F238E27FC236}">
                  <a16:creationId xmlns:a16="http://schemas.microsoft.com/office/drawing/2014/main" id="{90C7BE7A-8BDF-4448-ADED-D314EF028F2A}"/>
                </a:ext>
              </a:extLst>
            </p:cNvPr>
            <p:cNvSpPr/>
            <p:nvPr/>
          </p:nvSpPr>
          <p:spPr>
            <a:xfrm>
              <a:off x="750188" y="5215382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5" h="42545">
                  <a:moveTo>
                    <a:pt x="24384" y="0"/>
                  </a:moveTo>
                  <a:lnTo>
                    <a:pt x="0" y="42164"/>
                  </a:lnTo>
                  <a:lnTo>
                    <a:pt x="48767" y="42164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64" name="object 974">
              <a:extLst>
                <a:ext uri="{FF2B5EF4-FFF2-40B4-BE49-F238E27FC236}">
                  <a16:creationId xmlns:a16="http://schemas.microsoft.com/office/drawing/2014/main" id="{FC0D17B5-35CC-417F-BE08-D775F7A514C5}"/>
                </a:ext>
              </a:extLst>
            </p:cNvPr>
            <p:cNvSpPr/>
            <p:nvPr/>
          </p:nvSpPr>
          <p:spPr>
            <a:xfrm>
              <a:off x="764158" y="5032375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4" y="0"/>
                  </a:moveTo>
                  <a:lnTo>
                    <a:pt x="0" y="42290"/>
                  </a:lnTo>
                  <a:lnTo>
                    <a:pt x="48768" y="42290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65" name="object 975">
              <a:extLst>
                <a:ext uri="{FF2B5EF4-FFF2-40B4-BE49-F238E27FC236}">
                  <a16:creationId xmlns:a16="http://schemas.microsoft.com/office/drawing/2014/main" id="{E14598C5-4361-445D-8D44-A2799AB18685}"/>
                </a:ext>
              </a:extLst>
            </p:cNvPr>
            <p:cNvSpPr/>
            <p:nvPr/>
          </p:nvSpPr>
          <p:spPr>
            <a:xfrm>
              <a:off x="777748" y="4886959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3" y="0"/>
                  </a:moveTo>
                  <a:lnTo>
                    <a:pt x="0" y="42290"/>
                  </a:lnTo>
                  <a:lnTo>
                    <a:pt x="48767" y="42290"/>
                  </a:lnTo>
                  <a:lnTo>
                    <a:pt x="243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66" name="object 976">
              <a:extLst>
                <a:ext uri="{FF2B5EF4-FFF2-40B4-BE49-F238E27FC236}">
                  <a16:creationId xmlns:a16="http://schemas.microsoft.com/office/drawing/2014/main" id="{083AC1C5-201D-4560-911C-E1A539BD9876}"/>
                </a:ext>
              </a:extLst>
            </p:cNvPr>
            <p:cNvSpPr/>
            <p:nvPr/>
          </p:nvSpPr>
          <p:spPr>
            <a:xfrm>
              <a:off x="791844" y="5099303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3" y="0"/>
                  </a:moveTo>
                  <a:lnTo>
                    <a:pt x="0" y="42291"/>
                  </a:lnTo>
                  <a:lnTo>
                    <a:pt x="48767" y="42291"/>
                  </a:lnTo>
                  <a:lnTo>
                    <a:pt x="243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67" name="object 977">
              <a:extLst>
                <a:ext uri="{FF2B5EF4-FFF2-40B4-BE49-F238E27FC236}">
                  <a16:creationId xmlns:a16="http://schemas.microsoft.com/office/drawing/2014/main" id="{E566F23D-064A-41C9-ACB0-FCD32C796D35}"/>
                </a:ext>
              </a:extLst>
            </p:cNvPr>
            <p:cNvSpPr/>
            <p:nvPr/>
          </p:nvSpPr>
          <p:spPr>
            <a:xfrm>
              <a:off x="805941" y="5104129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3" y="0"/>
                  </a:moveTo>
                  <a:lnTo>
                    <a:pt x="0" y="42291"/>
                  </a:lnTo>
                  <a:lnTo>
                    <a:pt x="48767" y="42291"/>
                  </a:lnTo>
                  <a:lnTo>
                    <a:pt x="243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68" name="object 978">
              <a:extLst>
                <a:ext uri="{FF2B5EF4-FFF2-40B4-BE49-F238E27FC236}">
                  <a16:creationId xmlns:a16="http://schemas.microsoft.com/office/drawing/2014/main" id="{C80B2307-8A69-4D30-8BC9-D08CB0157902}"/>
                </a:ext>
              </a:extLst>
            </p:cNvPr>
            <p:cNvSpPr/>
            <p:nvPr/>
          </p:nvSpPr>
          <p:spPr>
            <a:xfrm>
              <a:off x="819403" y="4901691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4" y="0"/>
                  </a:moveTo>
                  <a:lnTo>
                    <a:pt x="0" y="42164"/>
                  </a:lnTo>
                  <a:lnTo>
                    <a:pt x="48768" y="42164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69" name="object 979">
              <a:extLst>
                <a:ext uri="{FF2B5EF4-FFF2-40B4-BE49-F238E27FC236}">
                  <a16:creationId xmlns:a16="http://schemas.microsoft.com/office/drawing/2014/main" id="{95DD54E5-3F19-4835-BC9C-25480D908A2C}"/>
                </a:ext>
              </a:extLst>
            </p:cNvPr>
            <p:cNvSpPr/>
            <p:nvPr/>
          </p:nvSpPr>
          <p:spPr>
            <a:xfrm>
              <a:off x="832866" y="5118480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4" y="0"/>
                  </a:moveTo>
                  <a:lnTo>
                    <a:pt x="0" y="42291"/>
                  </a:lnTo>
                  <a:lnTo>
                    <a:pt x="48768" y="42291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70" name="object 980">
              <a:extLst>
                <a:ext uri="{FF2B5EF4-FFF2-40B4-BE49-F238E27FC236}">
                  <a16:creationId xmlns:a16="http://schemas.microsoft.com/office/drawing/2014/main" id="{8456D364-64A5-437E-806B-909488B9D38B}"/>
                </a:ext>
              </a:extLst>
            </p:cNvPr>
            <p:cNvSpPr/>
            <p:nvPr/>
          </p:nvSpPr>
          <p:spPr>
            <a:xfrm>
              <a:off x="846963" y="5250179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4" y="0"/>
                  </a:moveTo>
                  <a:lnTo>
                    <a:pt x="0" y="42291"/>
                  </a:lnTo>
                  <a:lnTo>
                    <a:pt x="48768" y="42291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71" name="object 981">
              <a:extLst>
                <a:ext uri="{FF2B5EF4-FFF2-40B4-BE49-F238E27FC236}">
                  <a16:creationId xmlns:a16="http://schemas.microsoft.com/office/drawing/2014/main" id="{28258F27-A4BF-45EB-BDDC-5640B37A7DD5}"/>
                </a:ext>
              </a:extLst>
            </p:cNvPr>
            <p:cNvSpPr/>
            <p:nvPr/>
          </p:nvSpPr>
          <p:spPr>
            <a:xfrm>
              <a:off x="861949" y="5293486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4" y="0"/>
                  </a:moveTo>
                  <a:lnTo>
                    <a:pt x="0" y="42164"/>
                  </a:lnTo>
                  <a:lnTo>
                    <a:pt x="48767" y="42164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72" name="object 982">
              <a:extLst>
                <a:ext uri="{FF2B5EF4-FFF2-40B4-BE49-F238E27FC236}">
                  <a16:creationId xmlns:a16="http://schemas.microsoft.com/office/drawing/2014/main" id="{73F33838-31E5-4068-AED6-E0C1267E1661}"/>
                </a:ext>
              </a:extLst>
            </p:cNvPr>
            <p:cNvSpPr/>
            <p:nvPr/>
          </p:nvSpPr>
          <p:spPr>
            <a:xfrm>
              <a:off x="876427" y="5139054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4" y="0"/>
                  </a:moveTo>
                  <a:lnTo>
                    <a:pt x="0" y="42164"/>
                  </a:lnTo>
                  <a:lnTo>
                    <a:pt x="48767" y="42164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73" name="object 983">
              <a:extLst>
                <a:ext uri="{FF2B5EF4-FFF2-40B4-BE49-F238E27FC236}">
                  <a16:creationId xmlns:a16="http://schemas.microsoft.com/office/drawing/2014/main" id="{A727DAAD-473D-4610-9C6A-A969F6E1DC8A}"/>
                </a:ext>
              </a:extLst>
            </p:cNvPr>
            <p:cNvSpPr/>
            <p:nvPr/>
          </p:nvSpPr>
          <p:spPr>
            <a:xfrm>
              <a:off x="889127" y="5144642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4" y="0"/>
                  </a:moveTo>
                  <a:lnTo>
                    <a:pt x="0" y="42163"/>
                  </a:lnTo>
                  <a:lnTo>
                    <a:pt x="48767" y="42163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74" name="object 984">
              <a:extLst>
                <a:ext uri="{FF2B5EF4-FFF2-40B4-BE49-F238E27FC236}">
                  <a16:creationId xmlns:a16="http://schemas.microsoft.com/office/drawing/2014/main" id="{65BE5A41-1B4F-4898-BB81-B64D6610D5D6}"/>
                </a:ext>
              </a:extLst>
            </p:cNvPr>
            <p:cNvSpPr/>
            <p:nvPr/>
          </p:nvSpPr>
          <p:spPr>
            <a:xfrm>
              <a:off x="903350" y="5107685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4" y="0"/>
                  </a:moveTo>
                  <a:lnTo>
                    <a:pt x="0" y="42290"/>
                  </a:lnTo>
                  <a:lnTo>
                    <a:pt x="48768" y="42290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75" name="object 985">
              <a:extLst>
                <a:ext uri="{FF2B5EF4-FFF2-40B4-BE49-F238E27FC236}">
                  <a16:creationId xmlns:a16="http://schemas.microsoft.com/office/drawing/2014/main" id="{AC291D38-2CDA-43D0-8B8C-1168EE473007}"/>
                </a:ext>
              </a:extLst>
            </p:cNvPr>
            <p:cNvSpPr/>
            <p:nvPr/>
          </p:nvSpPr>
          <p:spPr>
            <a:xfrm>
              <a:off x="916432" y="5089525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4" y="0"/>
                  </a:moveTo>
                  <a:lnTo>
                    <a:pt x="0" y="42164"/>
                  </a:lnTo>
                  <a:lnTo>
                    <a:pt x="48768" y="42164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76" name="object 986">
              <a:extLst>
                <a:ext uri="{FF2B5EF4-FFF2-40B4-BE49-F238E27FC236}">
                  <a16:creationId xmlns:a16="http://schemas.microsoft.com/office/drawing/2014/main" id="{DCE6A05B-4AB0-4EBC-92B9-A1D8E2B24E7C}"/>
                </a:ext>
              </a:extLst>
            </p:cNvPr>
            <p:cNvSpPr/>
            <p:nvPr/>
          </p:nvSpPr>
          <p:spPr>
            <a:xfrm>
              <a:off x="931672" y="5173598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4" y="0"/>
                  </a:moveTo>
                  <a:lnTo>
                    <a:pt x="0" y="42290"/>
                  </a:lnTo>
                  <a:lnTo>
                    <a:pt x="48768" y="42290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77" name="object 987">
              <a:extLst>
                <a:ext uri="{FF2B5EF4-FFF2-40B4-BE49-F238E27FC236}">
                  <a16:creationId xmlns:a16="http://schemas.microsoft.com/office/drawing/2014/main" id="{4D3AC503-CAA8-43EE-8254-A8669D1E1021}"/>
                </a:ext>
              </a:extLst>
            </p:cNvPr>
            <p:cNvSpPr/>
            <p:nvPr/>
          </p:nvSpPr>
          <p:spPr>
            <a:xfrm>
              <a:off x="943736" y="5067172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4" y="0"/>
                  </a:moveTo>
                  <a:lnTo>
                    <a:pt x="0" y="42290"/>
                  </a:lnTo>
                  <a:lnTo>
                    <a:pt x="48768" y="42290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78" name="object 988">
              <a:extLst>
                <a:ext uri="{FF2B5EF4-FFF2-40B4-BE49-F238E27FC236}">
                  <a16:creationId xmlns:a16="http://schemas.microsoft.com/office/drawing/2014/main" id="{A481D396-1F66-4939-8CCD-12BE8D36F26B}"/>
                </a:ext>
              </a:extLst>
            </p:cNvPr>
            <p:cNvSpPr/>
            <p:nvPr/>
          </p:nvSpPr>
          <p:spPr>
            <a:xfrm>
              <a:off x="956691" y="5091303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4" y="0"/>
                  </a:moveTo>
                  <a:lnTo>
                    <a:pt x="0" y="42164"/>
                  </a:lnTo>
                  <a:lnTo>
                    <a:pt x="48768" y="42164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79" name="object 989">
              <a:extLst>
                <a:ext uri="{FF2B5EF4-FFF2-40B4-BE49-F238E27FC236}">
                  <a16:creationId xmlns:a16="http://schemas.microsoft.com/office/drawing/2014/main" id="{D7D3F90D-5B1F-445D-8477-0F884710F1E6}"/>
                </a:ext>
              </a:extLst>
            </p:cNvPr>
            <p:cNvSpPr/>
            <p:nvPr/>
          </p:nvSpPr>
          <p:spPr>
            <a:xfrm>
              <a:off x="970788" y="5188330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4" y="0"/>
                  </a:moveTo>
                  <a:lnTo>
                    <a:pt x="0" y="42291"/>
                  </a:lnTo>
                  <a:lnTo>
                    <a:pt x="48768" y="42291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80" name="object 990">
              <a:extLst>
                <a:ext uri="{FF2B5EF4-FFF2-40B4-BE49-F238E27FC236}">
                  <a16:creationId xmlns:a16="http://schemas.microsoft.com/office/drawing/2014/main" id="{732CC736-1187-4887-9155-EB13009261A3}"/>
                </a:ext>
              </a:extLst>
            </p:cNvPr>
            <p:cNvSpPr/>
            <p:nvPr/>
          </p:nvSpPr>
          <p:spPr>
            <a:xfrm>
              <a:off x="985011" y="5100446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4" y="0"/>
                  </a:moveTo>
                  <a:lnTo>
                    <a:pt x="0" y="42163"/>
                  </a:lnTo>
                  <a:lnTo>
                    <a:pt x="48768" y="42163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81" name="object 991">
              <a:extLst>
                <a:ext uri="{FF2B5EF4-FFF2-40B4-BE49-F238E27FC236}">
                  <a16:creationId xmlns:a16="http://schemas.microsoft.com/office/drawing/2014/main" id="{C3206156-2870-4EDA-AA6E-25B968984F64}"/>
                </a:ext>
              </a:extLst>
            </p:cNvPr>
            <p:cNvSpPr/>
            <p:nvPr/>
          </p:nvSpPr>
          <p:spPr>
            <a:xfrm>
              <a:off x="999489" y="5216016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4" y="0"/>
                  </a:moveTo>
                  <a:lnTo>
                    <a:pt x="0" y="42291"/>
                  </a:lnTo>
                  <a:lnTo>
                    <a:pt x="48768" y="42291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82" name="object 992">
              <a:extLst>
                <a:ext uri="{FF2B5EF4-FFF2-40B4-BE49-F238E27FC236}">
                  <a16:creationId xmlns:a16="http://schemas.microsoft.com/office/drawing/2014/main" id="{C6A317B0-95CB-4CC6-9381-495722D9B782}"/>
                </a:ext>
              </a:extLst>
            </p:cNvPr>
            <p:cNvSpPr/>
            <p:nvPr/>
          </p:nvSpPr>
          <p:spPr>
            <a:xfrm>
              <a:off x="1014475" y="5321680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4" y="0"/>
                  </a:moveTo>
                  <a:lnTo>
                    <a:pt x="0" y="42164"/>
                  </a:lnTo>
                  <a:lnTo>
                    <a:pt x="48768" y="42164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83" name="object 993">
              <a:extLst>
                <a:ext uri="{FF2B5EF4-FFF2-40B4-BE49-F238E27FC236}">
                  <a16:creationId xmlns:a16="http://schemas.microsoft.com/office/drawing/2014/main" id="{F3A12140-FD48-4FFF-BE69-969A6E2A5C02}"/>
                </a:ext>
              </a:extLst>
            </p:cNvPr>
            <p:cNvSpPr/>
            <p:nvPr/>
          </p:nvSpPr>
          <p:spPr>
            <a:xfrm>
              <a:off x="1027938" y="5501004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4" y="0"/>
                  </a:moveTo>
                  <a:lnTo>
                    <a:pt x="0" y="42291"/>
                  </a:lnTo>
                  <a:lnTo>
                    <a:pt x="48768" y="42291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84" name="object 994">
              <a:extLst>
                <a:ext uri="{FF2B5EF4-FFF2-40B4-BE49-F238E27FC236}">
                  <a16:creationId xmlns:a16="http://schemas.microsoft.com/office/drawing/2014/main" id="{01547BC5-5603-4DD8-A775-E37B13577EC0}"/>
                </a:ext>
              </a:extLst>
            </p:cNvPr>
            <p:cNvSpPr/>
            <p:nvPr/>
          </p:nvSpPr>
          <p:spPr>
            <a:xfrm>
              <a:off x="1042035" y="5067427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4" y="0"/>
                  </a:moveTo>
                  <a:lnTo>
                    <a:pt x="0" y="42164"/>
                  </a:lnTo>
                  <a:lnTo>
                    <a:pt x="48768" y="42164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85" name="object 995">
              <a:extLst>
                <a:ext uri="{FF2B5EF4-FFF2-40B4-BE49-F238E27FC236}">
                  <a16:creationId xmlns:a16="http://schemas.microsoft.com/office/drawing/2014/main" id="{1F2C0496-7B6B-4314-8FA7-04D56BB9348D}"/>
                </a:ext>
              </a:extLst>
            </p:cNvPr>
            <p:cNvSpPr/>
            <p:nvPr/>
          </p:nvSpPr>
          <p:spPr>
            <a:xfrm>
              <a:off x="1058417" y="5204205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4" y="0"/>
                  </a:moveTo>
                  <a:lnTo>
                    <a:pt x="0" y="42164"/>
                  </a:lnTo>
                  <a:lnTo>
                    <a:pt x="48768" y="42164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86" name="object 996">
              <a:extLst>
                <a:ext uri="{FF2B5EF4-FFF2-40B4-BE49-F238E27FC236}">
                  <a16:creationId xmlns:a16="http://schemas.microsoft.com/office/drawing/2014/main" id="{62E40F2D-E113-44C2-9066-07F759B193A9}"/>
                </a:ext>
              </a:extLst>
            </p:cNvPr>
            <p:cNvSpPr/>
            <p:nvPr/>
          </p:nvSpPr>
          <p:spPr>
            <a:xfrm>
              <a:off x="1071117" y="5118480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4" y="0"/>
                  </a:moveTo>
                  <a:lnTo>
                    <a:pt x="0" y="42164"/>
                  </a:lnTo>
                  <a:lnTo>
                    <a:pt x="48768" y="42164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87" name="object 997">
              <a:extLst>
                <a:ext uri="{FF2B5EF4-FFF2-40B4-BE49-F238E27FC236}">
                  <a16:creationId xmlns:a16="http://schemas.microsoft.com/office/drawing/2014/main" id="{17D34F04-794D-4854-BCF6-585005C3736D}"/>
                </a:ext>
              </a:extLst>
            </p:cNvPr>
            <p:cNvSpPr/>
            <p:nvPr/>
          </p:nvSpPr>
          <p:spPr>
            <a:xfrm>
              <a:off x="1082039" y="5130165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4" y="0"/>
                  </a:moveTo>
                  <a:lnTo>
                    <a:pt x="0" y="42164"/>
                  </a:lnTo>
                  <a:lnTo>
                    <a:pt x="48768" y="42164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88" name="object 998">
              <a:extLst>
                <a:ext uri="{FF2B5EF4-FFF2-40B4-BE49-F238E27FC236}">
                  <a16:creationId xmlns:a16="http://schemas.microsoft.com/office/drawing/2014/main" id="{1A40BB82-1D5E-40BD-9F60-DE4626D420D5}"/>
                </a:ext>
              </a:extLst>
            </p:cNvPr>
            <p:cNvSpPr/>
            <p:nvPr/>
          </p:nvSpPr>
          <p:spPr>
            <a:xfrm>
              <a:off x="1097280" y="5017770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3" y="0"/>
                  </a:moveTo>
                  <a:lnTo>
                    <a:pt x="0" y="42290"/>
                  </a:lnTo>
                  <a:lnTo>
                    <a:pt x="48767" y="42290"/>
                  </a:lnTo>
                  <a:lnTo>
                    <a:pt x="243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89" name="object 999">
              <a:extLst>
                <a:ext uri="{FF2B5EF4-FFF2-40B4-BE49-F238E27FC236}">
                  <a16:creationId xmlns:a16="http://schemas.microsoft.com/office/drawing/2014/main" id="{57A530B2-1703-4D9E-A2DE-212A4D84BDC2}"/>
                </a:ext>
              </a:extLst>
            </p:cNvPr>
            <p:cNvSpPr/>
            <p:nvPr/>
          </p:nvSpPr>
          <p:spPr>
            <a:xfrm>
              <a:off x="1110614" y="5074792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4" y="0"/>
                  </a:moveTo>
                  <a:lnTo>
                    <a:pt x="0" y="42163"/>
                  </a:lnTo>
                  <a:lnTo>
                    <a:pt x="48768" y="42163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90" name="object 1000">
              <a:extLst>
                <a:ext uri="{FF2B5EF4-FFF2-40B4-BE49-F238E27FC236}">
                  <a16:creationId xmlns:a16="http://schemas.microsoft.com/office/drawing/2014/main" id="{9EB3E78A-2D25-4B49-9497-E028C71BD814}"/>
                </a:ext>
              </a:extLst>
            </p:cNvPr>
            <p:cNvSpPr/>
            <p:nvPr/>
          </p:nvSpPr>
          <p:spPr>
            <a:xfrm>
              <a:off x="1124838" y="5056378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4" y="0"/>
                  </a:moveTo>
                  <a:lnTo>
                    <a:pt x="0" y="42291"/>
                  </a:lnTo>
                  <a:lnTo>
                    <a:pt x="48768" y="42291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91" name="object 1001">
              <a:extLst>
                <a:ext uri="{FF2B5EF4-FFF2-40B4-BE49-F238E27FC236}">
                  <a16:creationId xmlns:a16="http://schemas.microsoft.com/office/drawing/2014/main" id="{2F4AAD96-FC5B-4FD2-93B4-84D8CD63FC12}"/>
                </a:ext>
              </a:extLst>
            </p:cNvPr>
            <p:cNvSpPr/>
            <p:nvPr/>
          </p:nvSpPr>
          <p:spPr>
            <a:xfrm>
              <a:off x="1138427" y="4931409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4" y="0"/>
                  </a:moveTo>
                  <a:lnTo>
                    <a:pt x="0" y="42290"/>
                  </a:lnTo>
                  <a:lnTo>
                    <a:pt x="48768" y="42290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92" name="object 1002">
              <a:extLst>
                <a:ext uri="{FF2B5EF4-FFF2-40B4-BE49-F238E27FC236}">
                  <a16:creationId xmlns:a16="http://schemas.microsoft.com/office/drawing/2014/main" id="{14B912B2-A04B-4A45-9421-3B519F0FFE9F}"/>
                </a:ext>
              </a:extLst>
            </p:cNvPr>
            <p:cNvSpPr/>
            <p:nvPr/>
          </p:nvSpPr>
          <p:spPr>
            <a:xfrm>
              <a:off x="1152525" y="5015103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4" y="0"/>
                  </a:moveTo>
                  <a:lnTo>
                    <a:pt x="0" y="42164"/>
                  </a:lnTo>
                  <a:lnTo>
                    <a:pt x="48768" y="42164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93" name="object 1003">
              <a:extLst>
                <a:ext uri="{FF2B5EF4-FFF2-40B4-BE49-F238E27FC236}">
                  <a16:creationId xmlns:a16="http://schemas.microsoft.com/office/drawing/2014/main" id="{4F503149-6090-47C8-B71C-2C801E69CDB2}"/>
                </a:ext>
              </a:extLst>
            </p:cNvPr>
            <p:cNvSpPr/>
            <p:nvPr/>
          </p:nvSpPr>
          <p:spPr>
            <a:xfrm>
              <a:off x="1166241" y="4925186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4" y="0"/>
                  </a:moveTo>
                  <a:lnTo>
                    <a:pt x="0" y="42290"/>
                  </a:lnTo>
                  <a:lnTo>
                    <a:pt x="48768" y="42290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94" name="object 1004">
              <a:extLst>
                <a:ext uri="{FF2B5EF4-FFF2-40B4-BE49-F238E27FC236}">
                  <a16:creationId xmlns:a16="http://schemas.microsoft.com/office/drawing/2014/main" id="{998408A8-30E1-4834-87C0-227F7330AE16}"/>
                </a:ext>
              </a:extLst>
            </p:cNvPr>
            <p:cNvSpPr/>
            <p:nvPr/>
          </p:nvSpPr>
          <p:spPr>
            <a:xfrm>
              <a:off x="1180338" y="5021198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4" y="0"/>
                  </a:moveTo>
                  <a:lnTo>
                    <a:pt x="0" y="42290"/>
                  </a:lnTo>
                  <a:lnTo>
                    <a:pt x="48768" y="42290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95" name="object 1005">
              <a:extLst>
                <a:ext uri="{FF2B5EF4-FFF2-40B4-BE49-F238E27FC236}">
                  <a16:creationId xmlns:a16="http://schemas.microsoft.com/office/drawing/2014/main" id="{4CDE8287-8A6E-4F33-8AE6-842686B2126F}"/>
                </a:ext>
              </a:extLst>
            </p:cNvPr>
            <p:cNvSpPr/>
            <p:nvPr/>
          </p:nvSpPr>
          <p:spPr>
            <a:xfrm>
              <a:off x="1194308" y="5392928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3" y="0"/>
                  </a:moveTo>
                  <a:lnTo>
                    <a:pt x="0" y="42164"/>
                  </a:lnTo>
                  <a:lnTo>
                    <a:pt x="48767" y="42164"/>
                  </a:lnTo>
                  <a:lnTo>
                    <a:pt x="243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96" name="object 1006">
              <a:extLst>
                <a:ext uri="{FF2B5EF4-FFF2-40B4-BE49-F238E27FC236}">
                  <a16:creationId xmlns:a16="http://schemas.microsoft.com/office/drawing/2014/main" id="{EE3BB5DF-CC83-4ACE-B574-3F5530055C91}"/>
                </a:ext>
              </a:extLst>
            </p:cNvPr>
            <p:cNvSpPr/>
            <p:nvPr/>
          </p:nvSpPr>
          <p:spPr>
            <a:xfrm>
              <a:off x="1208277" y="5117846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4" y="0"/>
                  </a:moveTo>
                  <a:lnTo>
                    <a:pt x="0" y="42163"/>
                  </a:lnTo>
                  <a:lnTo>
                    <a:pt x="48768" y="42163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97" name="object 1007">
              <a:extLst>
                <a:ext uri="{FF2B5EF4-FFF2-40B4-BE49-F238E27FC236}">
                  <a16:creationId xmlns:a16="http://schemas.microsoft.com/office/drawing/2014/main" id="{2D10292D-A38C-4B8B-8547-4B6BE6DE5EF2}"/>
                </a:ext>
              </a:extLst>
            </p:cNvPr>
            <p:cNvSpPr/>
            <p:nvPr/>
          </p:nvSpPr>
          <p:spPr>
            <a:xfrm>
              <a:off x="1222247" y="5161915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4" y="0"/>
                  </a:moveTo>
                  <a:lnTo>
                    <a:pt x="0" y="42164"/>
                  </a:lnTo>
                  <a:lnTo>
                    <a:pt x="48768" y="42164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98" name="object 1008">
              <a:extLst>
                <a:ext uri="{FF2B5EF4-FFF2-40B4-BE49-F238E27FC236}">
                  <a16:creationId xmlns:a16="http://schemas.microsoft.com/office/drawing/2014/main" id="{8731BC12-4336-4BCA-BE8D-1DBC861512FC}"/>
                </a:ext>
              </a:extLst>
            </p:cNvPr>
            <p:cNvSpPr/>
            <p:nvPr/>
          </p:nvSpPr>
          <p:spPr>
            <a:xfrm>
              <a:off x="1235963" y="5159121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4" y="0"/>
                  </a:moveTo>
                  <a:lnTo>
                    <a:pt x="0" y="42290"/>
                  </a:lnTo>
                  <a:lnTo>
                    <a:pt x="48768" y="42290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99" name="object 1009">
              <a:extLst>
                <a:ext uri="{FF2B5EF4-FFF2-40B4-BE49-F238E27FC236}">
                  <a16:creationId xmlns:a16="http://schemas.microsoft.com/office/drawing/2014/main" id="{D5A8EEF0-AE9C-4AC3-8782-7532264F95AB}"/>
                </a:ext>
              </a:extLst>
            </p:cNvPr>
            <p:cNvSpPr/>
            <p:nvPr/>
          </p:nvSpPr>
          <p:spPr>
            <a:xfrm>
              <a:off x="1249807" y="5073650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4" y="0"/>
                  </a:moveTo>
                  <a:lnTo>
                    <a:pt x="0" y="42290"/>
                  </a:lnTo>
                  <a:lnTo>
                    <a:pt x="48768" y="42290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00" name="object 1010">
              <a:extLst>
                <a:ext uri="{FF2B5EF4-FFF2-40B4-BE49-F238E27FC236}">
                  <a16:creationId xmlns:a16="http://schemas.microsoft.com/office/drawing/2014/main" id="{6FA87ECA-8032-4A29-B41E-3A205C5C2E15}"/>
                </a:ext>
              </a:extLst>
            </p:cNvPr>
            <p:cNvSpPr/>
            <p:nvPr/>
          </p:nvSpPr>
          <p:spPr>
            <a:xfrm>
              <a:off x="1263141" y="4877815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4" y="0"/>
                  </a:moveTo>
                  <a:lnTo>
                    <a:pt x="0" y="42164"/>
                  </a:lnTo>
                  <a:lnTo>
                    <a:pt x="48768" y="42164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01" name="object 1011">
              <a:extLst>
                <a:ext uri="{FF2B5EF4-FFF2-40B4-BE49-F238E27FC236}">
                  <a16:creationId xmlns:a16="http://schemas.microsoft.com/office/drawing/2014/main" id="{DF6308DC-3D52-468D-98F5-044F5F36CC6C}"/>
                </a:ext>
              </a:extLst>
            </p:cNvPr>
            <p:cNvSpPr/>
            <p:nvPr/>
          </p:nvSpPr>
          <p:spPr>
            <a:xfrm>
              <a:off x="1277366" y="4876165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4" y="0"/>
                  </a:moveTo>
                  <a:lnTo>
                    <a:pt x="0" y="42291"/>
                  </a:lnTo>
                  <a:lnTo>
                    <a:pt x="48768" y="42291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02" name="object 1012">
              <a:extLst>
                <a:ext uri="{FF2B5EF4-FFF2-40B4-BE49-F238E27FC236}">
                  <a16:creationId xmlns:a16="http://schemas.microsoft.com/office/drawing/2014/main" id="{BEEBF77C-28B4-478F-A635-E8792580CF46}"/>
                </a:ext>
              </a:extLst>
            </p:cNvPr>
            <p:cNvSpPr/>
            <p:nvPr/>
          </p:nvSpPr>
          <p:spPr>
            <a:xfrm>
              <a:off x="1291463" y="4975478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4" y="0"/>
                  </a:moveTo>
                  <a:lnTo>
                    <a:pt x="0" y="42164"/>
                  </a:lnTo>
                  <a:lnTo>
                    <a:pt x="48768" y="42164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03" name="object 1013">
              <a:extLst>
                <a:ext uri="{FF2B5EF4-FFF2-40B4-BE49-F238E27FC236}">
                  <a16:creationId xmlns:a16="http://schemas.microsoft.com/office/drawing/2014/main" id="{9F955BDE-5E49-4A57-B38C-A95E8C5E832C}"/>
                </a:ext>
              </a:extLst>
            </p:cNvPr>
            <p:cNvSpPr/>
            <p:nvPr/>
          </p:nvSpPr>
          <p:spPr>
            <a:xfrm>
              <a:off x="1304925" y="4942204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4" y="0"/>
                  </a:moveTo>
                  <a:lnTo>
                    <a:pt x="0" y="42164"/>
                  </a:lnTo>
                  <a:lnTo>
                    <a:pt x="48768" y="42164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04" name="object 1014">
              <a:extLst>
                <a:ext uri="{FF2B5EF4-FFF2-40B4-BE49-F238E27FC236}">
                  <a16:creationId xmlns:a16="http://schemas.microsoft.com/office/drawing/2014/main" id="{F8E3DB51-C1C0-409F-9220-6B08861A1058}"/>
                </a:ext>
              </a:extLst>
            </p:cNvPr>
            <p:cNvSpPr/>
            <p:nvPr/>
          </p:nvSpPr>
          <p:spPr>
            <a:xfrm>
              <a:off x="1318641" y="5155057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4" y="0"/>
                  </a:moveTo>
                  <a:lnTo>
                    <a:pt x="0" y="42291"/>
                  </a:lnTo>
                  <a:lnTo>
                    <a:pt x="48768" y="42291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05" name="object 1015">
              <a:extLst>
                <a:ext uri="{FF2B5EF4-FFF2-40B4-BE49-F238E27FC236}">
                  <a16:creationId xmlns:a16="http://schemas.microsoft.com/office/drawing/2014/main" id="{7E7828B5-9B33-4998-96AE-4D2725D6095D}"/>
                </a:ext>
              </a:extLst>
            </p:cNvPr>
            <p:cNvSpPr/>
            <p:nvPr/>
          </p:nvSpPr>
          <p:spPr>
            <a:xfrm>
              <a:off x="1332357" y="4995417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4" y="0"/>
                  </a:moveTo>
                  <a:lnTo>
                    <a:pt x="0" y="42163"/>
                  </a:lnTo>
                  <a:lnTo>
                    <a:pt x="48768" y="42163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06" name="object 1016">
              <a:extLst>
                <a:ext uri="{FF2B5EF4-FFF2-40B4-BE49-F238E27FC236}">
                  <a16:creationId xmlns:a16="http://schemas.microsoft.com/office/drawing/2014/main" id="{66B312B0-0B1A-470B-9E85-8B5D7AA7B19B}"/>
                </a:ext>
              </a:extLst>
            </p:cNvPr>
            <p:cNvSpPr/>
            <p:nvPr/>
          </p:nvSpPr>
          <p:spPr>
            <a:xfrm>
              <a:off x="1346835" y="5161788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4" y="0"/>
                  </a:moveTo>
                  <a:lnTo>
                    <a:pt x="0" y="42291"/>
                  </a:lnTo>
                  <a:lnTo>
                    <a:pt x="48768" y="42291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07" name="object 1017">
              <a:extLst>
                <a:ext uri="{FF2B5EF4-FFF2-40B4-BE49-F238E27FC236}">
                  <a16:creationId xmlns:a16="http://schemas.microsoft.com/office/drawing/2014/main" id="{DAA80756-041E-4F37-A3F9-3D08E3336B0E}"/>
                </a:ext>
              </a:extLst>
            </p:cNvPr>
            <p:cNvSpPr/>
            <p:nvPr/>
          </p:nvSpPr>
          <p:spPr>
            <a:xfrm>
              <a:off x="1357249" y="5074030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4" y="0"/>
                  </a:moveTo>
                  <a:lnTo>
                    <a:pt x="0" y="42164"/>
                  </a:lnTo>
                  <a:lnTo>
                    <a:pt x="48767" y="42164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08" name="object 1018">
              <a:extLst>
                <a:ext uri="{FF2B5EF4-FFF2-40B4-BE49-F238E27FC236}">
                  <a16:creationId xmlns:a16="http://schemas.microsoft.com/office/drawing/2014/main" id="{C0112582-1FFD-4364-9A8D-79B466B4704A}"/>
                </a:ext>
              </a:extLst>
            </p:cNvPr>
            <p:cNvSpPr/>
            <p:nvPr/>
          </p:nvSpPr>
          <p:spPr>
            <a:xfrm>
              <a:off x="1374521" y="5061711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4" y="0"/>
                  </a:moveTo>
                  <a:lnTo>
                    <a:pt x="0" y="42163"/>
                  </a:lnTo>
                  <a:lnTo>
                    <a:pt x="48767" y="42163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09" name="object 1019">
              <a:extLst>
                <a:ext uri="{FF2B5EF4-FFF2-40B4-BE49-F238E27FC236}">
                  <a16:creationId xmlns:a16="http://schemas.microsoft.com/office/drawing/2014/main" id="{6EC839DA-86FF-4EA2-8B96-9B5022C69829}"/>
                </a:ext>
              </a:extLst>
            </p:cNvPr>
            <p:cNvSpPr/>
            <p:nvPr/>
          </p:nvSpPr>
          <p:spPr>
            <a:xfrm>
              <a:off x="1388110" y="4981321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4" y="0"/>
                  </a:moveTo>
                  <a:lnTo>
                    <a:pt x="0" y="42290"/>
                  </a:lnTo>
                  <a:lnTo>
                    <a:pt x="48768" y="42290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10" name="object 1020">
              <a:extLst>
                <a:ext uri="{FF2B5EF4-FFF2-40B4-BE49-F238E27FC236}">
                  <a16:creationId xmlns:a16="http://schemas.microsoft.com/office/drawing/2014/main" id="{990F0E95-EA3E-4EAA-92E2-9D33EB093935}"/>
                </a:ext>
              </a:extLst>
            </p:cNvPr>
            <p:cNvSpPr/>
            <p:nvPr/>
          </p:nvSpPr>
          <p:spPr>
            <a:xfrm>
              <a:off x="1402461" y="5063997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3" y="0"/>
                  </a:moveTo>
                  <a:lnTo>
                    <a:pt x="0" y="42163"/>
                  </a:lnTo>
                  <a:lnTo>
                    <a:pt x="48767" y="42163"/>
                  </a:lnTo>
                  <a:lnTo>
                    <a:pt x="243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11" name="object 1021">
              <a:extLst>
                <a:ext uri="{FF2B5EF4-FFF2-40B4-BE49-F238E27FC236}">
                  <a16:creationId xmlns:a16="http://schemas.microsoft.com/office/drawing/2014/main" id="{2CAE7CA5-DAAA-45BD-B115-8D433379E342}"/>
                </a:ext>
              </a:extLst>
            </p:cNvPr>
            <p:cNvSpPr/>
            <p:nvPr/>
          </p:nvSpPr>
          <p:spPr>
            <a:xfrm>
              <a:off x="1416430" y="5009515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4" y="0"/>
                  </a:moveTo>
                  <a:lnTo>
                    <a:pt x="0" y="42291"/>
                  </a:lnTo>
                  <a:lnTo>
                    <a:pt x="48768" y="42291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12" name="object 1022">
              <a:extLst>
                <a:ext uri="{FF2B5EF4-FFF2-40B4-BE49-F238E27FC236}">
                  <a16:creationId xmlns:a16="http://schemas.microsoft.com/office/drawing/2014/main" id="{29EF7527-7A78-4D2F-9036-FF539455E042}"/>
                </a:ext>
              </a:extLst>
            </p:cNvPr>
            <p:cNvSpPr/>
            <p:nvPr/>
          </p:nvSpPr>
          <p:spPr>
            <a:xfrm>
              <a:off x="1429258" y="4985639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3" y="0"/>
                  </a:moveTo>
                  <a:lnTo>
                    <a:pt x="0" y="42164"/>
                  </a:lnTo>
                  <a:lnTo>
                    <a:pt x="48767" y="42164"/>
                  </a:lnTo>
                  <a:lnTo>
                    <a:pt x="243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13" name="object 1023">
              <a:extLst>
                <a:ext uri="{FF2B5EF4-FFF2-40B4-BE49-F238E27FC236}">
                  <a16:creationId xmlns:a16="http://schemas.microsoft.com/office/drawing/2014/main" id="{EC78A18D-4E7E-4B41-B62C-42299E978E07}"/>
                </a:ext>
              </a:extLst>
            </p:cNvPr>
            <p:cNvSpPr/>
            <p:nvPr/>
          </p:nvSpPr>
          <p:spPr>
            <a:xfrm>
              <a:off x="1443100" y="5058790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4" y="0"/>
                  </a:moveTo>
                  <a:lnTo>
                    <a:pt x="0" y="42291"/>
                  </a:lnTo>
                  <a:lnTo>
                    <a:pt x="48768" y="42291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14" name="object 1024">
              <a:extLst>
                <a:ext uri="{FF2B5EF4-FFF2-40B4-BE49-F238E27FC236}">
                  <a16:creationId xmlns:a16="http://schemas.microsoft.com/office/drawing/2014/main" id="{FBD725BF-CD76-49AC-BA98-37362A6512DA}"/>
                </a:ext>
              </a:extLst>
            </p:cNvPr>
            <p:cNvSpPr/>
            <p:nvPr/>
          </p:nvSpPr>
          <p:spPr>
            <a:xfrm>
              <a:off x="1457071" y="5116703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4" y="0"/>
                  </a:moveTo>
                  <a:lnTo>
                    <a:pt x="0" y="42291"/>
                  </a:lnTo>
                  <a:lnTo>
                    <a:pt x="48767" y="42291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15" name="object 1025">
              <a:extLst>
                <a:ext uri="{FF2B5EF4-FFF2-40B4-BE49-F238E27FC236}">
                  <a16:creationId xmlns:a16="http://schemas.microsoft.com/office/drawing/2014/main" id="{507C8574-CB8F-4254-BF16-42A088C5515A}"/>
                </a:ext>
              </a:extLst>
            </p:cNvPr>
            <p:cNvSpPr/>
            <p:nvPr/>
          </p:nvSpPr>
          <p:spPr>
            <a:xfrm>
              <a:off x="1472057" y="5051552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4" y="0"/>
                  </a:moveTo>
                  <a:lnTo>
                    <a:pt x="0" y="42291"/>
                  </a:lnTo>
                  <a:lnTo>
                    <a:pt x="48768" y="42291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16" name="object 1026">
              <a:extLst>
                <a:ext uri="{FF2B5EF4-FFF2-40B4-BE49-F238E27FC236}">
                  <a16:creationId xmlns:a16="http://schemas.microsoft.com/office/drawing/2014/main" id="{8895C319-409A-4523-8B1D-304AB6B5D043}"/>
                </a:ext>
              </a:extLst>
            </p:cNvPr>
            <p:cNvSpPr/>
            <p:nvPr/>
          </p:nvSpPr>
          <p:spPr>
            <a:xfrm>
              <a:off x="1484883" y="4903978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4" y="0"/>
                  </a:moveTo>
                  <a:lnTo>
                    <a:pt x="0" y="42291"/>
                  </a:lnTo>
                  <a:lnTo>
                    <a:pt x="48768" y="42291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17" name="object 1027">
              <a:extLst>
                <a:ext uri="{FF2B5EF4-FFF2-40B4-BE49-F238E27FC236}">
                  <a16:creationId xmlns:a16="http://schemas.microsoft.com/office/drawing/2014/main" id="{7EB2C297-6C71-42FE-BC9F-AB89C40D849A}"/>
                </a:ext>
              </a:extLst>
            </p:cNvPr>
            <p:cNvSpPr/>
            <p:nvPr/>
          </p:nvSpPr>
          <p:spPr>
            <a:xfrm>
              <a:off x="1499361" y="4954651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4" y="0"/>
                  </a:moveTo>
                  <a:lnTo>
                    <a:pt x="0" y="42164"/>
                  </a:lnTo>
                  <a:lnTo>
                    <a:pt x="48768" y="42164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18" name="object 1028">
              <a:extLst>
                <a:ext uri="{FF2B5EF4-FFF2-40B4-BE49-F238E27FC236}">
                  <a16:creationId xmlns:a16="http://schemas.microsoft.com/office/drawing/2014/main" id="{BBE9AA47-53E4-440B-8605-0A8355A42DE2}"/>
                </a:ext>
              </a:extLst>
            </p:cNvPr>
            <p:cNvSpPr/>
            <p:nvPr/>
          </p:nvSpPr>
          <p:spPr>
            <a:xfrm>
              <a:off x="1513205" y="5090795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3" y="0"/>
                  </a:moveTo>
                  <a:lnTo>
                    <a:pt x="0" y="42163"/>
                  </a:lnTo>
                  <a:lnTo>
                    <a:pt x="48767" y="42163"/>
                  </a:lnTo>
                  <a:lnTo>
                    <a:pt x="243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19" name="object 1029">
              <a:extLst>
                <a:ext uri="{FF2B5EF4-FFF2-40B4-BE49-F238E27FC236}">
                  <a16:creationId xmlns:a16="http://schemas.microsoft.com/office/drawing/2014/main" id="{7F534360-AE62-4DB1-A522-5CC5615A41E2}"/>
                </a:ext>
              </a:extLst>
            </p:cNvPr>
            <p:cNvSpPr/>
            <p:nvPr/>
          </p:nvSpPr>
          <p:spPr>
            <a:xfrm>
              <a:off x="1526413" y="5211317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4" y="0"/>
                  </a:moveTo>
                  <a:lnTo>
                    <a:pt x="0" y="42163"/>
                  </a:lnTo>
                  <a:lnTo>
                    <a:pt x="48768" y="42163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20" name="object 1030">
              <a:extLst>
                <a:ext uri="{FF2B5EF4-FFF2-40B4-BE49-F238E27FC236}">
                  <a16:creationId xmlns:a16="http://schemas.microsoft.com/office/drawing/2014/main" id="{CBF1CAE6-DEDB-45A7-BC27-73D7CB683AE8}"/>
                </a:ext>
              </a:extLst>
            </p:cNvPr>
            <p:cNvSpPr/>
            <p:nvPr/>
          </p:nvSpPr>
          <p:spPr>
            <a:xfrm>
              <a:off x="1541272" y="5203697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4" y="0"/>
                  </a:moveTo>
                  <a:lnTo>
                    <a:pt x="0" y="42290"/>
                  </a:lnTo>
                  <a:lnTo>
                    <a:pt x="48768" y="42290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21" name="object 1031">
              <a:extLst>
                <a:ext uri="{FF2B5EF4-FFF2-40B4-BE49-F238E27FC236}">
                  <a16:creationId xmlns:a16="http://schemas.microsoft.com/office/drawing/2014/main" id="{C3D59E88-FEE5-4720-BBD1-8AF2A31D463E}"/>
                </a:ext>
              </a:extLst>
            </p:cNvPr>
            <p:cNvSpPr/>
            <p:nvPr/>
          </p:nvSpPr>
          <p:spPr>
            <a:xfrm>
              <a:off x="1555877" y="5174107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4" y="0"/>
                  </a:moveTo>
                  <a:lnTo>
                    <a:pt x="0" y="42164"/>
                  </a:lnTo>
                  <a:lnTo>
                    <a:pt x="48767" y="42164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22" name="object 1032">
              <a:extLst>
                <a:ext uri="{FF2B5EF4-FFF2-40B4-BE49-F238E27FC236}">
                  <a16:creationId xmlns:a16="http://schemas.microsoft.com/office/drawing/2014/main" id="{4D769E09-3C12-42DF-A747-2604EE461E1D}"/>
                </a:ext>
              </a:extLst>
            </p:cNvPr>
            <p:cNvSpPr/>
            <p:nvPr/>
          </p:nvSpPr>
          <p:spPr>
            <a:xfrm>
              <a:off x="1568450" y="5195442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4" y="0"/>
                  </a:moveTo>
                  <a:lnTo>
                    <a:pt x="0" y="42163"/>
                  </a:lnTo>
                  <a:lnTo>
                    <a:pt x="48768" y="42163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23" name="object 1033">
              <a:extLst>
                <a:ext uri="{FF2B5EF4-FFF2-40B4-BE49-F238E27FC236}">
                  <a16:creationId xmlns:a16="http://schemas.microsoft.com/office/drawing/2014/main" id="{940BE031-0A95-48F8-A10A-0E4358C6C2E2}"/>
                </a:ext>
              </a:extLst>
            </p:cNvPr>
            <p:cNvSpPr/>
            <p:nvPr/>
          </p:nvSpPr>
          <p:spPr>
            <a:xfrm>
              <a:off x="1582674" y="5127497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4" y="0"/>
                  </a:moveTo>
                  <a:lnTo>
                    <a:pt x="0" y="42290"/>
                  </a:lnTo>
                  <a:lnTo>
                    <a:pt x="48768" y="42290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24" name="object 1034">
              <a:extLst>
                <a:ext uri="{FF2B5EF4-FFF2-40B4-BE49-F238E27FC236}">
                  <a16:creationId xmlns:a16="http://schemas.microsoft.com/office/drawing/2014/main" id="{BDDAC2F9-B588-4C14-8E64-78A6D53D4299}"/>
                </a:ext>
              </a:extLst>
            </p:cNvPr>
            <p:cNvSpPr/>
            <p:nvPr/>
          </p:nvSpPr>
          <p:spPr>
            <a:xfrm>
              <a:off x="1596389" y="5148579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4" y="0"/>
                  </a:moveTo>
                  <a:lnTo>
                    <a:pt x="0" y="42164"/>
                  </a:lnTo>
                  <a:lnTo>
                    <a:pt x="48767" y="42164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25" name="object 1035">
              <a:extLst>
                <a:ext uri="{FF2B5EF4-FFF2-40B4-BE49-F238E27FC236}">
                  <a16:creationId xmlns:a16="http://schemas.microsoft.com/office/drawing/2014/main" id="{54C5A8A9-F8E1-4785-9D9F-C3DE1081C599}"/>
                </a:ext>
              </a:extLst>
            </p:cNvPr>
            <p:cNvSpPr/>
            <p:nvPr/>
          </p:nvSpPr>
          <p:spPr>
            <a:xfrm>
              <a:off x="1611375" y="5112384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4" y="0"/>
                  </a:moveTo>
                  <a:lnTo>
                    <a:pt x="0" y="42163"/>
                  </a:lnTo>
                  <a:lnTo>
                    <a:pt x="48768" y="42163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26" name="object 1036">
              <a:extLst>
                <a:ext uri="{FF2B5EF4-FFF2-40B4-BE49-F238E27FC236}">
                  <a16:creationId xmlns:a16="http://schemas.microsoft.com/office/drawing/2014/main" id="{12F4AA12-8FF2-4073-AFAE-A27F6910E31A}"/>
                </a:ext>
              </a:extLst>
            </p:cNvPr>
            <p:cNvSpPr/>
            <p:nvPr/>
          </p:nvSpPr>
          <p:spPr>
            <a:xfrm>
              <a:off x="1624711" y="5408929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3" y="0"/>
                  </a:moveTo>
                  <a:lnTo>
                    <a:pt x="0" y="42291"/>
                  </a:lnTo>
                  <a:lnTo>
                    <a:pt x="48768" y="42291"/>
                  </a:lnTo>
                  <a:lnTo>
                    <a:pt x="243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27" name="object 1037">
              <a:extLst>
                <a:ext uri="{FF2B5EF4-FFF2-40B4-BE49-F238E27FC236}">
                  <a16:creationId xmlns:a16="http://schemas.microsoft.com/office/drawing/2014/main" id="{32DAE361-9254-4095-A198-F0ED067400E7}"/>
                </a:ext>
              </a:extLst>
            </p:cNvPr>
            <p:cNvSpPr/>
            <p:nvPr/>
          </p:nvSpPr>
          <p:spPr>
            <a:xfrm>
              <a:off x="1636395" y="5052059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4" y="0"/>
                  </a:moveTo>
                  <a:lnTo>
                    <a:pt x="0" y="42163"/>
                  </a:lnTo>
                  <a:lnTo>
                    <a:pt x="48768" y="42163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28" name="object 1038">
              <a:extLst>
                <a:ext uri="{FF2B5EF4-FFF2-40B4-BE49-F238E27FC236}">
                  <a16:creationId xmlns:a16="http://schemas.microsoft.com/office/drawing/2014/main" id="{ED8E4686-5A93-4B2F-B4F0-E9019AA0DD8D}"/>
                </a:ext>
              </a:extLst>
            </p:cNvPr>
            <p:cNvSpPr/>
            <p:nvPr/>
          </p:nvSpPr>
          <p:spPr>
            <a:xfrm>
              <a:off x="1650619" y="4917566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3" y="0"/>
                  </a:moveTo>
                  <a:lnTo>
                    <a:pt x="0" y="42164"/>
                  </a:lnTo>
                  <a:lnTo>
                    <a:pt x="48768" y="42164"/>
                  </a:lnTo>
                  <a:lnTo>
                    <a:pt x="243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29" name="object 1039">
              <a:extLst>
                <a:ext uri="{FF2B5EF4-FFF2-40B4-BE49-F238E27FC236}">
                  <a16:creationId xmlns:a16="http://schemas.microsoft.com/office/drawing/2014/main" id="{1C717835-DE95-4FC9-82AF-52409FF93C2C}"/>
                </a:ext>
              </a:extLst>
            </p:cNvPr>
            <p:cNvSpPr/>
            <p:nvPr/>
          </p:nvSpPr>
          <p:spPr>
            <a:xfrm>
              <a:off x="1664589" y="4978527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4" y="0"/>
                  </a:moveTo>
                  <a:lnTo>
                    <a:pt x="0" y="42164"/>
                  </a:lnTo>
                  <a:lnTo>
                    <a:pt x="48768" y="42164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30" name="object 1040">
              <a:extLst>
                <a:ext uri="{FF2B5EF4-FFF2-40B4-BE49-F238E27FC236}">
                  <a16:creationId xmlns:a16="http://schemas.microsoft.com/office/drawing/2014/main" id="{0DE14A1F-5565-41C9-B224-7D4198175E4E}"/>
                </a:ext>
              </a:extLst>
            </p:cNvPr>
            <p:cNvSpPr/>
            <p:nvPr/>
          </p:nvSpPr>
          <p:spPr>
            <a:xfrm>
              <a:off x="1679448" y="4859909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3" y="0"/>
                  </a:moveTo>
                  <a:lnTo>
                    <a:pt x="0" y="42290"/>
                  </a:lnTo>
                  <a:lnTo>
                    <a:pt x="48768" y="42290"/>
                  </a:lnTo>
                  <a:lnTo>
                    <a:pt x="243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31" name="object 1041">
              <a:extLst>
                <a:ext uri="{FF2B5EF4-FFF2-40B4-BE49-F238E27FC236}">
                  <a16:creationId xmlns:a16="http://schemas.microsoft.com/office/drawing/2014/main" id="{D2164E0D-ECCE-4BE2-B298-F41E8257FF86}"/>
                </a:ext>
              </a:extLst>
            </p:cNvPr>
            <p:cNvSpPr/>
            <p:nvPr/>
          </p:nvSpPr>
          <p:spPr>
            <a:xfrm>
              <a:off x="1694560" y="5048250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3" y="0"/>
                  </a:moveTo>
                  <a:lnTo>
                    <a:pt x="0" y="42290"/>
                  </a:lnTo>
                  <a:lnTo>
                    <a:pt x="48768" y="42290"/>
                  </a:lnTo>
                  <a:lnTo>
                    <a:pt x="243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32" name="object 1042">
              <a:extLst>
                <a:ext uri="{FF2B5EF4-FFF2-40B4-BE49-F238E27FC236}">
                  <a16:creationId xmlns:a16="http://schemas.microsoft.com/office/drawing/2014/main" id="{B8381731-58F3-4BA1-9FEE-577CFBA0193B}"/>
                </a:ext>
              </a:extLst>
            </p:cNvPr>
            <p:cNvSpPr/>
            <p:nvPr/>
          </p:nvSpPr>
          <p:spPr>
            <a:xfrm>
              <a:off x="1706752" y="5028057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4" y="0"/>
                  </a:moveTo>
                  <a:lnTo>
                    <a:pt x="0" y="42291"/>
                  </a:lnTo>
                  <a:lnTo>
                    <a:pt x="48768" y="42291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33" name="object 1043">
              <a:extLst>
                <a:ext uri="{FF2B5EF4-FFF2-40B4-BE49-F238E27FC236}">
                  <a16:creationId xmlns:a16="http://schemas.microsoft.com/office/drawing/2014/main" id="{B05BB904-9027-462D-B105-3E32A811CA3D}"/>
                </a:ext>
              </a:extLst>
            </p:cNvPr>
            <p:cNvSpPr/>
            <p:nvPr/>
          </p:nvSpPr>
          <p:spPr>
            <a:xfrm>
              <a:off x="1721230" y="5131561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3" y="0"/>
                  </a:moveTo>
                  <a:lnTo>
                    <a:pt x="0" y="42290"/>
                  </a:lnTo>
                  <a:lnTo>
                    <a:pt x="48768" y="42290"/>
                  </a:lnTo>
                  <a:lnTo>
                    <a:pt x="243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34" name="object 1044">
              <a:extLst>
                <a:ext uri="{FF2B5EF4-FFF2-40B4-BE49-F238E27FC236}">
                  <a16:creationId xmlns:a16="http://schemas.microsoft.com/office/drawing/2014/main" id="{A7696931-D77A-46D1-A9C9-4589CE44095F}"/>
                </a:ext>
              </a:extLst>
            </p:cNvPr>
            <p:cNvSpPr/>
            <p:nvPr/>
          </p:nvSpPr>
          <p:spPr>
            <a:xfrm>
              <a:off x="1735201" y="5090414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4" y="0"/>
                  </a:moveTo>
                  <a:lnTo>
                    <a:pt x="0" y="42291"/>
                  </a:lnTo>
                  <a:lnTo>
                    <a:pt x="48768" y="42291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35" name="object 1045">
              <a:extLst>
                <a:ext uri="{FF2B5EF4-FFF2-40B4-BE49-F238E27FC236}">
                  <a16:creationId xmlns:a16="http://schemas.microsoft.com/office/drawing/2014/main" id="{EFF02F75-3FF7-4DCF-81B5-23295FCBC452}"/>
                </a:ext>
              </a:extLst>
            </p:cNvPr>
            <p:cNvSpPr/>
            <p:nvPr/>
          </p:nvSpPr>
          <p:spPr>
            <a:xfrm>
              <a:off x="1750948" y="5209794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3" y="0"/>
                  </a:moveTo>
                  <a:lnTo>
                    <a:pt x="0" y="42290"/>
                  </a:lnTo>
                  <a:lnTo>
                    <a:pt x="48768" y="42290"/>
                  </a:lnTo>
                  <a:lnTo>
                    <a:pt x="243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36" name="object 1046">
              <a:extLst>
                <a:ext uri="{FF2B5EF4-FFF2-40B4-BE49-F238E27FC236}">
                  <a16:creationId xmlns:a16="http://schemas.microsoft.com/office/drawing/2014/main" id="{6807E296-640F-4FF3-8DBE-F2753F288C37}"/>
                </a:ext>
              </a:extLst>
            </p:cNvPr>
            <p:cNvSpPr/>
            <p:nvPr/>
          </p:nvSpPr>
          <p:spPr>
            <a:xfrm>
              <a:off x="1762125" y="5112384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3" y="0"/>
                  </a:moveTo>
                  <a:lnTo>
                    <a:pt x="0" y="42163"/>
                  </a:lnTo>
                  <a:lnTo>
                    <a:pt x="48768" y="42163"/>
                  </a:lnTo>
                  <a:lnTo>
                    <a:pt x="243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37" name="object 1047">
              <a:extLst>
                <a:ext uri="{FF2B5EF4-FFF2-40B4-BE49-F238E27FC236}">
                  <a16:creationId xmlns:a16="http://schemas.microsoft.com/office/drawing/2014/main" id="{FA4178B7-3CFC-4A69-BA8E-D8EF6BCBAF85}"/>
                </a:ext>
              </a:extLst>
            </p:cNvPr>
            <p:cNvSpPr/>
            <p:nvPr/>
          </p:nvSpPr>
          <p:spPr>
            <a:xfrm>
              <a:off x="1778380" y="5076316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3" y="0"/>
                  </a:moveTo>
                  <a:lnTo>
                    <a:pt x="0" y="42291"/>
                  </a:lnTo>
                  <a:lnTo>
                    <a:pt x="48768" y="42291"/>
                  </a:lnTo>
                  <a:lnTo>
                    <a:pt x="243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38" name="object 1048">
              <a:extLst>
                <a:ext uri="{FF2B5EF4-FFF2-40B4-BE49-F238E27FC236}">
                  <a16:creationId xmlns:a16="http://schemas.microsoft.com/office/drawing/2014/main" id="{793C0935-71D0-457D-9A0B-1A69C86D44E4}"/>
                </a:ext>
              </a:extLst>
            </p:cNvPr>
            <p:cNvSpPr/>
            <p:nvPr/>
          </p:nvSpPr>
          <p:spPr>
            <a:xfrm>
              <a:off x="1788795" y="5123307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4" y="0"/>
                  </a:moveTo>
                  <a:lnTo>
                    <a:pt x="0" y="42164"/>
                  </a:lnTo>
                  <a:lnTo>
                    <a:pt x="48768" y="42164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39" name="object 1049">
              <a:extLst>
                <a:ext uri="{FF2B5EF4-FFF2-40B4-BE49-F238E27FC236}">
                  <a16:creationId xmlns:a16="http://schemas.microsoft.com/office/drawing/2014/main" id="{687DEF8E-BAD1-4C9E-A1C8-FF9533B814C7}"/>
                </a:ext>
              </a:extLst>
            </p:cNvPr>
            <p:cNvSpPr/>
            <p:nvPr/>
          </p:nvSpPr>
          <p:spPr>
            <a:xfrm>
              <a:off x="1803780" y="5168138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3" y="0"/>
                  </a:moveTo>
                  <a:lnTo>
                    <a:pt x="0" y="42164"/>
                  </a:lnTo>
                  <a:lnTo>
                    <a:pt x="48768" y="42164"/>
                  </a:lnTo>
                  <a:lnTo>
                    <a:pt x="243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40" name="object 1050">
              <a:extLst>
                <a:ext uri="{FF2B5EF4-FFF2-40B4-BE49-F238E27FC236}">
                  <a16:creationId xmlns:a16="http://schemas.microsoft.com/office/drawing/2014/main" id="{8BDF0F3D-A958-4822-A74B-BBAF512BCCC6}"/>
                </a:ext>
              </a:extLst>
            </p:cNvPr>
            <p:cNvSpPr/>
            <p:nvPr/>
          </p:nvSpPr>
          <p:spPr>
            <a:xfrm>
              <a:off x="1817116" y="5146675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3" y="0"/>
                  </a:moveTo>
                  <a:lnTo>
                    <a:pt x="0" y="42164"/>
                  </a:lnTo>
                  <a:lnTo>
                    <a:pt x="48767" y="42164"/>
                  </a:lnTo>
                  <a:lnTo>
                    <a:pt x="243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41" name="object 1051">
              <a:extLst>
                <a:ext uri="{FF2B5EF4-FFF2-40B4-BE49-F238E27FC236}">
                  <a16:creationId xmlns:a16="http://schemas.microsoft.com/office/drawing/2014/main" id="{39648B7A-6BCD-4AFF-A6A0-F83DED427288}"/>
                </a:ext>
              </a:extLst>
            </p:cNvPr>
            <p:cNvSpPr/>
            <p:nvPr/>
          </p:nvSpPr>
          <p:spPr>
            <a:xfrm>
              <a:off x="1830577" y="5096255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4" y="0"/>
                  </a:moveTo>
                  <a:lnTo>
                    <a:pt x="0" y="42291"/>
                  </a:lnTo>
                  <a:lnTo>
                    <a:pt x="48768" y="42291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42" name="object 1052">
              <a:extLst>
                <a:ext uri="{FF2B5EF4-FFF2-40B4-BE49-F238E27FC236}">
                  <a16:creationId xmlns:a16="http://schemas.microsoft.com/office/drawing/2014/main" id="{8B28C09A-E879-4A77-A669-38BE58760436}"/>
                </a:ext>
              </a:extLst>
            </p:cNvPr>
            <p:cNvSpPr/>
            <p:nvPr/>
          </p:nvSpPr>
          <p:spPr>
            <a:xfrm>
              <a:off x="1845436" y="5185409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3" y="0"/>
                  </a:moveTo>
                  <a:lnTo>
                    <a:pt x="0" y="42163"/>
                  </a:lnTo>
                  <a:lnTo>
                    <a:pt x="48768" y="42163"/>
                  </a:lnTo>
                  <a:lnTo>
                    <a:pt x="243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43" name="object 1053">
              <a:extLst>
                <a:ext uri="{FF2B5EF4-FFF2-40B4-BE49-F238E27FC236}">
                  <a16:creationId xmlns:a16="http://schemas.microsoft.com/office/drawing/2014/main" id="{144FF484-5ABD-4B86-AC05-0BBF4AC5C684}"/>
                </a:ext>
              </a:extLst>
            </p:cNvPr>
            <p:cNvSpPr/>
            <p:nvPr/>
          </p:nvSpPr>
          <p:spPr>
            <a:xfrm>
              <a:off x="1858136" y="5246242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3" y="0"/>
                  </a:moveTo>
                  <a:lnTo>
                    <a:pt x="0" y="42163"/>
                  </a:lnTo>
                  <a:lnTo>
                    <a:pt x="48768" y="42163"/>
                  </a:lnTo>
                  <a:lnTo>
                    <a:pt x="243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44" name="object 1054">
              <a:extLst>
                <a:ext uri="{FF2B5EF4-FFF2-40B4-BE49-F238E27FC236}">
                  <a16:creationId xmlns:a16="http://schemas.microsoft.com/office/drawing/2014/main" id="{82D54FDE-8159-4873-B063-C2856005F21A}"/>
                </a:ext>
              </a:extLst>
            </p:cNvPr>
            <p:cNvSpPr/>
            <p:nvPr/>
          </p:nvSpPr>
          <p:spPr>
            <a:xfrm>
              <a:off x="1875663" y="5097526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4" y="0"/>
                  </a:moveTo>
                  <a:lnTo>
                    <a:pt x="0" y="42291"/>
                  </a:lnTo>
                  <a:lnTo>
                    <a:pt x="48768" y="42291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45" name="object 1055">
              <a:extLst>
                <a:ext uri="{FF2B5EF4-FFF2-40B4-BE49-F238E27FC236}">
                  <a16:creationId xmlns:a16="http://schemas.microsoft.com/office/drawing/2014/main" id="{493979D6-631D-481D-BF6B-1DD9088F6539}"/>
                </a:ext>
              </a:extLst>
            </p:cNvPr>
            <p:cNvSpPr/>
            <p:nvPr/>
          </p:nvSpPr>
          <p:spPr>
            <a:xfrm>
              <a:off x="1887854" y="5192395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3" y="0"/>
                  </a:moveTo>
                  <a:lnTo>
                    <a:pt x="0" y="42290"/>
                  </a:lnTo>
                  <a:lnTo>
                    <a:pt x="48768" y="42290"/>
                  </a:lnTo>
                  <a:lnTo>
                    <a:pt x="243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46" name="object 1056">
              <a:extLst>
                <a:ext uri="{FF2B5EF4-FFF2-40B4-BE49-F238E27FC236}">
                  <a16:creationId xmlns:a16="http://schemas.microsoft.com/office/drawing/2014/main" id="{B794C20D-B9BD-4418-B84F-5F59043488B4}"/>
                </a:ext>
              </a:extLst>
            </p:cNvPr>
            <p:cNvSpPr/>
            <p:nvPr/>
          </p:nvSpPr>
          <p:spPr>
            <a:xfrm>
              <a:off x="1900808" y="5130800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4" y="0"/>
                  </a:moveTo>
                  <a:lnTo>
                    <a:pt x="0" y="42164"/>
                  </a:lnTo>
                  <a:lnTo>
                    <a:pt x="48768" y="42164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47" name="object 1057">
              <a:extLst>
                <a:ext uri="{FF2B5EF4-FFF2-40B4-BE49-F238E27FC236}">
                  <a16:creationId xmlns:a16="http://schemas.microsoft.com/office/drawing/2014/main" id="{B8E586A8-4965-4120-A987-EC1571A9D870}"/>
                </a:ext>
              </a:extLst>
            </p:cNvPr>
            <p:cNvSpPr/>
            <p:nvPr/>
          </p:nvSpPr>
          <p:spPr>
            <a:xfrm>
              <a:off x="1916810" y="4825365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3" y="0"/>
                  </a:moveTo>
                  <a:lnTo>
                    <a:pt x="0" y="42164"/>
                  </a:lnTo>
                  <a:lnTo>
                    <a:pt x="48768" y="42164"/>
                  </a:lnTo>
                  <a:lnTo>
                    <a:pt x="243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48" name="object 1058">
              <a:extLst>
                <a:ext uri="{FF2B5EF4-FFF2-40B4-BE49-F238E27FC236}">
                  <a16:creationId xmlns:a16="http://schemas.microsoft.com/office/drawing/2014/main" id="{6EEFC258-89F2-44F5-A6C2-B33A64D70716}"/>
                </a:ext>
              </a:extLst>
            </p:cNvPr>
            <p:cNvSpPr/>
            <p:nvPr/>
          </p:nvSpPr>
          <p:spPr>
            <a:xfrm>
              <a:off x="1930019" y="4823078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3" y="0"/>
                  </a:moveTo>
                  <a:lnTo>
                    <a:pt x="0" y="42164"/>
                  </a:lnTo>
                  <a:lnTo>
                    <a:pt x="48768" y="42164"/>
                  </a:lnTo>
                  <a:lnTo>
                    <a:pt x="243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49" name="object 1059">
              <a:extLst>
                <a:ext uri="{FF2B5EF4-FFF2-40B4-BE49-F238E27FC236}">
                  <a16:creationId xmlns:a16="http://schemas.microsoft.com/office/drawing/2014/main" id="{EBCCD6F8-A662-4E71-B1AC-F793FDE88B8A}"/>
                </a:ext>
              </a:extLst>
            </p:cNvPr>
            <p:cNvSpPr/>
            <p:nvPr/>
          </p:nvSpPr>
          <p:spPr>
            <a:xfrm>
              <a:off x="1943354" y="5026405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3" y="0"/>
                  </a:moveTo>
                  <a:lnTo>
                    <a:pt x="0" y="42164"/>
                  </a:lnTo>
                  <a:lnTo>
                    <a:pt x="48768" y="42164"/>
                  </a:lnTo>
                  <a:lnTo>
                    <a:pt x="243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50" name="object 1060">
              <a:extLst>
                <a:ext uri="{FF2B5EF4-FFF2-40B4-BE49-F238E27FC236}">
                  <a16:creationId xmlns:a16="http://schemas.microsoft.com/office/drawing/2014/main" id="{F7445C60-CD51-404F-BDE4-4330B4D487B0}"/>
                </a:ext>
              </a:extLst>
            </p:cNvPr>
            <p:cNvSpPr/>
            <p:nvPr/>
          </p:nvSpPr>
          <p:spPr>
            <a:xfrm>
              <a:off x="1957070" y="4870830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4" y="0"/>
                  </a:moveTo>
                  <a:lnTo>
                    <a:pt x="0" y="42291"/>
                  </a:lnTo>
                  <a:lnTo>
                    <a:pt x="48768" y="42291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51" name="object 1061">
              <a:extLst>
                <a:ext uri="{FF2B5EF4-FFF2-40B4-BE49-F238E27FC236}">
                  <a16:creationId xmlns:a16="http://schemas.microsoft.com/office/drawing/2014/main" id="{C61149CD-D70E-4029-B0CD-26CCABAE20CB}"/>
                </a:ext>
              </a:extLst>
            </p:cNvPr>
            <p:cNvSpPr/>
            <p:nvPr/>
          </p:nvSpPr>
          <p:spPr>
            <a:xfrm>
              <a:off x="1970404" y="4808982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3" y="0"/>
                  </a:moveTo>
                  <a:lnTo>
                    <a:pt x="0" y="42291"/>
                  </a:lnTo>
                  <a:lnTo>
                    <a:pt x="48768" y="42291"/>
                  </a:lnTo>
                  <a:lnTo>
                    <a:pt x="243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52" name="object 1062">
              <a:extLst>
                <a:ext uri="{FF2B5EF4-FFF2-40B4-BE49-F238E27FC236}">
                  <a16:creationId xmlns:a16="http://schemas.microsoft.com/office/drawing/2014/main" id="{6347AF8F-ACCF-4B97-B336-DF501926AD31}"/>
                </a:ext>
              </a:extLst>
            </p:cNvPr>
            <p:cNvSpPr/>
            <p:nvPr/>
          </p:nvSpPr>
          <p:spPr>
            <a:xfrm>
              <a:off x="1984120" y="4786376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4" y="0"/>
                  </a:moveTo>
                  <a:lnTo>
                    <a:pt x="0" y="42290"/>
                  </a:lnTo>
                  <a:lnTo>
                    <a:pt x="48768" y="42290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53" name="object 1063">
              <a:extLst>
                <a:ext uri="{FF2B5EF4-FFF2-40B4-BE49-F238E27FC236}">
                  <a16:creationId xmlns:a16="http://schemas.microsoft.com/office/drawing/2014/main" id="{F2A12C12-1A09-4887-99EB-6DC0BBE85A13}"/>
                </a:ext>
              </a:extLst>
            </p:cNvPr>
            <p:cNvSpPr/>
            <p:nvPr/>
          </p:nvSpPr>
          <p:spPr>
            <a:xfrm>
              <a:off x="1997964" y="4842764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4" y="0"/>
                  </a:moveTo>
                  <a:lnTo>
                    <a:pt x="0" y="42164"/>
                  </a:lnTo>
                  <a:lnTo>
                    <a:pt x="48768" y="42164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54" name="object 1064">
              <a:extLst>
                <a:ext uri="{FF2B5EF4-FFF2-40B4-BE49-F238E27FC236}">
                  <a16:creationId xmlns:a16="http://schemas.microsoft.com/office/drawing/2014/main" id="{08911CB7-4C96-4FFF-91E3-75EC48B76E62}"/>
                </a:ext>
              </a:extLst>
            </p:cNvPr>
            <p:cNvSpPr/>
            <p:nvPr/>
          </p:nvSpPr>
          <p:spPr>
            <a:xfrm>
              <a:off x="2012314" y="4946777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4" y="0"/>
                  </a:moveTo>
                  <a:lnTo>
                    <a:pt x="0" y="42291"/>
                  </a:lnTo>
                  <a:lnTo>
                    <a:pt x="48768" y="42291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55" name="object 1065">
              <a:extLst>
                <a:ext uri="{FF2B5EF4-FFF2-40B4-BE49-F238E27FC236}">
                  <a16:creationId xmlns:a16="http://schemas.microsoft.com/office/drawing/2014/main" id="{2E039C05-E5E8-42F5-BE57-DE743FB62B8A}"/>
                </a:ext>
              </a:extLst>
            </p:cNvPr>
            <p:cNvSpPr/>
            <p:nvPr/>
          </p:nvSpPr>
          <p:spPr>
            <a:xfrm>
              <a:off x="2027173" y="5179059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3" y="0"/>
                  </a:moveTo>
                  <a:lnTo>
                    <a:pt x="0" y="42163"/>
                  </a:lnTo>
                  <a:lnTo>
                    <a:pt x="48768" y="42163"/>
                  </a:lnTo>
                  <a:lnTo>
                    <a:pt x="243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56" name="object 1066">
              <a:extLst>
                <a:ext uri="{FF2B5EF4-FFF2-40B4-BE49-F238E27FC236}">
                  <a16:creationId xmlns:a16="http://schemas.microsoft.com/office/drawing/2014/main" id="{2C8A63F6-294C-451B-AA63-35A6F504B794}"/>
                </a:ext>
              </a:extLst>
            </p:cNvPr>
            <p:cNvSpPr/>
            <p:nvPr/>
          </p:nvSpPr>
          <p:spPr>
            <a:xfrm>
              <a:off x="2040382" y="4731765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4" y="0"/>
                  </a:moveTo>
                  <a:lnTo>
                    <a:pt x="0" y="42164"/>
                  </a:lnTo>
                  <a:lnTo>
                    <a:pt x="48768" y="42164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57" name="object 1067">
              <a:extLst>
                <a:ext uri="{FF2B5EF4-FFF2-40B4-BE49-F238E27FC236}">
                  <a16:creationId xmlns:a16="http://schemas.microsoft.com/office/drawing/2014/main" id="{A1663113-5567-41F3-932F-E22E81AE2DB8}"/>
                </a:ext>
              </a:extLst>
            </p:cNvPr>
            <p:cNvSpPr/>
            <p:nvPr/>
          </p:nvSpPr>
          <p:spPr>
            <a:xfrm>
              <a:off x="2054860" y="4924933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3" y="0"/>
                  </a:moveTo>
                  <a:lnTo>
                    <a:pt x="0" y="42290"/>
                  </a:lnTo>
                  <a:lnTo>
                    <a:pt x="48767" y="42290"/>
                  </a:lnTo>
                  <a:lnTo>
                    <a:pt x="243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58" name="object 1068">
              <a:extLst>
                <a:ext uri="{FF2B5EF4-FFF2-40B4-BE49-F238E27FC236}">
                  <a16:creationId xmlns:a16="http://schemas.microsoft.com/office/drawing/2014/main" id="{232A9C31-0D6F-4B67-BEB0-B831B213535F}"/>
                </a:ext>
              </a:extLst>
            </p:cNvPr>
            <p:cNvSpPr/>
            <p:nvPr/>
          </p:nvSpPr>
          <p:spPr>
            <a:xfrm>
              <a:off x="2068576" y="4878323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4" y="0"/>
                  </a:moveTo>
                  <a:lnTo>
                    <a:pt x="0" y="42163"/>
                  </a:lnTo>
                  <a:lnTo>
                    <a:pt x="48768" y="42163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59" name="object 1069">
              <a:extLst>
                <a:ext uri="{FF2B5EF4-FFF2-40B4-BE49-F238E27FC236}">
                  <a16:creationId xmlns:a16="http://schemas.microsoft.com/office/drawing/2014/main" id="{EB6368B9-4332-4E89-93E6-F8AFB449071F}"/>
                </a:ext>
              </a:extLst>
            </p:cNvPr>
            <p:cNvSpPr/>
            <p:nvPr/>
          </p:nvSpPr>
          <p:spPr>
            <a:xfrm>
              <a:off x="2081910" y="4709414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3" y="0"/>
                  </a:moveTo>
                  <a:lnTo>
                    <a:pt x="0" y="42291"/>
                  </a:lnTo>
                  <a:lnTo>
                    <a:pt x="48768" y="42291"/>
                  </a:lnTo>
                  <a:lnTo>
                    <a:pt x="243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60" name="object 1070">
              <a:extLst>
                <a:ext uri="{FF2B5EF4-FFF2-40B4-BE49-F238E27FC236}">
                  <a16:creationId xmlns:a16="http://schemas.microsoft.com/office/drawing/2014/main" id="{00FA1CEE-DCA9-4422-81E2-0C5C3D508C00}"/>
                </a:ext>
              </a:extLst>
            </p:cNvPr>
            <p:cNvSpPr/>
            <p:nvPr/>
          </p:nvSpPr>
          <p:spPr>
            <a:xfrm>
              <a:off x="2094610" y="4474464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3" y="0"/>
                  </a:moveTo>
                  <a:lnTo>
                    <a:pt x="0" y="42164"/>
                  </a:lnTo>
                  <a:lnTo>
                    <a:pt x="48768" y="42164"/>
                  </a:lnTo>
                  <a:lnTo>
                    <a:pt x="243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61" name="object 1071">
              <a:extLst>
                <a:ext uri="{FF2B5EF4-FFF2-40B4-BE49-F238E27FC236}">
                  <a16:creationId xmlns:a16="http://schemas.microsoft.com/office/drawing/2014/main" id="{1A879BDB-44DC-4289-B587-2F08556E8215}"/>
                </a:ext>
              </a:extLst>
            </p:cNvPr>
            <p:cNvSpPr/>
            <p:nvPr/>
          </p:nvSpPr>
          <p:spPr>
            <a:xfrm>
              <a:off x="2108707" y="4549266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4" y="0"/>
                  </a:moveTo>
                  <a:lnTo>
                    <a:pt x="0" y="42291"/>
                  </a:lnTo>
                  <a:lnTo>
                    <a:pt x="48768" y="42291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62" name="object 1072">
              <a:extLst>
                <a:ext uri="{FF2B5EF4-FFF2-40B4-BE49-F238E27FC236}">
                  <a16:creationId xmlns:a16="http://schemas.microsoft.com/office/drawing/2014/main" id="{11C98F50-10CF-470D-8DEC-D3393FE1C8D0}"/>
                </a:ext>
              </a:extLst>
            </p:cNvPr>
            <p:cNvSpPr/>
            <p:nvPr/>
          </p:nvSpPr>
          <p:spPr>
            <a:xfrm>
              <a:off x="2122804" y="4671948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3" y="0"/>
                  </a:moveTo>
                  <a:lnTo>
                    <a:pt x="0" y="42163"/>
                  </a:lnTo>
                  <a:lnTo>
                    <a:pt x="48768" y="42163"/>
                  </a:lnTo>
                  <a:lnTo>
                    <a:pt x="243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63" name="object 1073">
              <a:extLst>
                <a:ext uri="{FF2B5EF4-FFF2-40B4-BE49-F238E27FC236}">
                  <a16:creationId xmlns:a16="http://schemas.microsoft.com/office/drawing/2014/main" id="{1E761C05-D5F7-49A1-9FA8-0EF59F258178}"/>
                </a:ext>
              </a:extLst>
            </p:cNvPr>
            <p:cNvSpPr/>
            <p:nvPr/>
          </p:nvSpPr>
          <p:spPr>
            <a:xfrm>
              <a:off x="2136648" y="4598289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3" y="0"/>
                  </a:moveTo>
                  <a:lnTo>
                    <a:pt x="0" y="42164"/>
                  </a:lnTo>
                  <a:lnTo>
                    <a:pt x="48768" y="42164"/>
                  </a:lnTo>
                  <a:lnTo>
                    <a:pt x="243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64" name="object 1074">
              <a:extLst>
                <a:ext uri="{FF2B5EF4-FFF2-40B4-BE49-F238E27FC236}">
                  <a16:creationId xmlns:a16="http://schemas.microsoft.com/office/drawing/2014/main" id="{7D8E555D-279E-4DE3-8664-056904DF79FC}"/>
                </a:ext>
              </a:extLst>
            </p:cNvPr>
            <p:cNvSpPr/>
            <p:nvPr/>
          </p:nvSpPr>
          <p:spPr>
            <a:xfrm>
              <a:off x="2149982" y="4480814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4" y="0"/>
                  </a:moveTo>
                  <a:lnTo>
                    <a:pt x="0" y="42291"/>
                  </a:lnTo>
                  <a:lnTo>
                    <a:pt x="48768" y="42291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65" name="object 1075">
              <a:extLst>
                <a:ext uri="{FF2B5EF4-FFF2-40B4-BE49-F238E27FC236}">
                  <a16:creationId xmlns:a16="http://schemas.microsoft.com/office/drawing/2014/main" id="{55B28597-B9CC-4C6D-872C-58F755D7ED91}"/>
                </a:ext>
              </a:extLst>
            </p:cNvPr>
            <p:cNvSpPr/>
            <p:nvPr/>
          </p:nvSpPr>
          <p:spPr>
            <a:xfrm>
              <a:off x="2164714" y="4116070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4" y="0"/>
                  </a:moveTo>
                  <a:lnTo>
                    <a:pt x="0" y="42290"/>
                  </a:lnTo>
                  <a:lnTo>
                    <a:pt x="48768" y="42290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66" name="object 1076">
              <a:extLst>
                <a:ext uri="{FF2B5EF4-FFF2-40B4-BE49-F238E27FC236}">
                  <a16:creationId xmlns:a16="http://schemas.microsoft.com/office/drawing/2014/main" id="{6CAFC28D-C95E-4421-B9DC-3F2CF54158C7}"/>
                </a:ext>
              </a:extLst>
            </p:cNvPr>
            <p:cNvSpPr/>
            <p:nvPr/>
          </p:nvSpPr>
          <p:spPr>
            <a:xfrm>
              <a:off x="2179320" y="4518152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4" y="0"/>
                  </a:moveTo>
                  <a:lnTo>
                    <a:pt x="0" y="42164"/>
                  </a:lnTo>
                  <a:lnTo>
                    <a:pt x="48768" y="42164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67" name="object 1077">
              <a:extLst>
                <a:ext uri="{FF2B5EF4-FFF2-40B4-BE49-F238E27FC236}">
                  <a16:creationId xmlns:a16="http://schemas.microsoft.com/office/drawing/2014/main" id="{178970AF-D8D5-4A35-9034-503BE135ACD1}"/>
                </a:ext>
              </a:extLst>
            </p:cNvPr>
            <p:cNvSpPr/>
            <p:nvPr/>
          </p:nvSpPr>
          <p:spPr>
            <a:xfrm>
              <a:off x="2192654" y="4652009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3" y="0"/>
                  </a:moveTo>
                  <a:lnTo>
                    <a:pt x="0" y="42290"/>
                  </a:lnTo>
                  <a:lnTo>
                    <a:pt x="48768" y="42290"/>
                  </a:lnTo>
                  <a:lnTo>
                    <a:pt x="243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68" name="object 1078">
              <a:extLst>
                <a:ext uri="{FF2B5EF4-FFF2-40B4-BE49-F238E27FC236}">
                  <a16:creationId xmlns:a16="http://schemas.microsoft.com/office/drawing/2014/main" id="{9E0217F7-3C33-4470-B007-81E1E5DF262F}"/>
                </a:ext>
              </a:extLst>
            </p:cNvPr>
            <p:cNvSpPr/>
            <p:nvPr/>
          </p:nvSpPr>
          <p:spPr>
            <a:xfrm>
              <a:off x="2207132" y="4601336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4" y="0"/>
                  </a:moveTo>
                  <a:lnTo>
                    <a:pt x="0" y="42290"/>
                  </a:lnTo>
                  <a:lnTo>
                    <a:pt x="48768" y="42290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69" name="object 1079">
              <a:extLst>
                <a:ext uri="{FF2B5EF4-FFF2-40B4-BE49-F238E27FC236}">
                  <a16:creationId xmlns:a16="http://schemas.microsoft.com/office/drawing/2014/main" id="{D31B36B5-C8B3-4DC2-9CCB-48F4B900ADF7}"/>
                </a:ext>
              </a:extLst>
            </p:cNvPr>
            <p:cNvSpPr/>
            <p:nvPr/>
          </p:nvSpPr>
          <p:spPr>
            <a:xfrm>
              <a:off x="2220341" y="4610861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3" y="0"/>
                  </a:moveTo>
                  <a:lnTo>
                    <a:pt x="0" y="42290"/>
                  </a:lnTo>
                  <a:lnTo>
                    <a:pt x="48767" y="42290"/>
                  </a:lnTo>
                  <a:lnTo>
                    <a:pt x="243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70" name="object 1080">
              <a:extLst>
                <a:ext uri="{FF2B5EF4-FFF2-40B4-BE49-F238E27FC236}">
                  <a16:creationId xmlns:a16="http://schemas.microsoft.com/office/drawing/2014/main" id="{076BDC83-C61D-4CFC-B34D-3F9CE56A8373}"/>
                </a:ext>
              </a:extLst>
            </p:cNvPr>
            <p:cNvSpPr/>
            <p:nvPr/>
          </p:nvSpPr>
          <p:spPr>
            <a:xfrm>
              <a:off x="2236597" y="4661915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3" y="0"/>
                  </a:moveTo>
                  <a:lnTo>
                    <a:pt x="0" y="42164"/>
                  </a:lnTo>
                  <a:lnTo>
                    <a:pt x="48767" y="42164"/>
                  </a:lnTo>
                  <a:lnTo>
                    <a:pt x="243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71" name="object 1081">
              <a:extLst>
                <a:ext uri="{FF2B5EF4-FFF2-40B4-BE49-F238E27FC236}">
                  <a16:creationId xmlns:a16="http://schemas.microsoft.com/office/drawing/2014/main" id="{8CAA3C11-8C95-4BE7-87CC-998C32130BE7}"/>
                </a:ext>
              </a:extLst>
            </p:cNvPr>
            <p:cNvSpPr/>
            <p:nvPr/>
          </p:nvSpPr>
          <p:spPr>
            <a:xfrm>
              <a:off x="2248154" y="4154932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3" y="0"/>
                  </a:moveTo>
                  <a:lnTo>
                    <a:pt x="0" y="42291"/>
                  </a:lnTo>
                  <a:lnTo>
                    <a:pt x="48768" y="42291"/>
                  </a:lnTo>
                  <a:lnTo>
                    <a:pt x="243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72" name="object 1082">
              <a:extLst>
                <a:ext uri="{FF2B5EF4-FFF2-40B4-BE49-F238E27FC236}">
                  <a16:creationId xmlns:a16="http://schemas.microsoft.com/office/drawing/2014/main" id="{34DC05AE-2033-4889-A52F-D919E76BA746}"/>
                </a:ext>
              </a:extLst>
            </p:cNvPr>
            <p:cNvSpPr/>
            <p:nvPr/>
          </p:nvSpPr>
          <p:spPr>
            <a:xfrm>
              <a:off x="2261997" y="4297807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3" y="0"/>
                  </a:moveTo>
                  <a:lnTo>
                    <a:pt x="0" y="42164"/>
                  </a:lnTo>
                  <a:lnTo>
                    <a:pt x="48767" y="42164"/>
                  </a:lnTo>
                  <a:lnTo>
                    <a:pt x="243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73" name="object 1083">
              <a:extLst>
                <a:ext uri="{FF2B5EF4-FFF2-40B4-BE49-F238E27FC236}">
                  <a16:creationId xmlns:a16="http://schemas.microsoft.com/office/drawing/2014/main" id="{273003AB-87C6-4848-B807-C985B17C983E}"/>
                </a:ext>
              </a:extLst>
            </p:cNvPr>
            <p:cNvSpPr/>
            <p:nvPr/>
          </p:nvSpPr>
          <p:spPr>
            <a:xfrm>
              <a:off x="2275839" y="4425441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4" y="0"/>
                  </a:moveTo>
                  <a:lnTo>
                    <a:pt x="0" y="42291"/>
                  </a:lnTo>
                  <a:lnTo>
                    <a:pt x="48768" y="42291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74" name="object 1084">
              <a:extLst>
                <a:ext uri="{FF2B5EF4-FFF2-40B4-BE49-F238E27FC236}">
                  <a16:creationId xmlns:a16="http://schemas.microsoft.com/office/drawing/2014/main" id="{5AA197D0-A53E-4FCB-BC05-FEA6F72669CC}"/>
                </a:ext>
              </a:extLst>
            </p:cNvPr>
            <p:cNvSpPr/>
            <p:nvPr/>
          </p:nvSpPr>
          <p:spPr>
            <a:xfrm>
              <a:off x="2289682" y="4373117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4" y="0"/>
                  </a:moveTo>
                  <a:lnTo>
                    <a:pt x="0" y="42163"/>
                  </a:lnTo>
                  <a:lnTo>
                    <a:pt x="48768" y="42163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75" name="object 1085">
              <a:extLst>
                <a:ext uri="{FF2B5EF4-FFF2-40B4-BE49-F238E27FC236}">
                  <a16:creationId xmlns:a16="http://schemas.microsoft.com/office/drawing/2014/main" id="{8B534E2D-EB74-4658-A581-81ED440E5CDD}"/>
                </a:ext>
              </a:extLst>
            </p:cNvPr>
            <p:cNvSpPr/>
            <p:nvPr/>
          </p:nvSpPr>
          <p:spPr>
            <a:xfrm>
              <a:off x="2303652" y="4412107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4" y="0"/>
                  </a:moveTo>
                  <a:lnTo>
                    <a:pt x="0" y="42291"/>
                  </a:lnTo>
                  <a:lnTo>
                    <a:pt x="48768" y="42291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76" name="object 1086">
              <a:extLst>
                <a:ext uri="{FF2B5EF4-FFF2-40B4-BE49-F238E27FC236}">
                  <a16:creationId xmlns:a16="http://schemas.microsoft.com/office/drawing/2014/main" id="{3A2F1644-FB58-4597-849B-FAE69E4E6293}"/>
                </a:ext>
              </a:extLst>
            </p:cNvPr>
            <p:cNvSpPr/>
            <p:nvPr/>
          </p:nvSpPr>
          <p:spPr>
            <a:xfrm>
              <a:off x="2317495" y="4345559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4" y="0"/>
                  </a:moveTo>
                  <a:lnTo>
                    <a:pt x="0" y="42163"/>
                  </a:lnTo>
                  <a:lnTo>
                    <a:pt x="48768" y="42163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77" name="object 1087">
              <a:extLst>
                <a:ext uri="{FF2B5EF4-FFF2-40B4-BE49-F238E27FC236}">
                  <a16:creationId xmlns:a16="http://schemas.microsoft.com/office/drawing/2014/main" id="{DFBC44D1-4526-4327-81F5-391E5A5CD555}"/>
                </a:ext>
              </a:extLst>
            </p:cNvPr>
            <p:cNvSpPr/>
            <p:nvPr/>
          </p:nvSpPr>
          <p:spPr>
            <a:xfrm>
              <a:off x="2331339" y="4340859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4" y="0"/>
                  </a:moveTo>
                  <a:lnTo>
                    <a:pt x="0" y="42163"/>
                  </a:lnTo>
                  <a:lnTo>
                    <a:pt x="48768" y="42163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78" name="object 1088">
              <a:extLst>
                <a:ext uri="{FF2B5EF4-FFF2-40B4-BE49-F238E27FC236}">
                  <a16:creationId xmlns:a16="http://schemas.microsoft.com/office/drawing/2014/main" id="{CC9D7F6D-5061-49F8-9A1B-FD82B29488EC}"/>
                </a:ext>
              </a:extLst>
            </p:cNvPr>
            <p:cNvSpPr/>
            <p:nvPr/>
          </p:nvSpPr>
          <p:spPr>
            <a:xfrm>
              <a:off x="2345182" y="4368165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4" y="0"/>
                  </a:moveTo>
                  <a:lnTo>
                    <a:pt x="0" y="42291"/>
                  </a:lnTo>
                  <a:lnTo>
                    <a:pt x="48768" y="42291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79" name="object 1089">
              <a:extLst>
                <a:ext uri="{FF2B5EF4-FFF2-40B4-BE49-F238E27FC236}">
                  <a16:creationId xmlns:a16="http://schemas.microsoft.com/office/drawing/2014/main" id="{283C6BBF-063A-45FC-A037-C3F3980FD868}"/>
                </a:ext>
              </a:extLst>
            </p:cNvPr>
            <p:cNvSpPr/>
            <p:nvPr/>
          </p:nvSpPr>
          <p:spPr>
            <a:xfrm>
              <a:off x="2360167" y="4839842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3" y="0"/>
                  </a:moveTo>
                  <a:lnTo>
                    <a:pt x="0" y="42290"/>
                  </a:lnTo>
                  <a:lnTo>
                    <a:pt x="48768" y="42290"/>
                  </a:lnTo>
                  <a:lnTo>
                    <a:pt x="243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80" name="object 1090">
              <a:extLst>
                <a:ext uri="{FF2B5EF4-FFF2-40B4-BE49-F238E27FC236}">
                  <a16:creationId xmlns:a16="http://schemas.microsoft.com/office/drawing/2014/main" id="{1C1F5018-91FB-4340-9DDB-E509972E16A9}"/>
                </a:ext>
              </a:extLst>
            </p:cNvPr>
            <p:cNvSpPr/>
            <p:nvPr/>
          </p:nvSpPr>
          <p:spPr>
            <a:xfrm>
              <a:off x="2372995" y="4454525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4" y="0"/>
                  </a:moveTo>
                  <a:lnTo>
                    <a:pt x="0" y="42290"/>
                  </a:lnTo>
                  <a:lnTo>
                    <a:pt x="48768" y="42290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81" name="object 1091">
              <a:extLst>
                <a:ext uri="{FF2B5EF4-FFF2-40B4-BE49-F238E27FC236}">
                  <a16:creationId xmlns:a16="http://schemas.microsoft.com/office/drawing/2014/main" id="{31166844-7381-4401-80BA-DDC3F6A4255C}"/>
                </a:ext>
              </a:extLst>
            </p:cNvPr>
            <p:cNvSpPr/>
            <p:nvPr/>
          </p:nvSpPr>
          <p:spPr>
            <a:xfrm>
              <a:off x="2386838" y="4600447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4" y="0"/>
                  </a:moveTo>
                  <a:lnTo>
                    <a:pt x="0" y="42290"/>
                  </a:lnTo>
                  <a:lnTo>
                    <a:pt x="48768" y="42290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82" name="object 1092">
              <a:extLst>
                <a:ext uri="{FF2B5EF4-FFF2-40B4-BE49-F238E27FC236}">
                  <a16:creationId xmlns:a16="http://schemas.microsoft.com/office/drawing/2014/main" id="{6D68A1A8-14B5-4E0E-959C-3B00B2C407C0}"/>
                </a:ext>
              </a:extLst>
            </p:cNvPr>
            <p:cNvSpPr/>
            <p:nvPr/>
          </p:nvSpPr>
          <p:spPr>
            <a:xfrm>
              <a:off x="2400680" y="4716779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3" y="0"/>
                  </a:moveTo>
                  <a:lnTo>
                    <a:pt x="0" y="42291"/>
                  </a:lnTo>
                  <a:lnTo>
                    <a:pt x="48768" y="42291"/>
                  </a:lnTo>
                  <a:lnTo>
                    <a:pt x="243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83" name="object 1093">
              <a:extLst>
                <a:ext uri="{FF2B5EF4-FFF2-40B4-BE49-F238E27FC236}">
                  <a16:creationId xmlns:a16="http://schemas.microsoft.com/office/drawing/2014/main" id="{4B1E10E5-FF2C-4C3E-9CB2-60C1EE87A8A1}"/>
                </a:ext>
              </a:extLst>
            </p:cNvPr>
            <p:cNvSpPr/>
            <p:nvPr/>
          </p:nvSpPr>
          <p:spPr>
            <a:xfrm>
              <a:off x="2414523" y="4780788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3" y="0"/>
                  </a:moveTo>
                  <a:lnTo>
                    <a:pt x="0" y="42290"/>
                  </a:lnTo>
                  <a:lnTo>
                    <a:pt x="48768" y="42290"/>
                  </a:lnTo>
                  <a:lnTo>
                    <a:pt x="243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84" name="object 1094">
              <a:extLst>
                <a:ext uri="{FF2B5EF4-FFF2-40B4-BE49-F238E27FC236}">
                  <a16:creationId xmlns:a16="http://schemas.microsoft.com/office/drawing/2014/main" id="{26683599-D618-42B3-B070-3617AF4173AB}"/>
                </a:ext>
              </a:extLst>
            </p:cNvPr>
            <p:cNvSpPr/>
            <p:nvPr/>
          </p:nvSpPr>
          <p:spPr>
            <a:xfrm>
              <a:off x="2428239" y="4518025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4" y="0"/>
                  </a:moveTo>
                  <a:lnTo>
                    <a:pt x="0" y="42290"/>
                  </a:lnTo>
                  <a:lnTo>
                    <a:pt x="48768" y="42290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85" name="object 1095">
              <a:extLst>
                <a:ext uri="{FF2B5EF4-FFF2-40B4-BE49-F238E27FC236}">
                  <a16:creationId xmlns:a16="http://schemas.microsoft.com/office/drawing/2014/main" id="{701702AB-071E-47C3-840D-844839BD62B4}"/>
                </a:ext>
              </a:extLst>
            </p:cNvPr>
            <p:cNvSpPr/>
            <p:nvPr/>
          </p:nvSpPr>
          <p:spPr>
            <a:xfrm>
              <a:off x="2442336" y="4616577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3" y="0"/>
                  </a:moveTo>
                  <a:lnTo>
                    <a:pt x="0" y="42291"/>
                  </a:lnTo>
                  <a:lnTo>
                    <a:pt x="48768" y="42291"/>
                  </a:lnTo>
                  <a:lnTo>
                    <a:pt x="243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86" name="object 1096">
              <a:extLst>
                <a:ext uri="{FF2B5EF4-FFF2-40B4-BE49-F238E27FC236}">
                  <a16:creationId xmlns:a16="http://schemas.microsoft.com/office/drawing/2014/main" id="{65C3A52B-984C-4074-91C4-32BEBD8F1D31}"/>
                </a:ext>
              </a:extLst>
            </p:cNvPr>
            <p:cNvSpPr/>
            <p:nvPr/>
          </p:nvSpPr>
          <p:spPr>
            <a:xfrm>
              <a:off x="2456179" y="4571491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3" y="0"/>
                  </a:moveTo>
                  <a:lnTo>
                    <a:pt x="0" y="42164"/>
                  </a:lnTo>
                  <a:lnTo>
                    <a:pt x="48768" y="42164"/>
                  </a:lnTo>
                  <a:lnTo>
                    <a:pt x="243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87" name="object 1097">
              <a:extLst>
                <a:ext uri="{FF2B5EF4-FFF2-40B4-BE49-F238E27FC236}">
                  <a16:creationId xmlns:a16="http://schemas.microsoft.com/office/drawing/2014/main" id="{BABCEA64-1F19-4656-8CCC-497E255FD74B}"/>
                </a:ext>
              </a:extLst>
            </p:cNvPr>
            <p:cNvSpPr/>
            <p:nvPr/>
          </p:nvSpPr>
          <p:spPr>
            <a:xfrm>
              <a:off x="2469642" y="4495291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3" y="0"/>
                  </a:moveTo>
                  <a:lnTo>
                    <a:pt x="0" y="42164"/>
                  </a:lnTo>
                  <a:lnTo>
                    <a:pt x="48768" y="42164"/>
                  </a:lnTo>
                  <a:lnTo>
                    <a:pt x="243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88" name="object 1098">
              <a:extLst>
                <a:ext uri="{FF2B5EF4-FFF2-40B4-BE49-F238E27FC236}">
                  <a16:creationId xmlns:a16="http://schemas.microsoft.com/office/drawing/2014/main" id="{87D4C8EB-BCAD-48B3-BEBF-0D5458292C16}"/>
                </a:ext>
              </a:extLst>
            </p:cNvPr>
            <p:cNvSpPr/>
            <p:nvPr/>
          </p:nvSpPr>
          <p:spPr>
            <a:xfrm>
              <a:off x="2484120" y="4480305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4" y="0"/>
                  </a:moveTo>
                  <a:lnTo>
                    <a:pt x="0" y="42291"/>
                  </a:lnTo>
                  <a:lnTo>
                    <a:pt x="48768" y="42291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89" name="object 1099">
              <a:extLst>
                <a:ext uri="{FF2B5EF4-FFF2-40B4-BE49-F238E27FC236}">
                  <a16:creationId xmlns:a16="http://schemas.microsoft.com/office/drawing/2014/main" id="{E50AE94F-BD4A-4116-AE5C-84D8DE87A8FB}"/>
                </a:ext>
              </a:extLst>
            </p:cNvPr>
            <p:cNvSpPr/>
            <p:nvPr/>
          </p:nvSpPr>
          <p:spPr>
            <a:xfrm>
              <a:off x="2497582" y="4591303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4" y="0"/>
                  </a:moveTo>
                  <a:lnTo>
                    <a:pt x="0" y="42291"/>
                  </a:lnTo>
                  <a:lnTo>
                    <a:pt x="48768" y="42291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90" name="object 1100">
              <a:extLst>
                <a:ext uri="{FF2B5EF4-FFF2-40B4-BE49-F238E27FC236}">
                  <a16:creationId xmlns:a16="http://schemas.microsoft.com/office/drawing/2014/main" id="{9A2C71CE-0306-4AFC-9D43-8BB4527FD572}"/>
                </a:ext>
              </a:extLst>
            </p:cNvPr>
            <p:cNvSpPr/>
            <p:nvPr/>
          </p:nvSpPr>
          <p:spPr>
            <a:xfrm>
              <a:off x="2511679" y="4301235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3" y="0"/>
                  </a:moveTo>
                  <a:lnTo>
                    <a:pt x="0" y="42163"/>
                  </a:lnTo>
                  <a:lnTo>
                    <a:pt x="48768" y="42163"/>
                  </a:lnTo>
                  <a:lnTo>
                    <a:pt x="243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91" name="object 1101">
              <a:extLst>
                <a:ext uri="{FF2B5EF4-FFF2-40B4-BE49-F238E27FC236}">
                  <a16:creationId xmlns:a16="http://schemas.microsoft.com/office/drawing/2014/main" id="{DE24C724-0E2E-4C91-A822-07B5ED78A32B}"/>
                </a:ext>
              </a:extLst>
            </p:cNvPr>
            <p:cNvSpPr/>
            <p:nvPr/>
          </p:nvSpPr>
          <p:spPr>
            <a:xfrm>
              <a:off x="2525522" y="4913757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3" y="0"/>
                  </a:moveTo>
                  <a:lnTo>
                    <a:pt x="0" y="42164"/>
                  </a:lnTo>
                  <a:lnTo>
                    <a:pt x="48767" y="42164"/>
                  </a:lnTo>
                  <a:lnTo>
                    <a:pt x="243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92" name="object 1102">
              <a:extLst>
                <a:ext uri="{FF2B5EF4-FFF2-40B4-BE49-F238E27FC236}">
                  <a16:creationId xmlns:a16="http://schemas.microsoft.com/office/drawing/2014/main" id="{5AC034FB-918C-4E93-AA67-CB2BEB96FC10}"/>
                </a:ext>
              </a:extLst>
            </p:cNvPr>
            <p:cNvSpPr/>
            <p:nvPr/>
          </p:nvSpPr>
          <p:spPr>
            <a:xfrm>
              <a:off x="2539364" y="4887721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4" y="0"/>
                  </a:moveTo>
                  <a:lnTo>
                    <a:pt x="0" y="42163"/>
                  </a:lnTo>
                  <a:lnTo>
                    <a:pt x="48768" y="42163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93" name="object 1103">
              <a:extLst>
                <a:ext uri="{FF2B5EF4-FFF2-40B4-BE49-F238E27FC236}">
                  <a16:creationId xmlns:a16="http://schemas.microsoft.com/office/drawing/2014/main" id="{5D4A0DD7-B929-4976-A4CA-6389F5784C91}"/>
                </a:ext>
              </a:extLst>
            </p:cNvPr>
            <p:cNvSpPr/>
            <p:nvPr/>
          </p:nvSpPr>
          <p:spPr>
            <a:xfrm>
              <a:off x="2553207" y="4606925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4" y="0"/>
                  </a:moveTo>
                  <a:lnTo>
                    <a:pt x="0" y="42163"/>
                  </a:lnTo>
                  <a:lnTo>
                    <a:pt x="48768" y="42163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94" name="object 1104">
              <a:extLst>
                <a:ext uri="{FF2B5EF4-FFF2-40B4-BE49-F238E27FC236}">
                  <a16:creationId xmlns:a16="http://schemas.microsoft.com/office/drawing/2014/main" id="{D355B758-5F11-4F56-95A9-D465D4C84B93}"/>
                </a:ext>
              </a:extLst>
            </p:cNvPr>
            <p:cNvSpPr/>
            <p:nvPr/>
          </p:nvSpPr>
          <p:spPr>
            <a:xfrm>
              <a:off x="2566923" y="4722240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3" y="0"/>
                  </a:moveTo>
                  <a:lnTo>
                    <a:pt x="0" y="42164"/>
                  </a:lnTo>
                  <a:lnTo>
                    <a:pt x="48640" y="42164"/>
                  </a:lnTo>
                  <a:lnTo>
                    <a:pt x="243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95" name="object 1105">
              <a:extLst>
                <a:ext uri="{FF2B5EF4-FFF2-40B4-BE49-F238E27FC236}">
                  <a16:creationId xmlns:a16="http://schemas.microsoft.com/office/drawing/2014/main" id="{2B26E5D4-491B-4297-8F5B-6B08F4E2C16D}"/>
                </a:ext>
              </a:extLst>
            </p:cNvPr>
            <p:cNvSpPr/>
            <p:nvPr/>
          </p:nvSpPr>
          <p:spPr>
            <a:xfrm>
              <a:off x="2581020" y="4721225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4" y="0"/>
                  </a:moveTo>
                  <a:lnTo>
                    <a:pt x="0" y="42290"/>
                  </a:lnTo>
                  <a:lnTo>
                    <a:pt x="48768" y="42290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96" name="object 1106">
              <a:extLst>
                <a:ext uri="{FF2B5EF4-FFF2-40B4-BE49-F238E27FC236}">
                  <a16:creationId xmlns:a16="http://schemas.microsoft.com/office/drawing/2014/main" id="{560CA8DC-B0F9-4D80-94ED-90A5C48A92D2}"/>
                </a:ext>
              </a:extLst>
            </p:cNvPr>
            <p:cNvSpPr/>
            <p:nvPr/>
          </p:nvSpPr>
          <p:spPr>
            <a:xfrm>
              <a:off x="2595117" y="4824729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3" y="0"/>
                  </a:moveTo>
                  <a:lnTo>
                    <a:pt x="0" y="42291"/>
                  </a:lnTo>
                  <a:lnTo>
                    <a:pt x="48768" y="42291"/>
                  </a:lnTo>
                  <a:lnTo>
                    <a:pt x="243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97" name="object 1107">
              <a:extLst>
                <a:ext uri="{FF2B5EF4-FFF2-40B4-BE49-F238E27FC236}">
                  <a16:creationId xmlns:a16="http://schemas.microsoft.com/office/drawing/2014/main" id="{ED47C6D8-A25C-4FEF-9B9F-F933E2351242}"/>
                </a:ext>
              </a:extLst>
            </p:cNvPr>
            <p:cNvSpPr/>
            <p:nvPr/>
          </p:nvSpPr>
          <p:spPr>
            <a:xfrm>
              <a:off x="2609342" y="4784216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3" y="0"/>
                  </a:moveTo>
                  <a:lnTo>
                    <a:pt x="0" y="42291"/>
                  </a:lnTo>
                  <a:lnTo>
                    <a:pt x="48768" y="42291"/>
                  </a:lnTo>
                  <a:lnTo>
                    <a:pt x="243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98" name="object 1108">
              <a:extLst>
                <a:ext uri="{FF2B5EF4-FFF2-40B4-BE49-F238E27FC236}">
                  <a16:creationId xmlns:a16="http://schemas.microsoft.com/office/drawing/2014/main" id="{2EB4E44F-A801-425F-8C7E-DCBC0969AA1C}"/>
                </a:ext>
              </a:extLst>
            </p:cNvPr>
            <p:cNvSpPr/>
            <p:nvPr/>
          </p:nvSpPr>
          <p:spPr>
            <a:xfrm>
              <a:off x="2622295" y="4828921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4" y="0"/>
                  </a:moveTo>
                  <a:lnTo>
                    <a:pt x="0" y="42290"/>
                  </a:lnTo>
                  <a:lnTo>
                    <a:pt x="48768" y="42290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99" name="object 1109">
              <a:extLst>
                <a:ext uri="{FF2B5EF4-FFF2-40B4-BE49-F238E27FC236}">
                  <a16:creationId xmlns:a16="http://schemas.microsoft.com/office/drawing/2014/main" id="{8E55EEC8-BE98-475A-A22B-8A2C50F831A7}"/>
                </a:ext>
              </a:extLst>
            </p:cNvPr>
            <p:cNvSpPr/>
            <p:nvPr/>
          </p:nvSpPr>
          <p:spPr>
            <a:xfrm>
              <a:off x="2636266" y="4655439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3" y="0"/>
                  </a:moveTo>
                  <a:lnTo>
                    <a:pt x="0" y="42291"/>
                  </a:lnTo>
                  <a:lnTo>
                    <a:pt x="48767" y="42291"/>
                  </a:lnTo>
                  <a:lnTo>
                    <a:pt x="243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00" name="object 1110">
              <a:extLst>
                <a:ext uri="{FF2B5EF4-FFF2-40B4-BE49-F238E27FC236}">
                  <a16:creationId xmlns:a16="http://schemas.microsoft.com/office/drawing/2014/main" id="{11DE636B-A7BF-4559-BAC8-306FF5144DFE}"/>
                </a:ext>
              </a:extLst>
            </p:cNvPr>
            <p:cNvSpPr/>
            <p:nvPr/>
          </p:nvSpPr>
          <p:spPr>
            <a:xfrm>
              <a:off x="2649982" y="4417186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4" y="0"/>
                  </a:moveTo>
                  <a:lnTo>
                    <a:pt x="0" y="42163"/>
                  </a:lnTo>
                  <a:lnTo>
                    <a:pt x="48768" y="42163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01" name="object 1111">
              <a:extLst>
                <a:ext uri="{FF2B5EF4-FFF2-40B4-BE49-F238E27FC236}">
                  <a16:creationId xmlns:a16="http://schemas.microsoft.com/office/drawing/2014/main" id="{75CA4E11-9B2B-49C8-B14A-804BAB893921}"/>
                </a:ext>
              </a:extLst>
            </p:cNvPr>
            <p:cNvSpPr/>
            <p:nvPr/>
          </p:nvSpPr>
          <p:spPr>
            <a:xfrm>
              <a:off x="2664586" y="4722240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3" y="0"/>
                  </a:moveTo>
                  <a:lnTo>
                    <a:pt x="0" y="42291"/>
                  </a:lnTo>
                  <a:lnTo>
                    <a:pt x="48768" y="42291"/>
                  </a:lnTo>
                  <a:lnTo>
                    <a:pt x="243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02" name="object 1112">
              <a:extLst>
                <a:ext uri="{FF2B5EF4-FFF2-40B4-BE49-F238E27FC236}">
                  <a16:creationId xmlns:a16="http://schemas.microsoft.com/office/drawing/2014/main" id="{992A2260-F95B-46C5-87FC-9E14509F9D3E}"/>
                </a:ext>
              </a:extLst>
            </p:cNvPr>
            <p:cNvSpPr/>
            <p:nvPr/>
          </p:nvSpPr>
          <p:spPr>
            <a:xfrm>
              <a:off x="2678048" y="4596765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3" y="0"/>
                  </a:moveTo>
                  <a:lnTo>
                    <a:pt x="0" y="42291"/>
                  </a:lnTo>
                  <a:lnTo>
                    <a:pt x="48768" y="42291"/>
                  </a:lnTo>
                  <a:lnTo>
                    <a:pt x="243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03" name="object 1113">
              <a:extLst>
                <a:ext uri="{FF2B5EF4-FFF2-40B4-BE49-F238E27FC236}">
                  <a16:creationId xmlns:a16="http://schemas.microsoft.com/office/drawing/2014/main" id="{E0FB6E96-30E2-46BB-BD62-16B26B82B785}"/>
                </a:ext>
              </a:extLst>
            </p:cNvPr>
            <p:cNvSpPr/>
            <p:nvPr/>
          </p:nvSpPr>
          <p:spPr>
            <a:xfrm>
              <a:off x="2692526" y="5137403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4" y="0"/>
                  </a:moveTo>
                  <a:lnTo>
                    <a:pt x="0" y="42291"/>
                  </a:lnTo>
                  <a:lnTo>
                    <a:pt x="48768" y="42291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04" name="object 1114">
              <a:extLst>
                <a:ext uri="{FF2B5EF4-FFF2-40B4-BE49-F238E27FC236}">
                  <a16:creationId xmlns:a16="http://schemas.microsoft.com/office/drawing/2014/main" id="{3A174051-E9D4-4DB9-AE49-6C0F78085C9B}"/>
                </a:ext>
              </a:extLst>
            </p:cNvPr>
            <p:cNvSpPr/>
            <p:nvPr/>
          </p:nvSpPr>
          <p:spPr>
            <a:xfrm>
              <a:off x="2705861" y="4661915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3" y="0"/>
                  </a:moveTo>
                  <a:lnTo>
                    <a:pt x="0" y="42291"/>
                  </a:lnTo>
                  <a:lnTo>
                    <a:pt x="48768" y="42291"/>
                  </a:lnTo>
                  <a:lnTo>
                    <a:pt x="243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05" name="object 1115">
              <a:extLst>
                <a:ext uri="{FF2B5EF4-FFF2-40B4-BE49-F238E27FC236}">
                  <a16:creationId xmlns:a16="http://schemas.microsoft.com/office/drawing/2014/main" id="{F40FC553-F30D-4220-B0F2-1C2BD7D52D2C}"/>
                </a:ext>
              </a:extLst>
            </p:cNvPr>
            <p:cNvSpPr/>
            <p:nvPr/>
          </p:nvSpPr>
          <p:spPr>
            <a:xfrm>
              <a:off x="2721736" y="4737861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3" y="0"/>
                  </a:moveTo>
                  <a:lnTo>
                    <a:pt x="0" y="42163"/>
                  </a:lnTo>
                  <a:lnTo>
                    <a:pt x="48768" y="42163"/>
                  </a:lnTo>
                  <a:lnTo>
                    <a:pt x="243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06" name="object 1116">
              <a:extLst>
                <a:ext uri="{FF2B5EF4-FFF2-40B4-BE49-F238E27FC236}">
                  <a16:creationId xmlns:a16="http://schemas.microsoft.com/office/drawing/2014/main" id="{0CC206A8-15DD-4C35-AA49-6C9A791852A3}"/>
                </a:ext>
              </a:extLst>
            </p:cNvPr>
            <p:cNvSpPr/>
            <p:nvPr/>
          </p:nvSpPr>
          <p:spPr>
            <a:xfrm>
              <a:off x="2734055" y="4899659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3" y="0"/>
                  </a:moveTo>
                  <a:lnTo>
                    <a:pt x="0" y="42290"/>
                  </a:lnTo>
                  <a:lnTo>
                    <a:pt x="48768" y="42290"/>
                  </a:lnTo>
                  <a:lnTo>
                    <a:pt x="243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07" name="object 1117">
              <a:extLst>
                <a:ext uri="{FF2B5EF4-FFF2-40B4-BE49-F238E27FC236}">
                  <a16:creationId xmlns:a16="http://schemas.microsoft.com/office/drawing/2014/main" id="{90A1B1AB-CE18-4132-9635-6DF844D8727E}"/>
                </a:ext>
              </a:extLst>
            </p:cNvPr>
            <p:cNvSpPr/>
            <p:nvPr/>
          </p:nvSpPr>
          <p:spPr>
            <a:xfrm>
              <a:off x="2747264" y="4922901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4" y="0"/>
                  </a:moveTo>
                  <a:lnTo>
                    <a:pt x="0" y="42164"/>
                  </a:lnTo>
                  <a:lnTo>
                    <a:pt x="48768" y="42164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08" name="object 1118">
              <a:extLst>
                <a:ext uri="{FF2B5EF4-FFF2-40B4-BE49-F238E27FC236}">
                  <a16:creationId xmlns:a16="http://schemas.microsoft.com/office/drawing/2014/main" id="{1720861B-25E8-4F1C-8B25-5BD62BB1EF17}"/>
                </a:ext>
              </a:extLst>
            </p:cNvPr>
            <p:cNvSpPr/>
            <p:nvPr/>
          </p:nvSpPr>
          <p:spPr>
            <a:xfrm>
              <a:off x="2761360" y="4822316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3" y="0"/>
                  </a:moveTo>
                  <a:lnTo>
                    <a:pt x="0" y="42291"/>
                  </a:lnTo>
                  <a:lnTo>
                    <a:pt x="48768" y="42291"/>
                  </a:lnTo>
                  <a:lnTo>
                    <a:pt x="243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09" name="object 1119">
              <a:extLst>
                <a:ext uri="{FF2B5EF4-FFF2-40B4-BE49-F238E27FC236}">
                  <a16:creationId xmlns:a16="http://schemas.microsoft.com/office/drawing/2014/main" id="{CF0A89A5-3BC3-4497-AA63-FDBFCE5264FA}"/>
                </a:ext>
              </a:extLst>
            </p:cNvPr>
            <p:cNvSpPr/>
            <p:nvPr/>
          </p:nvSpPr>
          <p:spPr>
            <a:xfrm>
              <a:off x="2774442" y="4882896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3" y="0"/>
                  </a:moveTo>
                  <a:lnTo>
                    <a:pt x="0" y="42290"/>
                  </a:lnTo>
                  <a:lnTo>
                    <a:pt x="48768" y="42290"/>
                  </a:lnTo>
                  <a:lnTo>
                    <a:pt x="243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10" name="object 1120">
              <a:extLst>
                <a:ext uri="{FF2B5EF4-FFF2-40B4-BE49-F238E27FC236}">
                  <a16:creationId xmlns:a16="http://schemas.microsoft.com/office/drawing/2014/main" id="{471FF159-55B9-487A-A12E-8151192D182F}"/>
                </a:ext>
              </a:extLst>
            </p:cNvPr>
            <p:cNvSpPr/>
            <p:nvPr/>
          </p:nvSpPr>
          <p:spPr>
            <a:xfrm>
              <a:off x="2788411" y="4938395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3" y="0"/>
                  </a:moveTo>
                  <a:lnTo>
                    <a:pt x="0" y="42290"/>
                  </a:lnTo>
                  <a:lnTo>
                    <a:pt x="48768" y="42290"/>
                  </a:lnTo>
                  <a:lnTo>
                    <a:pt x="243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</TotalTime>
  <Words>614</Words>
  <Application>Microsoft Office PowerPoint</Application>
  <PresentationFormat>Custom</PresentationFormat>
  <Paragraphs>463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MS UI Gothic</vt:lpstr>
      <vt:lpstr>Calibri</vt:lpstr>
      <vt:lpstr>Times New Roman</vt:lpstr>
      <vt:lpstr>Office Theme</vt:lpstr>
      <vt:lpstr>2018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Graphics Output</dc:title>
  <cp:lastModifiedBy>Kate Newhart</cp:lastModifiedBy>
  <cp:revision>6</cp:revision>
  <dcterms:created xsi:type="dcterms:W3CDTF">2020-06-28T04:13:57Z</dcterms:created>
  <dcterms:modified xsi:type="dcterms:W3CDTF">2020-06-28T04:47:44Z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2020-06-27T00:00:00Z</vt:filetime>
  </property>
  <property fmtid="{D5CDD505-2E9C-101B-9397-08002B2CF9AE}" pid="3" name="Creator">
    <vt:lpwstr>R</vt:lpwstr>
  </property>
  <property fmtid="{D5CDD505-2E9C-101B-9397-08002B2CF9AE}" pid="4" name="LastSaved">
    <vt:filetime>2020-06-28T00:00:00Z</vt:filetime>
  </property>
</Properties>
</file>