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943600" cy="2743200"/>
  <p:notesSz cx="5943600" cy="2743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47" d="100"/>
          <a:sy n="247" d="100"/>
        </p:scale>
        <p:origin x="198" y="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5770" y="850392"/>
            <a:ext cx="5052060" cy="576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1540" y="1536192"/>
            <a:ext cx="416052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7180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60954" y="630936"/>
            <a:ext cx="2585466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86586" y="292988"/>
            <a:ext cx="782955" cy="369570"/>
          </a:xfrm>
          <a:custGeom>
            <a:avLst/>
            <a:gdLst/>
            <a:ahLst/>
            <a:cxnLst/>
            <a:rect l="l" t="t" r="r" b="b"/>
            <a:pathLst>
              <a:path w="782955" h="369570">
                <a:moveTo>
                  <a:pt x="0" y="0"/>
                </a:moveTo>
                <a:lnTo>
                  <a:pt x="782827" y="3690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35910" y="737616"/>
            <a:ext cx="781050" cy="340360"/>
          </a:xfrm>
          <a:custGeom>
            <a:avLst/>
            <a:gdLst/>
            <a:ahLst/>
            <a:cxnLst/>
            <a:rect l="l" t="t" r="r" b="b"/>
            <a:pathLst>
              <a:path w="781050" h="340359">
                <a:moveTo>
                  <a:pt x="0" y="0"/>
                </a:moveTo>
                <a:lnTo>
                  <a:pt x="780669" y="33985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90951" y="1126744"/>
            <a:ext cx="767715" cy="107950"/>
          </a:xfrm>
          <a:custGeom>
            <a:avLst/>
            <a:gdLst/>
            <a:ahLst/>
            <a:cxnLst/>
            <a:rect l="l" t="t" r="r" b="b"/>
            <a:pathLst>
              <a:path w="767714" h="107950">
                <a:moveTo>
                  <a:pt x="0" y="0"/>
                </a:moveTo>
                <a:lnTo>
                  <a:pt x="767207" y="10744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4239895" y="1196086"/>
            <a:ext cx="765810" cy="45720"/>
          </a:xfrm>
          <a:custGeom>
            <a:avLst/>
            <a:gdLst/>
            <a:ahLst/>
            <a:cxnLst/>
            <a:rect l="l" t="t" r="r" b="b"/>
            <a:pathLst>
              <a:path w="765810" h="45719">
                <a:moveTo>
                  <a:pt x="0" y="45338"/>
                </a:moveTo>
                <a:lnTo>
                  <a:pt x="76580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633" y="255397"/>
            <a:ext cx="546633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180" y="630936"/>
            <a:ext cx="5349240" cy="181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20824" y="2551176"/>
            <a:ext cx="1901952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7180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9392" y="2551176"/>
            <a:ext cx="1367028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372" y="646937"/>
            <a:ext cx="8890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2680" y="1059941"/>
            <a:ext cx="8890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" y="262000"/>
            <a:ext cx="0" cy="1594485"/>
          </a:xfrm>
          <a:custGeom>
            <a:avLst/>
            <a:gdLst/>
            <a:ahLst/>
            <a:cxnLst/>
            <a:rect l="l" t="t" r="r" b="b"/>
            <a:pathLst>
              <a:path h="1594485">
                <a:moveTo>
                  <a:pt x="0" y="1594358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640" y="1856358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1590547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1324863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105918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793495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527684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262000"/>
            <a:ext cx="91440" cy="0"/>
          </a:xfrm>
          <a:custGeom>
            <a:avLst/>
            <a:gdLst/>
            <a:ahLst/>
            <a:cxnLst/>
            <a:rect l="l" t="t" r="r" b="b"/>
            <a:pathLst>
              <a:path w="91440">
                <a:moveTo>
                  <a:pt x="91439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080" y="182879"/>
            <a:ext cx="5120640" cy="1920239"/>
          </a:xfrm>
          <a:custGeom>
            <a:avLst/>
            <a:gdLst/>
            <a:ahLst/>
            <a:cxnLst/>
            <a:rect l="l" t="t" r="r" b="b"/>
            <a:pathLst>
              <a:path w="5120640" h="1920239">
                <a:moveTo>
                  <a:pt x="0" y="1920239"/>
                </a:moveTo>
                <a:lnTo>
                  <a:pt x="5120640" y="1920239"/>
                </a:lnTo>
                <a:lnTo>
                  <a:pt x="5120640" y="0"/>
                </a:lnTo>
                <a:lnTo>
                  <a:pt x="0" y="0"/>
                </a:lnTo>
                <a:lnTo>
                  <a:pt x="0" y="192023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70457" y="624458"/>
            <a:ext cx="815340" cy="768350"/>
          </a:xfrm>
          <a:custGeom>
            <a:avLst/>
            <a:gdLst/>
            <a:ahLst/>
            <a:cxnLst/>
            <a:rect l="l" t="t" r="r" b="b"/>
            <a:pathLst>
              <a:path w="815339" h="768350">
                <a:moveTo>
                  <a:pt x="0" y="0"/>
                </a:moveTo>
                <a:lnTo>
                  <a:pt x="815086" y="768223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34895" y="1494155"/>
            <a:ext cx="782955" cy="366395"/>
          </a:xfrm>
          <a:custGeom>
            <a:avLst/>
            <a:gdLst/>
            <a:ahLst/>
            <a:cxnLst/>
            <a:rect l="l" t="t" r="r" b="b"/>
            <a:pathLst>
              <a:path w="782955" h="366394">
                <a:moveTo>
                  <a:pt x="0" y="0"/>
                </a:moveTo>
                <a:lnTo>
                  <a:pt x="782701" y="366267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1078" y="1783207"/>
            <a:ext cx="767080" cy="104139"/>
          </a:xfrm>
          <a:custGeom>
            <a:avLst/>
            <a:gdLst/>
            <a:ahLst/>
            <a:cxnLst/>
            <a:rect l="l" t="t" r="r" b="b"/>
            <a:pathLst>
              <a:path w="767079" h="104139">
                <a:moveTo>
                  <a:pt x="0" y="103631"/>
                </a:moveTo>
                <a:lnTo>
                  <a:pt x="766952" y="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110863" y="1716785"/>
            <a:ext cx="889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360" y="58555"/>
            <a:ext cx="424815" cy="2001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159385" algn="ctr">
              <a:lnSpc>
                <a:spcPts val="1425"/>
              </a:lnSpc>
            </a:pPr>
            <a:r>
              <a:rPr sz="1200" dirty="0">
                <a:latin typeface="Arial"/>
                <a:cs typeface="Arial"/>
              </a:rPr>
              <a:t>RMSE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tabLst>
                <a:tab pos="543560" algn="l"/>
                <a:tab pos="1075055" algn="l"/>
                <a:tab pos="1606550" algn="l"/>
              </a:tabLst>
            </a:pPr>
            <a:r>
              <a:rPr sz="1200" dirty="0">
                <a:latin typeface="Arial"/>
                <a:cs typeface="Arial"/>
              </a:rPr>
              <a:t>0.140	0.150	0.160	0.170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03908" y="2103120"/>
            <a:ext cx="3793490" cy="0"/>
          </a:xfrm>
          <a:custGeom>
            <a:avLst/>
            <a:gdLst/>
            <a:ahLst/>
            <a:cxnLst/>
            <a:rect l="l" t="t" r="r" b="b"/>
            <a:pathLst>
              <a:path w="3793490">
                <a:moveTo>
                  <a:pt x="0" y="0"/>
                </a:moveTo>
                <a:lnTo>
                  <a:pt x="379298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03908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52091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040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48709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96890" y="2103120"/>
            <a:ext cx="0" cy="91440"/>
          </a:xfrm>
          <a:custGeom>
            <a:avLst/>
            <a:gdLst/>
            <a:ahLst/>
            <a:cxnLst/>
            <a:rect l="l" t="t" r="r" b="b"/>
            <a:pathLst>
              <a:path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248791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97100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13126" y="2221483"/>
            <a:ext cx="574675" cy="4826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59"/>
              </a:spcBef>
            </a:pPr>
            <a:r>
              <a:rPr sz="1200" dirty="0">
                <a:latin typeface="Arial"/>
                <a:cs typeface="Arial"/>
              </a:rPr>
              <a:t>Ite</a:t>
            </a:r>
            <a:r>
              <a:rPr sz="1200" spc="-15" dirty="0">
                <a:latin typeface="Arial"/>
                <a:cs typeface="Arial"/>
              </a:rPr>
              <a:t>r</a:t>
            </a:r>
            <a:r>
              <a:rPr sz="1200" dirty="0">
                <a:latin typeface="Arial"/>
                <a:cs typeface="Arial"/>
              </a:rPr>
              <a:t>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93590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41900" y="2267204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905377" y="182879"/>
            <a:ext cx="1855470" cy="548640"/>
          </a:xfrm>
          <a:custGeom>
            <a:avLst/>
            <a:gdLst/>
            <a:ahLst/>
            <a:cxnLst/>
            <a:rect l="l" t="t" r="r" b="b"/>
            <a:pathLst>
              <a:path w="1855470" h="548640">
                <a:moveTo>
                  <a:pt x="0" y="0"/>
                </a:moveTo>
                <a:lnTo>
                  <a:pt x="1855343" y="0"/>
                </a:lnTo>
                <a:lnTo>
                  <a:pt x="1855343" y="548640"/>
                </a:lnTo>
                <a:lnTo>
                  <a:pt x="0" y="54864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004817" y="311657"/>
            <a:ext cx="8890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04817" y="494537"/>
            <a:ext cx="88900" cy="10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500">
              <a:latin typeface="MS UI Gothic"/>
              <a:cs typeface="MS UI Gothic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081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Predisinfection </a:t>
            </a:r>
            <a:r>
              <a:rPr dirty="0"/>
              <a:t>E. coli  </a:t>
            </a:r>
            <a:r>
              <a:rPr spc="-10" dirty="0"/>
              <a:t>Postdisinfection </a:t>
            </a:r>
            <a:r>
              <a:rPr dirty="0"/>
              <a:t>E.</a:t>
            </a:r>
            <a:r>
              <a:rPr spc="-30" dirty="0"/>
              <a:t> </a:t>
            </a:r>
            <a:r>
              <a:rPr dirty="0"/>
              <a:t>coli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42391" y="199897"/>
            <a:ext cx="923290" cy="409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585"/>
              </a:lnSpc>
              <a:spcBef>
                <a:spcPts val="100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</a:p>
          <a:p>
            <a:pPr algn="ctr">
              <a:lnSpc>
                <a:spcPts val="1425"/>
              </a:lnSpc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Sec </a:t>
            </a:r>
          </a:p>
          <a:p>
            <a:pPr marL="12700" algn="ctr">
              <a:lnSpc>
                <a:spcPct val="100000"/>
              </a:lnSpc>
              <a:spcBef>
                <a:spcPts val="415"/>
              </a:spcBef>
            </a:pPr>
            <a:r>
              <a:rPr sz="500" dirty="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500" dirty="0">
              <a:latin typeface="MS UI Gothic"/>
              <a:cs typeface="MS UI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95529" y="793495"/>
            <a:ext cx="7283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/>
                <a:cs typeface="Arial"/>
              </a:rPr>
              <a:t>Eff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BOD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818638" y="1156785"/>
            <a:ext cx="8559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latin typeface="Arial"/>
                <a:cs typeface="Arial"/>
              </a:rPr>
              <a:t>2°</a:t>
            </a:r>
            <a:r>
              <a:rPr sz="1200" dirty="0">
                <a:latin typeface="Arial"/>
                <a:cs typeface="Arial"/>
              </a:rPr>
              <a:t> Eff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TSS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782567" y="1192784"/>
            <a:ext cx="732790" cy="2686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ts val="580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</a:p>
          <a:p>
            <a:pPr algn="ctr">
              <a:lnSpc>
                <a:spcPts val="1420"/>
              </a:lnSpc>
            </a:pPr>
            <a:r>
              <a:rPr lang="en-US" sz="1200" dirty="0">
                <a:latin typeface="Arial"/>
                <a:cs typeface="Arial"/>
              </a:rPr>
              <a:t>2°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ASRT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75072" y="1136650"/>
            <a:ext cx="643890" cy="2686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ts val="585"/>
              </a:lnSpc>
              <a:spcBef>
                <a:spcPts val="95"/>
              </a:spcBef>
            </a:pPr>
            <a:r>
              <a:rPr sz="500" dirty="0">
                <a:latin typeface="MS UI Gothic"/>
                <a:cs typeface="MS UI Gothic"/>
              </a:rPr>
              <a:t>●</a:t>
            </a:r>
          </a:p>
          <a:p>
            <a:pPr algn="ctr">
              <a:lnSpc>
                <a:spcPts val="1425"/>
              </a:lnSpc>
            </a:pPr>
            <a:r>
              <a:rPr lang="en-US" sz="1200" dirty="0">
                <a:latin typeface="Arial"/>
                <a:cs typeface="Arial"/>
              </a:rPr>
              <a:t>2°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</a:t>
            </a:r>
            <a:r>
              <a:rPr sz="1200" baseline="-25000" dirty="0">
                <a:latin typeface="Arial"/>
                <a:cs typeface="Arial"/>
              </a:rPr>
              <a:t>2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648080" y="643336"/>
            <a:ext cx="8978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0000FF"/>
                </a:solidFill>
                <a:latin typeface="Arial"/>
                <a:cs typeface="Arial"/>
              </a:rPr>
              <a:t>2°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 Eff</a:t>
            </a:r>
            <a:r>
              <a:rPr sz="12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COD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38782" y="1401191"/>
            <a:ext cx="626745" cy="891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ts val="585"/>
              </a:lnSpc>
              <a:spcBef>
                <a:spcPts val="95"/>
              </a:spcBef>
            </a:pPr>
            <a:r>
              <a:rPr sz="500" dirty="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500" dirty="0">
              <a:latin typeface="MS UI Gothic"/>
              <a:cs typeface="MS UI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19273" y="1845055"/>
            <a:ext cx="762635" cy="2686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 algn="ctr">
              <a:lnSpc>
                <a:spcPts val="585"/>
              </a:lnSpc>
              <a:spcBef>
                <a:spcPts val="95"/>
              </a:spcBef>
            </a:pPr>
            <a:r>
              <a:rPr sz="500" dirty="0">
                <a:solidFill>
                  <a:srgbClr val="0000FF"/>
                </a:solidFill>
                <a:latin typeface="MS UI Gothic"/>
                <a:cs typeface="MS UI Gothic"/>
              </a:rPr>
              <a:t>●</a:t>
            </a:r>
            <a:endParaRPr sz="500" dirty="0">
              <a:latin typeface="MS UI Gothic"/>
              <a:cs typeface="MS UI Gothic"/>
            </a:endParaRPr>
          </a:p>
          <a:p>
            <a:pPr algn="ctr">
              <a:lnSpc>
                <a:spcPts val="1425"/>
              </a:lnSpc>
            </a:pPr>
            <a:r>
              <a:rPr lang="en-US" sz="1200" dirty="0">
                <a:solidFill>
                  <a:srgbClr val="0000FF"/>
                </a:solidFill>
                <a:latin typeface="Arial"/>
                <a:cs typeface="Arial"/>
              </a:rPr>
              <a:t>2°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 Eff</a:t>
            </a:r>
            <a:r>
              <a:rPr sz="12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TN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51782" y="1801682"/>
            <a:ext cx="9232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0000FF"/>
                </a:solidFill>
                <a:latin typeface="Arial"/>
                <a:cs typeface="Arial"/>
              </a:rPr>
              <a:t>2°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 RAS</a:t>
            </a:r>
            <a:r>
              <a:rPr sz="1200" spc="-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00FF"/>
                </a:solidFill>
                <a:latin typeface="Arial"/>
                <a:cs typeface="Arial"/>
              </a:rPr>
              <a:t>(%)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FD21F03-9EF1-4B8E-B007-CD98D10F5F1E}"/>
              </a:ext>
            </a:extLst>
          </p:cNvPr>
          <p:cNvSpPr/>
          <p:nvPr/>
        </p:nvSpPr>
        <p:spPr>
          <a:xfrm>
            <a:off x="568544" y="252723"/>
            <a:ext cx="960199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z="1200" dirty="0">
                <a:latin typeface="Arial"/>
                <a:cs typeface="Arial"/>
              </a:rPr>
              <a:t>2° RAS</a:t>
            </a:r>
            <a:r>
              <a:rPr lang="en-US" sz="1200" spc="-90" dirty="0">
                <a:latin typeface="Arial"/>
                <a:cs typeface="Arial"/>
              </a:rPr>
              <a:t> </a:t>
            </a:r>
            <a:r>
              <a:rPr lang="en-US" sz="1200" dirty="0">
                <a:latin typeface="Arial"/>
                <a:cs typeface="Arial"/>
              </a:rPr>
              <a:t>(%)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43F8F7F-86C8-40C7-B0AC-721219D2160E}"/>
              </a:ext>
            </a:extLst>
          </p:cNvPr>
          <p:cNvSpPr/>
          <p:nvPr/>
        </p:nvSpPr>
        <p:spPr>
          <a:xfrm>
            <a:off x="1752780" y="1456654"/>
            <a:ext cx="660565" cy="2718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425"/>
              </a:lnSpc>
            </a:pPr>
            <a:r>
              <a:rPr lang="en-US" sz="1200" dirty="0">
                <a:solidFill>
                  <a:srgbClr val="0000FF"/>
                </a:solidFill>
                <a:latin typeface="Arial"/>
                <a:cs typeface="Arial"/>
              </a:rPr>
              <a:t>2°</a:t>
            </a:r>
            <a:r>
              <a:rPr lang="en-US" sz="1200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Arial"/>
                <a:cs typeface="Arial"/>
              </a:rPr>
              <a:t>TSS</a:t>
            </a:r>
            <a:endParaRPr lang="en-US"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59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MS UI Gothic</vt:lpstr>
      <vt:lpstr>Arial</vt:lpstr>
      <vt:lpstr>Calibri</vt:lpstr>
      <vt:lpstr>Office Theme</vt:lpstr>
      <vt:lpstr>Predisinfection E. coli  Postdisinfection E. coli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Kate Newhart</cp:lastModifiedBy>
  <cp:revision>2</cp:revision>
  <dcterms:created xsi:type="dcterms:W3CDTF">2020-06-23T14:37:41Z</dcterms:created>
  <dcterms:modified xsi:type="dcterms:W3CDTF">2020-06-23T14:43:20Z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2020-06-23T00:00:00Z</vt:filetime>
  </property>
  <property fmtid="{D5CDD505-2E9C-101B-9397-08002B2CF9AE}" pid="3" name="Creator">
    <vt:lpwstr>R</vt:lpwstr>
  </property>
  <property fmtid="{D5CDD505-2E9C-101B-9397-08002B2CF9AE}" pid="4" name="LastSaved">
    <vt:filetime>2020-06-23T00:00:00Z</vt:filetime>
  </property>
</Properties>
</file>